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tags/tag31.xml" ContentType="application/vnd.openxmlformats-officedocument.presentationml.tags+xml"/>
  <Override PartName="/ppt/notesSlides/notesSlide3.xml" ContentType="application/vnd.openxmlformats-officedocument.presentationml.notesSlide+xml"/>
  <Override PartName="/ppt/tags/tag32.xml" ContentType="application/vnd.openxmlformats-officedocument.presentationml.tags+xml"/>
  <Override PartName="/ppt/notesSlides/notesSlide4.xml" ContentType="application/vnd.openxmlformats-officedocument.presentationml.notesSlide+xml"/>
  <Override PartName="/ppt/tags/tag33.xml" ContentType="application/vnd.openxmlformats-officedocument.presentationml.tags+xml"/>
  <Override PartName="/ppt/notesSlides/notesSlide5.xml" ContentType="application/vnd.openxmlformats-officedocument.presentationml.notesSlide+xml"/>
  <Override PartName="/ppt/tags/tag34.xml" ContentType="application/vnd.openxmlformats-officedocument.presentationml.tags+xml"/>
  <Override PartName="/ppt/notesSlides/notesSlide6.xml" ContentType="application/vnd.openxmlformats-officedocument.presentationml.notesSlide+xml"/>
  <Override PartName="/ppt/tags/tag35.xml" ContentType="application/vnd.openxmlformats-officedocument.presentationml.tags+xml"/>
  <Override PartName="/ppt/notesSlides/notesSlide7.xml" ContentType="application/vnd.openxmlformats-officedocument.presentationml.notesSlide+xml"/>
  <Override PartName="/ppt/tags/tag36.xml" ContentType="application/vnd.openxmlformats-officedocument.presentationml.tags+xml"/>
  <Override PartName="/ppt/notesSlides/notesSlide8.xml" ContentType="application/vnd.openxmlformats-officedocument.presentationml.notesSlide+xml"/>
  <Override PartName="/ppt/tags/tag37.xml" ContentType="application/vnd.openxmlformats-officedocument.presentationml.tags+xml"/>
  <Override PartName="/ppt/notesSlides/notesSlide9.xml" ContentType="application/vnd.openxmlformats-officedocument.presentationml.notesSlide+xml"/>
  <Override PartName="/ppt/tags/tag38.xml" ContentType="application/vnd.openxmlformats-officedocument.presentationml.tags+xml"/>
  <Override PartName="/ppt/notesSlides/notesSlide10.xml" ContentType="application/vnd.openxmlformats-officedocument.presentationml.notesSlide+xml"/>
  <Override PartName="/ppt/tags/tag39.xml" ContentType="application/vnd.openxmlformats-officedocument.presentationml.tags+xml"/>
  <Override PartName="/ppt/notesSlides/notesSlide11.xml" ContentType="application/vnd.openxmlformats-officedocument.presentationml.notesSlide+xml"/>
  <Override PartName="/ppt/tags/tag40.xml" ContentType="application/vnd.openxmlformats-officedocument.presentationml.tags+xml"/>
  <Override PartName="/ppt/notesSlides/notesSlide12.xml" ContentType="application/vnd.openxmlformats-officedocument.presentationml.notesSlide+xml"/>
  <Override PartName="/ppt/tags/tag41.xml" ContentType="application/vnd.openxmlformats-officedocument.presentationml.tags+xml"/>
  <Override PartName="/ppt/notesSlides/notesSlide13.xml" ContentType="application/vnd.openxmlformats-officedocument.presentationml.notesSlide+xml"/>
  <Override PartName="/ppt/tags/tag42.xml" ContentType="application/vnd.openxmlformats-officedocument.presentationml.tags+xml"/>
  <Override PartName="/ppt/notesSlides/notesSlide14.xml" ContentType="application/vnd.openxmlformats-officedocument.presentationml.notesSlide+xml"/>
  <Override PartName="/ppt/tags/tag43.xml" ContentType="application/vnd.openxmlformats-officedocument.presentationml.tags+xml"/>
  <Override PartName="/ppt/notesSlides/notesSlide15.xml" ContentType="application/vnd.openxmlformats-officedocument.presentationml.notesSlide+xml"/>
  <Override PartName="/ppt/tags/tag44.xml" ContentType="application/vnd.openxmlformats-officedocument.presentationml.tags+xml"/>
  <Override PartName="/ppt/notesSlides/notesSlide16.xml" ContentType="application/vnd.openxmlformats-officedocument.presentationml.notesSlide+xml"/>
  <Override PartName="/ppt/tags/tag45.xml" ContentType="application/vnd.openxmlformats-officedocument.presentationml.tags+xml"/>
  <Override PartName="/ppt/notesSlides/notesSlide17.xml" ContentType="application/vnd.openxmlformats-officedocument.presentationml.notesSlide+xml"/>
  <Override PartName="/ppt/tags/tag46.xml" ContentType="application/vnd.openxmlformats-officedocument.presentationml.tags+xml"/>
  <Override PartName="/ppt/notesSlides/notesSlide18.xml" ContentType="application/vnd.openxmlformats-officedocument.presentationml.notesSlide+xml"/>
  <Override PartName="/ppt/tags/tag47.xml" ContentType="application/vnd.openxmlformats-officedocument.presentationml.tags+xml"/>
  <Override PartName="/ppt/notesSlides/notesSlide19.xml" ContentType="application/vnd.openxmlformats-officedocument.presentationml.notesSlide+xml"/>
  <Override PartName="/ppt/tags/tag48.xml" ContentType="application/vnd.openxmlformats-officedocument.presentationml.tags+xml"/>
  <Override PartName="/ppt/notesSlides/notesSlide20.xml" ContentType="application/vnd.openxmlformats-officedocument.presentationml.notesSlide+xml"/>
  <Override PartName="/ppt/tags/tag49.xml" ContentType="application/vnd.openxmlformats-officedocument.presentationml.tags+xml"/>
  <Override PartName="/ppt/notesSlides/notesSlide21.xml" ContentType="application/vnd.openxmlformats-officedocument.presentationml.notesSlide+xml"/>
  <Override PartName="/ppt/tags/tag50.xml" ContentType="application/vnd.openxmlformats-officedocument.presentationml.tags+xml"/>
  <Override PartName="/ppt/notesSlides/notesSlide22.xml" ContentType="application/vnd.openxmlformats-officedocument.presentationml.notesSlide+xml"/>
  <Override PartName="/ppt/tags/tag51.xml" ContentType="application/vnd.openxmlformats-officedocument.presentationml.tags+xml"/>
  <Override PartName="/ppt/notesSlides/notesSlide23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69" r:id="rId2"/>
    <p:sldId id="293" r:id="rId3"/>
    <p:sldId id="334" r:id="rId4"/>
    <p:sldId id="335" r:id="rId5"/>
    <p:sldId id="346" r:id="rId6"/>
    <p:sldId id="347" r:id="rId7"/>
    <p:sldId id="348" r:id="rId8"/>
    <p:sldId id="349" r:id="rId9"/>
    <p:sldId id="350" r:id="rId10"/>
    <p:sldId id="351" r:id="rId11"/>
    <p:sldId id="352" r:id="rId12"/>
    <p:sldId id="353" r:id="rId13"/>
    <p:sldId id="355" r:id="rId14"/>
    <p:sldId id="354" r:id="rId15"/>
    <p:sldId id="356" r:id="rId16"/>
    <p:sldId id="357" r:id="rId17"/>
    <p:sldId id="358" r:id="rId18"/>
    <p:sldId id="344" r:id="rId19"/>
    <p:sldId id="359" r:id="rId20"/>
    <p:sldId id="360" r:id="rId21"/>
    <p:sldId id="361" r:id="rId22"/>
    <p:sldId id="362" r:id="rId23"/>
    <p:sldId id="363" r:id="rId24"/>
    <p:sldId id="364" r:id="rId25"/>
    <p:sldId id="365" r:id="rId26"/>
    <p:sldId id="26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D8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49"/>
  </p:normalViewPr>
  <p:slideViewPr>
    <p:cSldViewPr snapToGrid="0">
      <p:cViewPr>
        <p:scale>
          <a:sx n="104" d="100"/>
          <a:sy n="104" d="100"/>
        </p:scale>
        <p:origin x="600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01T15:55:52.905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0 0 24575,'0'9'0,"0"2"0,0 4 0,0 2 0,0 1 0,0 1 0,0-4 0,0 0 0,0-2 0,0-2 0,0-1 0,0 1 0,0-1 0,0 1 0,0 0 0,0 1 0,0 1 0,0-1 0,0 0 0,0 0 0,0-3 0,0 0 0,0-2 0,0-2 0,0 0 0,0-1 0,0-2 0,0-1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01T15:57:15.666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61 351 24575,'0'5'0,"0"-1"0,0-1 0,0-1 0,0 2 0,0 0 0,0 1 0,0-1 0,0-2 0,0 1 0,0 1 0,0-1 0,0 2 0,0-1 0,0 2 0,0 1 0,0 1 0,0 2 0,0 1 0,0 1 0,-1 0 0,0 0 0,0-2 0,0-1 0,1-1 0,0-1 0,0 0 0,0-2 0,0 1 0,0-2 0,0 0 0,0 1 0,0-2 0,0 0 0,0 0 0,0-1 0,0 0 0,-1 0 0,0-1 0,-1 0 0,0-1 0,-1 0 0,-1-1 0,0-2 0,-1-2 0,0-1 0,0-3 0,0-1 0,-1-2 0,1-3 0,1-1 0,2-2 0,0 2 0,2 1 0,-1 3 0,1 2 0,0 3 0,0 2 0,0 1 0,0 3 0,0 7 0,0 2 0,0 6 0,0 0 0,0 0 0,0 1 0,0-1 0,0 2 0,0-1 0,0 1 0,0 0 0,0 0 0,0 2 0,0-2 0,0-1 0,0-3 0,0-3 0,0-2 0,0-3 0,0-1 0,0 0 0,0-2 0,0-8 0,0 0 0,0-16 0,0-2 0,0-6 0,0 0 0,0 7 0,0 0 0,0 0 0,0-4 0,0-1 0,0 1 0,0 1 0,0 2 0,0 1 0,1 2 0,1 3 0,1 2 0,0 3 0,-1 3 0,0 3 0,-1 1 0,0 2 0,-1 1 0,0 1 0,0 0 0,0 0 0,0 0 0,0-1 0,0 1 0,0-1 0,0 0 0,0-1 0,0 0 0,0 0 0,0 1 0,0-1 0,0 1 0,0 1 0,0-1 0,0 1 0,0-2 0,0 0 0,0-2 0,0 1 0,0 0 0,1-2 0,0 1 0,0-1 0,-1 2 0,0 0 0,0 1 0,0-2 0,0 0 0,0-1 0,0 1 0,0 0 0,0 1 0,0 2 0,0 0 0,0 2 0,0 8 0,0 3 0,0 7 0,0 2 0,0 9 0,0 5 0,0 1 0,0 0 0,0-10 0,1 0 0,0-3 0,1-2 0,1-1 0,-1-1 0,1 0 0,0 1 0,-1 0 0,2 0 0,-2-1 0,0 0 0,1-2 0,-1-3 0,0-2 0,-1-2 0,0-2 0,0-1 0,-1 0 0,1-1 0,-1-1 0,1-1 0,0-6 0,1 0 0,0-7 0,-1 0 0,2-3 0,0-1 0,-1 1 0,1 1 0,0 1 0,-1 0 0,1 2 0,-1 1 0,0 2 0,0 1 0,0 0 0,1 1 0,-1 2 0,-1-1 0,1 2 0,-1-1 0,0 1 0,1 0 0,-2 0 0,2 0 0,-2 0 0,2-1 0,-1 1 0,0 1 0,0 0 0,0-1 0,0 1 0,0 0 0,-1 0 0,2 1 0,-2-1 0,1 1 0,1 0 0,-1-1 0,0 1 0,0 0 0,-1-1 0,0 0 0,0-1 0,0 0 0,0-1 0,-1 1 0,0 2 0,1 6 0,0 0 0,0 8 0,0-4 0,0 1 0,0-1 0,0-2 0,0 2 0,0-1 0,0-1 0,0 2 0,0-1 0,0-1 0,0 0 0,0-1 0,0-1 0,0 0 0,0 0 0,0 0 0,0 0 0,0 0 0,0-1 0,0 1 0,0 0 0,0 0 0,0-1 0,0 1 0,0-2 0,-1 2 0,0-1 0,0 1 0,0-1 0,1 0 0,0 2 0,0-2 0,-1 1 0,0-2 0,1 1 0,-1 0 0,1 0 0,-1 0 0,1 0 0,-1-1 0,1 1 0,0-1 0,0 1 0,0 0 0,-1 1 0,0 1 0,0-1 0,1 1 0,-1-2 0,1 0 0,-1-1 0,0 0 0,1 0 0,0 1 0,0-1 0,0 0 0,0 1 0,0 0 0,0 1 0,-1 0 0,0-2 0,1 1 0,-1-1 0,1 1 0,0 0 0,0 0 0,0-1 0,0 1 0,0 0 0,-1 0 0,0 0 0,0 0 0,1-1 0,0 1 0,-1-1 0,0-1 0,1 0 0,0 1 0,-1 0 0,1 1 0,-1-1 0,0 0 0,1 1 0,0-1 0,-1 1 0,1-1 0,-1 1 0,1 0 0,-1-1 0,1 0 0,0-1 0,0 1 0,-1-1 0,0 1 0,1 0 0,0 1 0,0-1 0,0 1 0,0-2 0,0 2 0,0-1 0,0 0 0,0-1 0,0 1 0,0 0 0,0-1 0,0 1 0,0-2 0,0-6 0,0-1 0,0-6 0,0 1 0,0 0 0,0 0 0,0 0 0,2 3 0,-1 1 0,1 1 0,0 0 0,-1 2 0,1 0 0,-1 1 0,0 0 0,-1 1 0,1 0 0,-1 0 0,0 0 0,0-1 0,0 1 0,0-1 0,0 1 0,0-1 0,0 0 0,0 1 0,0-1 0,0 1 0,0-1 0,1 1 0,0-1 0,-1 1 0,1-1 0,0 1 0,-1 1 0,1 6 0,-2 0 0,0 5 0,0-2 0,0-1 0,-1 2 0,0 0 0,1 0 0,1-2 0,-1 0 0,0 0 0,0 0 0,1 1 0,-1-1 0,1-1 0,0 0 0,0 0 0,-1 0 0,0-1 0,0 0 0,1-2 0,0 0 0,0-1 0,-1 0 0,0 1 0,1-1 0,0 0 0,0 0 0,0 1 0,0 0 0,0-1 0,0 1 0,0-1 0,0 1 0,0-1 0,0 1 0,0-1 0,0 1 0,0-2 0,0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01T15:57:17.432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0 24575,'0'6'0,"0"1"0,0-2 0,0 0 0,0 0 0,0-1 0,0 1 0,0 0 0,0 0 0,0 1 0,0 1 0,0 0 0,0 2 0,0 1 0,0 0 0,0-1 0,0 1 0,0-1 0,0-1 0,0 1 0,0-1 0,0 0 0,0 1 0,0-1 0,0-1 0,0-1 0,0 0 0,0-2 0,0 0 0,0-1 0,0 0 0,0 0 0,0 0 0,0-1 0,0 1 0,0 2 0,0-1 0,0 1 0,0 0 0,0-1 0,0 1 0,0-2 0,0 2 0,0-2 0,0 2 0,0 0 0,0 0 0,0 2 0,0 0 0,0 1 0,0-1 0,0 0 0,0 0 0,0-1 0,0-1 0,0-1 0,0 0 0,0 0 0,0-2 0,0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01T15:57:21.318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77 239 24575,'-6'-1'0,"0"0"0,2 1 0,0 0 0,0 1 0,0 0 0,0-1 0,1 1 0,-1 0 0,2 0 0,-1-1 0,0 1 0,1-1 0,-1 1 0,1 0 0,-1-1 0,0 0 0,1 1 0,-1 0 0,1-1 0,0 0 0,0 0 0,0 0 0,-1 0 0,2 1 0,6 1 0,-1 1 0,5 1 0,-4-1 0,0-1 0,-1 0 0,1 0 0,0-1 0,-2 0 0,1 0 0,-1-1 0,0 1 0,-1-1 0,1 1 0,-1-1 0,1 1 0,-1-1 0,1 0 0,-1 0 0,0 0 0,0 0 0,0 0 0,0 0 0,1 0 0,-1 0 0,0 0 0,1 0 0,-1 0 0,0 0 0,1 0 0,-1 0 0,0 0 0,0-1 0,-1-1 0,1 0 0,-1-1 0,-1 1 0,1-1 0,0-1 0,0 0 0,-1-1 0,0-1 0,0 0 0,0 0 0,0 1 0,0 0 0,0-1 0,0 0 0,0 1 0,0-1 0,0 1 0,0-2 0,0 0 0,0-1 0,0-1 0,0 1 0,0 0 0,0 2 0,0 0 0,0 1 0,0 1 0,0 1 0,0 1 0,0-1 0,0 1 0,0-1 0,0 1 0,0-1 0,0 1 0,0-1 0,0 0 0,0-1 0,0 0 0,0 1 0,0-1 0,0 1 0,0 0 0,0 1 0,0-1 0,0 1 0,0 0 0,0 0 0,0-1 0,0 1 0,0 0 0,0-1 0,0 1 0,-2 0 0,1 1 0,-1-2 0,0-1 0,0 1 0,-1-2 0,0 1 0,0-1 0,-1 1 0,1 0 0,1 0 0,0 2 0,0-1 0,0 1 0,0 1 0,-1 0 0,1 0 0,-1 1 0,1-1 0,-2 0 0,1 1 0,-2 0 0,0 0 0,1 0 0,-1 0 0,2 0 0,-1 0 0,1 0 0,0 0 0,1 0 0,-1 0 0,1 0 0,0 2 0,0 2 0,0 4 0,0 1 0,1 2 0,0 2 0,1 0 0,0 0 0,0 0 0,0-2 0,0 0 0,0-1 0,0-2 0,0-1 0,0-3 0,0 0 0,0 0 0,0-1 0,0 0 0,0-1 0,0 1 0,0-1 0,1 1 0,0-1 0,0 1 0,1-1 0,0 2 0,0-1 0,1 1 0,-1-1 0,1 0 0,-1-1 0,1 1 0,-1-1 0,0 0 0,0 0 0,0 1 0,1-1 0,-1 0 0,1 0 0,0-1 0,-1 0 0,1 0 0,-1-1 0,1 0 0,-1 0 0,1 0 0,-1 0 0,1-2 0,-1 0 0,0 0 0,0-1 0,-1-1 0,-1 0 0,1 0 0,0 0 0,-1-1 0,0 1 0,0-1 0,0 0 0,0 0 0,0 1 0,0-1 0,0 1 0,0 0 0,-1 0 0,0 0 0,0 0 0,-1 2 0,1-1 0,-2 1 0,1 1 0,0 1 0,0-1 0,0 1 0,-1-1 0,1 1 0,-1 0 0,0-1 0,0 1 0,-1 0 0,-1 0 0,1 0 0,0 1 0,0 0 0,0-1 0,1 1 0,0-1 0,1 1 0,2 1 0,-1-1 0,1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01T15:57:24.630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2 24575,'7'-1'0,"0"0"0,1 1 0,-2 0 0,-1 0 0,0 0 0,-1 0 0,-1 0 0,1 0 0,-2 0 0,0 0 0,0 0 0,0 0 0,1 0 0,0 0 0,0 0 0,1 0 0,-1 0 0,0 0 0,0 0 0,-1 0 0,1 0 0,-1 0 0,1 0 0,-1 0 0,1 0 0,-1 0 0,1 0 0,-1 0 0,0 0 0,1 0 0,-1 1 0,0-1 0,1 1 0,0-1 0,0 1 0,0-1 0,1 0 0,-1 0 0,-1 0 0,1 0 0,-1 0 0,1 0 0,-1 1 0,1 0 0,-1 0 0,-1-1 0,1 1 0,-1 0 0,1-1 0,1 1 0,-2-1 0,0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01T15:57:55.804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7 24575,'5'0'0,"0"0"0,-2 0 0,0 0 0,0 0 0,-1 0 0,1 0 0,-1 0 0,0 0 0,0 0 0,1 0 0,-1 0 0,0 0 0,1 0 0,-1 0 0,1 0 0,-1 0 0,1 0 0,-1 0 0,1 0 0,-1 0 0,0 0 0,0 0 0,0 0 0,1 0 0,-1 0 0,0 0 0,1 0 0,-1 0 0,1 0 0,-1 0 0,0 0 0,1 0 0,-1 0 0,0 0 0,0 0 0,0 0 0,1 0 0,-1 0 0,1 0 0,-1 0 0,0 0 0,1 0 0,-1 0 0,0 0 0,0 0 0,1 0 0,-1 0 0,1 0 0,-1 0 0,1 0 0,0 0 0,-1 0 0,1 0 0,-1 0 0,1 0 0,-1 0 0,1 0 0,-1 0 0,0 0 0,1 0 0,-1 0 0,1 0 0,-1 0 0,0 0 0,0 0 0,1 0 0,-1-1 0,0 0 0,-1-1 0,1 0 0,0 2 0,1 0 0,-2 0 0,0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01T15:58:02.058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0 3 24575,'6'0'0,"-1"0"0,0 0 0,0 0 0,0 0 0,0 0 0,-1 0 0,0 0 0,-1 0 0,0 0 0,-1 0 0,1 0 0,0 0 0,1 0 0,-1 0 0,0 0 0,0 0 0,0 0 0,-1 0 0,0 0 0,0 0 0,1-1 0,-1 1 0,0-1 0,1 1 0,-1 0 0,1-1 0,-1 1 0,1 0 0,-1 0 0,1 0 0,-2 0 0,0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01T15:55:58.667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35 1 24575,'0'5'0,"0"-1"0,0-1 0,0 0 0,0 0 0,0 0 0,0 0 0,0 1 0,0 0 0,0 0 0,0 1 0,0-1 0,0-1 0,0 0 0,-1 0 0,1-1 0,-1 1 0,1-1 0,0 2 0,0 0 0,0 1 0,0-1 0,0 1 0,0-1 0,0 1 0,0 1 0,0-2 0,0 1 0,0 0 0,0 0 0,0 0 0,0 0 0,0-1 0,0 1 0,0-1 0,0-1 0,0 0 0,0-1 0,0 1 0,0 0 0,-1-1 0,1 1 0,-1 0 0,0 0 0,1 0 0,-1 0 0,1 0 0,-1-1 0,1 1 0,-1-1 0,0 0 0,-1 0 0,0-1 0,0-1 0,-1 0 0,1 0 0,-1 0 0,1 0 0,-1-1 0,1 0 0,1-1 0,-1-1 0,1-1 0,1-1 0,-1 0 0,1 0 0,0 0 0,0 1 0,0-1 0,0 2 0,0-1 0,0 1 0,0 0 0,0 1 0,0-1 0,1 1 0,-1-1 0,2 0 0,-1 1 0,0-1 0,0 1 0,1 0 0,-1 0 0,-1-1 0,1 1 0,-1-1 0,1 1 0,-1 1 0,1-1 0,1 0 0,0 1 0,0 0 0,0 1 0,0 0 0,0 0 0,0 0 0,-1 0 0,0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01T15:56:05.280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51 4 24575,'5'0'0,"0"0"0,-2 0 0,0 0 0,0 0 0,1 0 0,-2 0 0,0 0 0,1 0 0,-1 0 0,1 0 0,-1 0 0,0 0 0,0 0 0,1 0 0,-1 0 0,0 0 0,0 0 0,0 0 0,-1 0 0,-4 0 0,-1 0 0,-4-1 0,0 0 0,0 0 0,1 1 0,0-1 0,2 1 0,1 0 0,1 0 0,0 0 0,1 0 0,-1 0 0,1 0 0,0 0 0,0 0 0,0 0 0,-1 0 0,1 0 0,0 0 0,0 0 0,0 0 0,0 0 0,0 0 0,-1 0 0,1 0 0,0 0 0,-1 0 0,1 0 0,0 0 0,1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01T15:56:09.387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1 24575,'0'5'0,"0"-1"0,0-2 0,0 0 0,0 0 0,0 1 0,0-1 0,0 1 0,0 0 0,0-1 0,1 0 0,1 0 0,0 0 0,0 0 0,0 0 0,0 0 0,0 1 0,0-1 0,1 1 0,-1-1 0,0 0 0,0-1 0,1 0 0,-1 0 0,1 0 0,-1-1 0,1 0 0,0 1 0,-1-1 0,1 0 0,-1 0 0,1 0 0,0 0 0,-1-1 0,1 0 0,-2 0 0,1-1 0,0 1 0,-1-1 0,1 1 0,-1-1 0,0 0 0,0-1 0,-1 1 0,1-1 0,1 0 0,-1 0 0,0 0 0,0 0 0,0 1 0,0 1 0,1 0 0,0 1 0,1 0 0,-1 0 0,0 0 0,0 0 0,1 0 0,-1 0 0,0 1 0,-1 0 0,0 0 0,-1 1 0,-1-1 0,-1 0 0,0 0 0,-1 0 0,1-1 0,-1 2 0,1-1 0,-1 0 0,0 0 0,1 0 0,-1 0 0,1 0 0,0-1 0,0 1 0,0 0 0,0 1 0,0 0 0,0 1 0,0-1 0,0-1 0,1 0 0,0 0 0,0 1 0,-1 0 0,1-1 0,0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01T15:56:13.068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0 0 24575,'6'0'0,"-1"0"0,-2 0 0,1 0 0,0 0 0,1 0 0,-1 0 0,1 0 0,-1 0 0,0 0 0,-1 0 0,0 0 0,-1 0 0,0 0 0,1 0 0,-1 0 0,0 0 0,0 0 0,1 0 0,0 0 0,-1 0 0,1 0 0,-1 0 0,1 0 0,-1 0 0,1 0 0,0 0 0,-1 0 0,1 0 0,-1 0 0,1 0 0,-1 0 0,1 0 0,-2 0 0,0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01T15:56:25.216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53 292 24575,'0'-4'0,"0"0"0,0 0 0,0-2 0,0-1 0,0-1 0,0 0 0,0 1 0,0-2 0,0-1 0,0 1 0,0 0 0,0 1 0,0 0 0,0 0 0,-1-1 0,-1 0 0,1 1 0,-1-1 0,1 1 0,-1 0 0,1 1 0,0-1 0,0-1 0,0-1 0,1 0 0,0 1 0,0 2 0,0 3 0,0 0 0,0 1 0,0 1 0,0 9 0,0-1 0,0 6 0,0-5 0,0 1 0,0-1 0,0 1 0,2 0 0,0 0 0,0-1 0,0 0 0,0-2 0,1-1 0,-1 2 0,1-2 0,-1 2 0,0-2 0,1 1 0,-1 0 0,0 1 0,1 0 0,-1-1 0,0 0 0,0-1 0,-1 0 0,0 0 0,0-1 0,-1-1 0,-1-9 0,-1-1 0,-2-8 0,-1 3 0,-3-3 0,0-1 0,1 3 0,1 2 0,2 4 0,0 0 0,0 0 0,1 1 0,0 2 0,1-1 0,0 0 0,0 1 0,0-2 0,1 1 0,0 0 0,0 0 0,0 0 0,0 2 0,1 0 0,0 1 0,0 1 0,-1 0 0,1 1 0,-1-1 0,1 0 0,-1 1 0,0-1 0,0 1 0,1-1 0,-2 0 0,1 0 0,1 0 0,-1 1 0,1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01T15:56:50.637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43 0 24575,'-2'5'0,"-1"-1"0,1 1 0,-2-1 0,2 1 0,-1-1 0,1 0 0,0 0 0,0-1 0,1-1 0,0 1 0,0 0 0,-1 0 0,1 0 0,0 0 0,-1 0 0,1-1 0,0 1 0,1-1 0,-1 1 0,0 0 0,1-1 0,-1 1 0,1-1 0,-1 1 0,0-1 0,1 1 0,-1-1 0,0 1 0,1 0 0,0-1 0,0 0 0,0 1 0,0-1 0,-1 0 0,1 0 0,-1 1 0,0-1 0,1 1 0,0-1 0,0 0 0,0 1 0,0-1 0,0 1 0,0-1 0,0 1 0,0 0 0,0-1 0,0 1 0,0 1 0,0-1 0,0 0 0,0 0 0,0-1 0,0 0 0,0 1 0,0 0 0,0 1 0,0-1 0,0 0 0,1 0 0,-1 1 0,2 0 0,-1-1 0,0 0 0,0-1 0,0 1 0,0-1 0,0-1 0,0 1 0,1 0 0,0 0 0,0 1 0,-1-1 0,0 0 0,1 0 0,-1 0 0,0 0 0,1 0 0,-1 0 0,1 0 0,0 0 0,-1-1 0,0 1 0,0 1 0,1-1 0,-1 1 0,1-1 0,-1-1 0,0 1 0,0-1 0,0 0 0,1 1 0,-1 0 0,1-1 0,0 1 0,0 0 0,-1 0 0,1-1 0,0 1 0,-1-1 0,1 1 0,-1-1 0,1 1 0,0-1 0,0 1 0,1-1 0,-1 1 0,0 0 0,1-1 0,-1 1 0,0-1 0,0 1 0,0-1 0,0 0 0,0 0 0,0 1 0,-1-1 0,1 0 0,-1 0 0,0 0 0,1 0 0,-1-1 0,0 2 0,0-1 0,0 0 0,1 0 0,-2 0 0,1-1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01T15:56:56.510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0 151 24575,'0'-7'0,"0"-1"0,0-1 0,0-9 0,0 5 0,0-6 0,0 7 0,0 2 0,0-1 0,0 2 0,0 3 0,0 0 0,0 2 0,0 1 0,0 1 0,0-1 0,0 1 0,0 0 0,0 0 0,0 0 0,0 0 0,0 1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01T15:57:10.923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5 42 24575,'3'6'0,"0"2"0,2 0 0,-1 0 0,1-1 0,-2-1 0,0-3 0,-2 0 0,-1-3 0,0-4 0,0 0 0,-1-3 0,0 4 0,0 0 0,0 0 0,0 0 0,0 0 0,-1 1 0,1 0 0,0 1 0,0-1 0,1 0 0,-2 0 0,2-1 0,-2 1 0,1-1 0,-1 1 0,0-1 0,1 1 0,0-1 0,-1 1 0,1 0 0,0-1 0,1 1 0,-1 0 0,0 0 0,0-1 0,0 0 0,0 1 0,1 0 0,3 9 0,0-2 0,2 7 0,-2-6 0,0 2 0,0-1 0,1 1 0,0 0 0,-1-1 0,0-1 0,0 0 0,-1 0 0,0-2 0,-1-1 0,0-1 0,0 0 0,0 1 0,0-1 0,0 1 0,0-1 0,1 1 0,-1-1 0,1 1 0,-1-1 0,1 2 0,-1-1 0,1 2 0,0-1 0,-1 0 0,1 1 0,-1-2 0,0 1 0,0-1 0,0 0 0,0 1 0,0 0 0,0 0 0,0 0 0,0 1 0,0 0 0,-1 0 0,1-1 0,-1 1 0,1-1 0,0 1 0,1 0 0,-1 0 0,1 0 0,-1-1 0,0-1 0,-1 0 0,1-2 0,0-7 0,-1 0 0,0-8 0,0-1 0,0 0 0,0-2 0,0 2 0,0 3 0,0 2 0,0 3 0,0 1 0,0 1 0,0 1 0,0 1 0,0 0 0,0 1 0,0-1 0,0 0 0,-1 0 0,-1-2 0,1 1 0,-1 0 0,0 1 0,1 0 0,-1 0 0,0 1 0,1-1 0,-1 1 0,1 0 0,0 0 0,0 1 0,0-2 0,0 1 0,0-1 0,0 0 0,0-1 0,0 0 0,-1-1 0,0 1 0,1 0 0,-1 1 0,1 0 0,-1 0 0,0 0 0,1 1 0,0-1 0,0 1 0,0-1 0,1 2 0,0 8 0,2-1 0,0 8 0,2 3 0,0 3 0,0 2 0,0 0 0,-2-6 0,-1-1 0,-1-1 0,1-1 0,-1-1 0,0 0 0,0-1 0,0 1 0,1-1 0,0 1 0,0 1 0,-1 0 0,1 0 0,0 0 0,0 2 0,1 0 0,-1 0 0,1-1 0,0-2 0,0 0 0,-1 0 0,1 0 0,-1-1 0,0 1 0,1-2 0,-1 0 0,0 0 0,0-1 0,0 0 0,-1 0 0,0 1 0,0 0 0,0 1 0,0 0 0,0 1 0,0-1 0,0 0 0,1-1 0,0 1 0,0-1 0,0 0 0,-1 1 0,0-1 0,0 1 0,0 0 0,1 2 0,0-1 0,0 1 0,0 0 0,-1 0 0,0 0 0,0 2 0,0-1 0,0 1 0,0-1 0,0 0 0,0-2 0,0-1 0,0 0 0,0-1 0,0 0 0,0-1 0,0 1 0,0 1 0,0 0 0,-1 1 0,1-1 0,-1 1 0,-1-1 0,1 1 0,-1-1 0,0 1 0,0-2 0,1 0 0,0-1 0,-1-2 0,2-1 0,-1-3 0,0 0 0,1-1 0,0 0 0,-1 0 0,-1-4 0,0-2 0,-1-4 0,0-5 0,0-5 0,0-6 0,-1-7 0,2-1 0,0-4 0,-1 3 0,2 4 0,0 3 0,0 6 0,0 3 0,0 2 0,0 5 0,1 4 0,0 1 0,-1 2 0,0 2 0,-1 9 0,0 6 0,-2 9 0,1-2 0,-1 0 0,1-1 0,1 2 0,0 2 0,1 0 0,0-3 0,1-3 0,0-5 0,0-2 0,0-2 0,0-2 0,0-1 0,0-1 0,0-1 0,0 0 0,0-1 0,0 0 0,0-1 0,-1-1 0,0-7 0,-1-2 0,0-11 0,-1-10 0,0-4 0,0 0 0,2 7 0,1 14 0,0 4 0,0 3 0,0 2 0,1 11 0,1 1 0,0 11 0,1-2 0,0 2 0,0-1 0,2-1 0,-1-2 0,-1-1 0,0-3 0,-1-2 0,0-2 0,0-3 0,-1-2 0,0-1 0,0 0 0,0-1 0,1 0 0,0-2 0,-1-1 0,1-2 0,0-1 0,0 1 0,-1-2 0,0 2 0,0 0 0,1-2 0,-1 2 0,0-1 0,1 1 0,-1 1 0,0 0 0,0-1 0,0 0 0,-1 1 0,1 0 0,0 1 0,-1 0 0,1 0 0,0 0 0,-1-1 0,1 1 0,0 0 0,0 0 0,-1 0 0,2 0 0,-2 1 0,2-1 0,-1 2 0,1-1 0,0 1 0,0-1 0,-1 0 0,-1 0 0,1-1 0,0-1 0,0 1 0,-1 0 0,1-1 0,0 0 0,0 0 0,0-1 0,0 1 0,0 1 0,0-2 0,0 1 0,0-1 0,0 1 0,-1 0 0,0 1 0,1 0 0,-1 0 0,1 0 0,-1-1 0,1 1 0,0-1 0,-1 0 0,0 0 0,0-1 0,0 1 0,0 0 0,0 0 0,0 1 0,0-1 0,0 1 0,0-1 0,0 1 0,0 0 0,0-1 0,0 0 0,0-1 0,0 1 0,0 0 0,0 1 0,0-1 0,0 1 0,0-1 0,0 1 0,0-1 0,0 1 0,0 0 0,0-1 0,0 1 0,0 0 0,0 0 0,0 0 0,0-1 0,-1 1 0,0-1 0,-1 1 0,1-2 0,-1 1 0,0-2 0,1 0 0,0 1 0,-1-1 0,1 1 0,0-1 0,-1-1 0,1-1 0,0-2 0,1 0 0,-1-1 0,0-2 0,0 2 0,0 0 0,1 0 0,0 0 0,0 1 0,0 1 0,0 0 0,0 0 0,0 0 0,0 2 0,0-1 0,0-1 0,0 1 0,0-1 0,0 2 0,0-1 0,0 1 0,0 0 0,0 0 0,0 1 0,0 1 0,0 0 0,0 2 0,0-1 0,0 0 0,0 0 0,0-1 0,0 1 0,0-1 0,0 2 0,0-1 0,-1 0 0,0 0 0,-1 0 0,0-1 0,1 1 0,-1 1 0,1 1 0,0 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85A99E-0EB7-F947-83EE-3C178181E1CD}" type="datetimeFigureOut">
              <a:rPr lang="en-US" smtClean="0"/>
              <a:t>4/1/25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FA1DB-B128-1848-8FD5-843EB4870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356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AD994-6578-B13C-44F1-D9AC81173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6DC039-35DA-B8FF-F20E-C4F2520384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67DB2B-7AB6-23DF-27BE-252C5A29CC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2EF8FB-341C-BAA4-7E8F-43EA3BFB27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7046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00A20E-5CCA-DE88-E74E-AACF22565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DC5845-04C6-EE3D-1C22-3F71259CA9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161ED0-9293-6894-2623-707C741167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783B4E-B146-03F5-80EC-AD547448FD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1368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77FD70-73E7-1298-C177-FD422DB5C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7556A0-950A-D936-893B-775DD55CAB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DD9158-0B7C-989F-66A9-0AFBF35BE5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FE959D-F4D8-B957-812D-F66B6328C1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3800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96F24-64FD-DDAE-46BB-2F7AC9296D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DB94F2-D8FA-BDC9-EE8D-193A5F4E90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24076F-1235-AB4B-FCD5-06AD99AB06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865634-729F-735E-D6AC-B089895B3F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1265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DE79F-FC92-1897-7192-52296BCD1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DB0549-FD97-D36D-F061-4134649242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FF0869-2069-8951-1887-9279EB320C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5892D-1BB2-0E4B-AB36-628FFD8760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9207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A1F31-1D34-22A8-F849-2753385617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4A67BC-1489-B2F2-24BC-2312ED2C85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A0ECF5-52EE-4179-9673-3D1E879642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F48F07-2099-314D-2CA3-298BCC9689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32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7DD9D-E4E4-16EA-C4B5-3B6CDEFE3E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08F936-68AA-9F39-4806-D7A9C500ED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8FB784-3149-43E2-5BEB-13787CBE3F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DC03A8-2699-ED5A-F58B-B285C73DFA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6839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3C839-223F-2F15-8DE2-4371A97A2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CCA5FE-57CF-F44F-D454-F7C23CB5AC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403AF1-7F75-29CC-A905-BC885DDD4E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C9B7F6-E142-0016-D759-6832779132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8033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AFD15-CF10-097D-9637-4A8AC4BC3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EED1FD-0C77-0EA4-951E-DDBE0EC21E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AA454E-B148-6F63-222F-983BAAA95F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0F5584-74FD-3F0F-BB30-7230F8D8FB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120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641383-4D84-67B4-6BA8-8B884C9B9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0CADD8-503C-92F4-9B0E-3AE04B93BB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394849-E7F9-88BC-9072-4E2A91880F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04AE18-400C-069A-2E5B-9D3857577F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7688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32D84-9FC8-A353-2B1A-977E0EAE1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161ED0-0BAE-19DC-531B-BA7CF3C110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4CE4D5-D265-4AF2-AB96-6287F8241C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79872B-78D6-B35C-1C68-A9795C6F9A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289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B3B47-22D4-95C4-F1D0-40F54835B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2DFFB4-9C82-838A-6836-A6FA02416A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22ABF4-64C0-C7E6-7569-FD243EE09B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6D7376-FA2D-209A-2D80-44DD4A8AE2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487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F10698-F239-B9A4-D232-5057D65EC7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EB1B6A-34C5-586B-B119-8F804EBDAE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7B4510-283C-360E-0C3E-9063F1E997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3C7B8-204F-7EE0-851E-2168B7C4B5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6696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79123-A334-595B-0ED6-1D1CAD573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D54FA1-7D11-DA5B-95B2-35FBEC5701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B9E0C8-F376-1C65-F927-C5984D925E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FB4477-536D-D1C5-E9F7-B442B3D99E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9680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76A26-4B5D-12D3-9CD9-D693C5030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BC7DB7-15E6-E6EB-B212-60D9FA4515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83FDA1-87D5-50CA-E62F-D2FF4710E8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89592F-7B12-9D5E-39CE-E5382129AC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8129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8481B-A8B2-D02E-7660-EB5C096BF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187E18-AC66-6FF0-72A6-8CAEFCFDA9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E4BBEF-96B8-7520-EC84-0C674A9384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4CB8E5-FD84-CD1A-F51D-614D4FD351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729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1A16B-9A13-4F43-4ABA-07F1495FA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8073D6-2719-AB9E-6EBC-589AF85277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4041E4-2B8C-D350-0934-12B7DB8557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63D47-D2F0-DEF1-0544-5A6881B6D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67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C23E1-44EF-D30E-7197-F653066E1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B079F9-9DBC-1BE3-6908-1C7B69A8CC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4608A6-850D-755F-7950-11405DD294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7BE7CC-101F-0140-4344-1D538544E1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450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C5A69-3AC9-8A04-597F-174EE75A6B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ACB846-6F32-CA12-F049-4BC27158D7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ECC5DB-3B6B-7777-D319-6AC7717632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2FC7F0-E2B0-7005-C6D4-E16E7D33FD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7919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FB9D3-F991-B87A-6198-86528C007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3FD9E5-15A8-C181-FD98-4CE76AF80D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3D712E-CC69-E6EE-2283-39DB8F08D2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FDADF9-045F-421C-E2DC-449C9781C9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981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5F03C-D049-EC25-9E09-821DC2605B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F11229-939C-08E2-9AD7-653F54389E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4FE8D8-0B16-E431-E422-B40C00C5D8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900BD8-7CC2-6C21-572F-3F033E6216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429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FA80BA-C411-0B90-ED1A-EA3E078C0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112DA8-26CC-4702-342E-13A7E9D27E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A3134F-6809-F92C-A607-9DC2ABF49D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0978B7-4F02-20AC-37CE-1C41F0EA6B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1240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8CBDF9-EF38-6C51-FFB8-2EAC19F82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3E8C6D-72DD-1B1D-A751-69EDB45FBA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BEA5F9-5D6B-1002-D2C1-AF9A9D02FF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8FCF6C-1C93-0BD5-951C-738D7698B9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370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C014C-35EC-4927-3436-208A99B705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C90897-8F09-6FBE-A23E-8ED561F567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7F0550-7FE0-EA18-F11C-7B115400F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4F475-60A6-D041-B880-C6074B4421D0}" type="datetimeFigureOut">
              <a:rPr lang="en-US" smtClean="0"/>
              <a:t>4/1/25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F817E-7BD8-2065-DA36-D70724D82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B28560-A445-4107-54AE-F5B8CD49E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8C22B-15C3-9B48-BE83-B13296FBF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242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EC8F5-D3E3-AD05-CB43-F9A08760F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C3A026-FB2A-15FA-297D-3FE7050AC9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B797A-48BF-2AD9-A1BA-F586AC642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4F475-60A6-D041-B880-C6074B4421D0}" type="datetimeFigureOut">
              <a:rPr lang="en-US" smtClean="0"/>
              <a:t>4/1/25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57D08-04F8-0D29-9972-C7CD123EF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94A717-7F27-9F8C-5275-2C4BF6BB1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8C22B-15C3-9B48-BE83-B13296FBF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492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474E73-F346-E75E-0473-5AE5E3299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C61A8F-BD4F-6F9D-F5BA-6931FA8AF1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C8C4C-FDC6-B73F-D093-51091CD7A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4F475-60A6-D041-B880-C6074B4421D0}" type="datetimeFigureOut">
              <a:rPr lang="en-US" smtClean="0"/>
              <a:t>4/1/25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A888C4-6666-AB4A-78F9-1C3F04D0F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A2DD7-B9CF-9A05-2A67-D70FC87A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8C22B-15C3-9B48-BE83-B13296FBF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605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FD513-B567-A531-07D9-0B5BCCFCA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B3AD56-197F-9F68-FC72-D0C44E78BF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E7030-E7B3-E539-A981-E0BFD8101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4F475-60A6-D041-B880-C6074B4421D0}" type="datetimeFigureOut">
              <a:rPr lang="en-US" smtClean="0"/>
              <a:t>4/1/25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B3E89-F5BA-13E5-9522-84BC37AF4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39CEE-CD3D-ADA7-090B-D7E816862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8C22B-15C3-9B48-BE83-B13296FBF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070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DA907-9A32-519A-2823-73B0D643D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BA3476-8A1E-9886-16FA-A1A61C742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4EB26-D7F4-A97B-2863-B4F55A4C2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4F475-60A6-D041-B880-C6074B4421D0}" type="datetimeFigureOut">
              <a:rPr lang="en-US" smtClean="0"/>
              <a:t>4/1/25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8C38C1-C7C3-EDB5-E50E-96920F2B2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F0ED59-70E5-C6CB-7285-1A223C106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8C22B-15C3-9B48-BE83-B13296FBF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29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96B6A-776D-9630-9E66-3D5295A85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13F445-3776-076A-FFD0-DC28F39BED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549701-C2B1-0D41-A88C-A03C84138C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8E3D7E-306D-C137-12F9-0B6645C9F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4F475-60A6-D041-B880-C6074B4421D0}" type="datetimeFigureOut">
              <a:rPr lang="en-US" smtClean="0"/>
              <a:t>4/1/25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790148-884F-1060-F13F-BCFB11836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6D8622-D5B8-EE5F-FA27-C45023D2B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8C22B-15C3-9B48-BE83-B13296FBF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600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269A2-40F4-5EE0-8061-DD382D46E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8DE856-5945-6511-8961-4069A5EE27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ECBFD3-984F-D6D9-6500-A45AF8153A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90457-361C-F834-2219-5D9EBCC859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0FB3F9-3043-7B17-6795-9C543CE1BB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99BB71-7861-E122-5691-DEEF71316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4F475-60A6-D041-B880-C6074B4421D0}" type="datetimeFigureOut">
              <a:rPr lang="en-US" smtClean="0"/>
              <a:t>4/1/25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0AE6D9-51B1-7DA1-7672-B36C3AA00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536C80-5091-2D19-5C21-1A869AE26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8C22B-15C3-9B48-BE83-B13296FBF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851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A93EB-E9D4-068F-DC9B-24A7E5038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2A0D05-74E2-C7B2-7B5E-E776DE76B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4F475-60A6-D041-B880-C6074B4421D0}" type="datetimeFigureOut">
              <a:rPr lang="en-US" smtClean="0"/>
              <a:t>4/1/25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06612A-C158-0BC5-A728-02F47595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3412A5-0529-6764-A07C-81B064321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8C22B-15C3-9B48-BE83-B13296FBF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983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E0365F-9214-B4FF-B5BC-6A9418FD7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4F475-60A6-D041-B880-C6074B4421D0}" type="datetimeFigureOut">
              <a:rPr lang="en-US" smtClean="0"/>
              <a:t>4/1/25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A7DFD9-0415-5DDE-5AE5-F9BB5B34B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5798A3-50AC-42D9-22FC-2B6EBD093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8C22B-15C3-9B48-BE83-B13296FBF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617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647C8-EB9B-CB01-7C1F-EAF4F5E6F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1D61D3-1E8A-CE9D-B69C-FA9D4F4641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502FC6-A83C-CBB1-EA00-4C6764BE63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0A0591-1E11-B97E-46C4-EE34EFC12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4F475-60A6-D041-B880-C6074B4421D0}" type="datetimeFigureOut">
              <a:rPr lang="en-US" smtClean="0"/>
              <a:t>4/1/25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CAE61C-6EF0-2B73-A46C-B5D94EDC1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DC21C1-FC47-B81C-CE4B-0BE411930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8C22B-15C3-9B48-BE83-B13296FBF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675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D35E5-A753-3EE4-0A8D-BAAB61FB1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1990B2-7B9C-D398-7EB1-E2CB556BC4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6E0FA2-BDAD-7EAA-EF52-974B909A02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BE651-0632-44F2-ED5B-741308F96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4F475-60A6-D041-B880-C6074B4421D0}" type="datetimeFigureOut">
              <a:rPr lang="en-US" smtClean="0"/>
              <a:t>4/1/25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29487A-09F0-97D1-E94F-BAFDA7817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82D717-4984-FB26-EE03-A4A16919E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8C22B-15C3-9B48-BE83-B13296FBF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775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1D97E3-1967-D914-D37B-D99994CB1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FDC84D-FDA0-8AF8-37DB-63905C9842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117F6E-E765-FFCA-63B1-B76622282C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624F475-60A6-D041-B880-C6074B4421D0}" type="datetimeFigureOut">
              <a:rPr lang="en-US" smtClean="0"/>
              <a:t>4/1/25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2220A0-885A-6031-406A-637A32CD21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4D8C8-66A1-9EFE-5FF7-F694655645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98C22B-15C3-9B48-BE83-B13296FBF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96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6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6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6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Creating4-The-Classroom" TargetMode="External"/><Relationship Id="rId3" Type="http://schemas.openxmlformats.org/officeDocument/2006/relationships/tags" Target="../tags/tag54.xml"/><Relationship Id="rId7" Type="http://schemas.openxmlformats.org/officeDocument/2006/relationships/image" Target="../media/image70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hyperlink" Target="https://www.teacherspayteachers.com/Store/A-Primary-Kind-Of-Life" TargetMode="External"/><Relationship Id="rId11" Type="http://schemas.openxmlformats.org/officeDocument/2006/relationships/image" Target="../media/image72.png"/><Relationship Id="rId5" Type="http://schemas.openxmlformats.org/officeDocument/2006/relationships/image" Target="../media/image69.png"/><Relationship Id="rId10" Type="http://schemas.openxmlformats.org/officeDocument/2006/relationships/hyperlink" Target="https://www.teacherspayteachers.com/Store/Sarah-Pecorino-Illustration" TargetMode="Externa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slide" Target="slide4.xml"/><Relationship Id="rId21" Type="http://schemas.openxmlformats.org/officeDocument/2006/relationships/tags" Target="../tags/tag28.xml"/><Relationship Id="rId42" Type="http://schemas.openxmlformats.org/officeDocument/2006/relationships/slide" Target="slide12.xml"/><Relationship Id="rId47" Type="http://schemas.openxmlformats.org/officeDocument/2006/relationships/image" Target="../media/image19.png"/><Relationship Id="rId63" Type="http://schemas.openxmlformats.org/officeDocument/2006/relationships/image" Target="../media/image27.png"/><Relationship Id="rId68" Type="http://schemas.openxmlformats.org/officeDocument/2006/relationships/slide" Target="slide25.xml"/><Relationship Id="rId84" Type="http://schemas.openxmlformats.org/officeDocument/2006/relationships/customXml" Target="../ink/ink8.xml"/><Relationship Id="rId89" Type="http://schemas.openxmlformats.org/officeDocument/2006/relationships/image" Target="../media/image40.png"/><Relationship Id="rId16" Type="http://schemas.openxmlformats.org/officeDocument/2006/relationships/tags" Target="../tags/tag23.xml"/><Relationship Id="rId11" Type="http://schemas.openxmlformats.org/officeDocument/2006/relationships/tags" Target="../tags/tag18.xml"/><Relationship Id="rId32" Type="http://schemas.openxmlformats.org/officeDocument/2006/relationships/slide" Target="slide7.xml"/><Relationship Id="rId37" Type="http://schemas.openxmlformats.org/officeDocument/2006/relationships/image" Target="../media/image14.png"/><Relationship Id="rId53" Type="http://schemas.openxmlformats.org/officeDocument/2006/relationships/image" Target="../media/image22.png"/><Relationship Id="rId58" Type="http://schemas.openxmlformats.org/officeDocument/2006/relationships/slide" Target="slide20.xml"/><Relationship Id="rId74" Type="http://schemas.openxmlformats.org/officeDocument/2006/relationships/customXml" Target="../ink/ink3.xml"/><Relationship Id="rId79" Type="http://schemas.openxmlformats.org/officeDocument/2006/relationships/image" Target="../media/image35.png"/><Relationship Id="rId5" Type="http://schemas.openxmlformats.org/officeDocument/2006/relationships/tags" Target="../tags/tag12.xml"/><Relationship Id="rId90" Type="http://schemas.openxmlformats.org/officeDocument/2006/relationships/customXml" Target="../ink/ink11.xml"/><Relationship Id="rId95" Type="http://schemas.openxmlformats.org/officeDocument/2006/relationships/image" Target="../media/image43.png"/><Relationship Id="rId22" Type="http://schemas.openxmlformats.org/officeDocument/2006/relationships/tags" Target="../tags/tag29.xml"/><Relationship Id="rId27" Type="http://schemas.openxmlformats.org/officeDocument/2006/relationships/image" Target="../media/image9.png"/><Relationship Id="rId43" Type="http://schemas.openxmlformats.org/officeDocument/2006/relationships/image" Target="../media/image17.png"/><Relationship Id="rId48" Type="http://schemas.openxmlformats.org/officeDocument/2006/relationships/slide" Target="slide15.xml"/><Relationship Id="rId64" Type="http://schemas.openxmlformats.org/officeDocument/2006/relationships/slide" Target="slide23.xml"/><Relationship Id="rId69" Type="http://schemas.openxmlformats.org/officeDocument/2006/relationships/image" Target="../media/image30.png"/><Relationship Id="rId80" Type="http://schemas.openxmlformats.org/officeDocument/2006/relationships/customXml" Target="../ink/ink6.xml"/><Relationship Id="rId85" Type="http://schemas.openxmlformats.org/officeDocument/2006/relationships/image" Target="../media/image38.png"/><Relationship Id="rId3" Type="http://schemas.openxmlformats.org/officeDocument/2006/relationships/tags" Target="../tags/tag10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image" Target="../media/image8.png"/><Relationship Id="rId33" Type="http://schemas.openxmlformats.org/officeDocument/2006/relationships/image" Target="../media/image12.png"/><Relationship Id="rId38" Type="http://schemas.openxmlformats.org/officeDocument/2006/relationships/slide" Target="slide10.xml"/><Relationship Id="rId46" Type="http://schemas.openxmlformats.org/officeDocument/2006/relationships/slide" Target="slide14.xml"/><Relationship Id="rId59" Type="http://schemas.openxmlformats.org/officeDocument/2006/relationships/image" Target="../media/image25.png"/><Relationship Id="rId67" Type="http://schemas.openxmlformats.org/officeDocument/2006/relationships/image" Target="../media/image29.png"/><Relationship Id="rId20" Type="http://schemas.openxmlformats.org/officeDocument/2006/relationships/tags" Target="../tags/tag27.xml"/><Relationship Id="rId41" Type="http://schemas.openxmlformats.org/officeDocument/2006/relationships/image" Target="../media/image16.png"/><Relationship Id="rId54" Type="http://schemas.openxmlformats.org/officeDocument/2006/relationships/slide" Target="slide18.xml"/><Relationship Id="rId62" Type="http://schemas.openxmlformats.org/officeDocument/2006/relationships/slide" Target="slide22.xml"/><Relationship Id="rId70" Type="http://schemas.openxmlformats.org/officeDocument/2006/relationships/customXml" Target="../ink/ink1.xml"/><Relationship Id="rId75" Type="http://schemas.openxmlformats.org/officeDocument/2006/relationships/image" Target="../media/image33.png"/><Relationship Id="rId83" Type="http://schemas.openxmlformats.org/officeDocument/2006/relationships/image" Target="../media/image37.png"/><Relationship Id="rId88" Type="http://schemas.openxmlformats.org/officeDocument/2006/relationships/customXml" Target="../ink/ink10.xml"/><Relationship Id="rId91" Type="http://schemas.openxmlformats.org/officeDocument/2006/relationships/image" Target="../media/image41.png"/><Relationship Id="rId96" Type="http://schemas.openxmlformats.org/officeDocument/2006/relationships/customXml" Target="../ink/ink14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5" Type="http://schemas.openxmlformats.org/officeDocument/2006/relationships/tags" Target="../tags/tag22.xml"/><Relationship Id="rId23" Type="http://schemas.openxmlformats.org/officeDocument/2006/relationships/slideLayout" Target="../slideLayouts/slideLayout1.xml"/><Relationship Id="rId28" Type="http://schemas.openxmlformats.org/officeDocument/2006/relationships/slide" Target="slide5.xml"/><Relationship Id="rId36" Type="http://schemas.openxmlformats.org/officeDocument/2006/relationships/slide" Target="slide9.xml"/><Relationship Id="rId49" Type="http://schemas.openxmlformats.org/officeDocument/2006/relationships/image" Target="../media/image20.png"/><Relationship Id="rId57" Type="http://schemas.openxmlformats.org/officeDocument/2006/relationships/image" Target="../media/image24.png"/><Relationship Id="rId10" Type="http://schemas.openxmlformats.org/officeDocument/2006/relationships/tags" Target="../tags/tag17.xml"/><Relationship Id="rId31" Type="http://schemas.openxmlformats.org/officeDocument/2006/relationships/image" Target="../media/image11.png"/><Relationship Id="rId44" Type="http://schemas.openxmlformats.org/officeDocument/2006/relationships/slide" Target="slide13.xml"/><Relationship Id="rId52" Type="http://schemas.openxmlformats.org/officeDocument/2006/relationships/slide" Target="slide17.xml"/><Relationship Id="rId60" Type="http://schemas.openxmlformats.org/officeDocument/2006/relationships/slide" Target="slide21.xml"/><Relationship Id="rId65" Type="http://schemas.openxmlformats.org/officeDocument/2006/relationships/image" Target="../media/image28.png"/><Relationship Id="rId73" Type="http://schemas.openxmlformats.org/officeDocument/2006/relationships/image" Target="../media/image32.png"/><Relationship Id="rId78" Type="http://schemas.openxmlformats.org/officeDocument/2006/relationships/customXml" Target="../ink/ink5.xml"/><Relationship Id="rId81" Type="http://schemas.openxmlformats.org/officeDocument/2006/relationships/image" Target="../media/image36.png"/><Relationship Id="rId86" Type="http://schemas.openxmlformats.org/officeDocument/2006/relationships/customXml" Target="../ink/ink9.xml"/><Relationship Id="rId94" Type="http://schemas.openxmlformats.org/officeDocument/2006/relationships/customXml" Target="../ink/ink13.xml"/><Relationship Id="rId99" Type="http://schemas.openxmlformats.org/officeDocument/2006/relationships/image" Target="../media/image45.png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39" Type="http://schemas.openxmlformats.org/officeDocument/2006/relationships/image" Target="../media/image15.png"/><Relationship Id="rId34" Type="http://schemas.openxmlformats.org/officeDocument/2006/relationships/slide" Target="slide8.xml"/><Relationship Id="rId50" Type="http://schemas.openxmlformats.org/officeDocument/2006/relationships/slide" Target="slide16.xml"/><Relationship Id="rId55" Type="http://schemas.openxmlformats.org/officeDocument/2006/relationships/image" Target="../media/image23.png"/><Relationship Id="rId76" Type="http://schemas.openxmlformats.org/officeDocument/2006/relationships/customXml" Target="../ink/ink4.xml"/><Relationship Id="rId97" Type="http://schemas.openxmlformats.org/officeDocument/2006/relationships/image" Target="../media/image44.png"/><Relationship Id="rId7" Type="http://schemas.openxmlformats.org/officeDocument/2006/relationships/tags" Target="../tags/tag14.xml"/><Relationship Id="rId71" Type="http://schemas.openxmlformats.org/officeDocument/2006/relationships/image" Target="../media/image31.png"/><Relationship Id="rId92" Type="http://schemas.openxmlformats.org/officeDocument/2006/relationships/customXml" Target="../ink/ink12.xml"/><Relationship Id="rId2" Type="http://schemas.openxmlformats.org/officeDocument/2006/relationships/tags" Target="../tags/tag9.xml"/><Relationship Id="rId29" Type="http://schemas.openxmlformats.org/officeDocument/2006/relationships/image" Target="../media/image10.png"/><Relationship Id="rId24" Type="http://schemas.openxmlformats.org/officeDocument/2006/relationships/notesSlide" Target="../notesSlides/notesSlide1.xml"/><Relationship Id="rId40" Type="http://schemas.openxmlformats.org/officeDocument/2006/relationships/slide" Target="slide11.xml"/><Relationship Id="rId45" Type="http://schemas.openxmlformats.org/officeDocument/2006/relationships/image" Target="../media/image18.png"/><Relationship Id="rId66" Type="http://schemas.openxmlformats.org/officeDocument/2006/relationships/slide" Target="slide24.xml"/><Relationship Id="rId87" Type="http://schemas.openxmlformats.org/officeDocument/2006/relationships/image" Target="../media/image39.png"/><Relationship Id="rId61" Type="http://schemas.openxmlformats.org/officeDocument/2006/relationships/image" Target="../media/image26.png"/><Relationship Id="rId82" Type="http://schemas.openxmlformats.org/officeDocument/2006/relationships/customXml" Target="../ink/ink7.xml"/><Relationship Id="rId19" Type="http://schemas.openxmlformats.org/officeDocument/2006/relationships/tags" Target="../tags/tag26.xml"/><Relationship Id="rId14" Type="http://schemas.openxmlformats.org/officeDocument/2006/relationships/tags" Target="../tags/tag21.xml"/><Relationship Id="rId30" Type="http://schemas.openxmlformats.org/officeDocument/2006/relationships/slide" Target="slide6.xml"/><Relationship Id="rId35" Type="http://schemas.openxmlformats.org/officeDocument/2006/relationships/image" Target="../media/image13.png"/><Relationship Id="rId56" Type="http://schemas.openxmlformats.org/officeDocument/2006/relationships/slide" Target="slide19.xml"/><Relationship Id="rId77" Type="http://schemas.openxmlformats.org/officeDocument/2006/relationships/image" Target="../media/image34.png"/><Relationship Id="rId8" Type="http://schemas.openxmlformats.org/officeDocument/2006/relationships/tags" Target="../tags/tag15.xml"/><Relationship Id="rId51" Type="http://schemas.openxmlformats.org/officeDocument/2006/relationships/image" Target="../media/image21.png"/><Relationship Id="rId72" Type="http://schemas.openxmlformats.org/officeDocument/2006/relationships/customXml" Target="../ink/ink2.xml"/><Relationship Id="rId93" Type="http://schemas.openxmlformats.org/officeDocument/2006/relationships/image" Target="../media/image42.png"/><Relationship Id="rId98" Type="http://schemas.openxmlformats.org/officeDocument/2006/relationships/customXml" Target="../ink/ink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5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6" Type="http://schemas.openxmlformats.org/officeDocument/2006/relationships/image" Target="../media/image47.png"/><Relationship Id="rId5" Type="http://schemas.openxmlformats.org/officeDocument/2006/relationships/slide" Target="slide3.xml"/><Relationship Id="rId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10"/>
            <a:extLst>
              <a:ext uri="{FF2B5EF4-FFF2-40B4-BE49-F238E27FC236}">
                <a16:creationId xmlns:a16="http://schemas.microsoft.com/office/drawing/2014/main" id="{7A1DEC46-4F7B-CA20-34DF-67157D8B04C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4664" y="4216847"/>
            <a:ext cx="1167157" cy="1230974"/>
          </a:xfrm>
          <a:prstGeom prst="rect">
            <a:avLst/>
          </a:prstGeom>
        </p:spPr>
      </p:pic>
      <p:pic>
        <p:nvPicPr>
          <p:cNvPr id="12" name="Picture 11">
            <a:hlinkClick r:id="rId12"/>
            <a:extLst>
              <a:ext uri="{FF2B5EF4-FFF2-40B4-BE49-F238E27FC236}">
                <a16:creationId xmlns:a16="http://schemas.microsoft.com/office/drawing/2014/main" id="{0C4AF434-A4A0-1937-1E20-3705F9E5194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95539" y="4216847"/>
            <a:ext cx="1167158" cy="1230976"/>
          </a:xfrm>
          <a:prstGeom prst="rect">
            <a:avLst/>
          </a:prstGeom>
        </p:spPr>
      </p:pic>
      <p:pic>
        <p:nvPicPr>
          <p:cNvPr id="13" name="Picture 12">
            <a:hlinkClick r:id="rId14"/>
            <a:extLst>
              <a:ext uri="{FF2B5EF4-FFF2-40B4-BE49-F238E27FC236}">
                <a16:creationId xmlns:a16="http://schemas.microsoft.com/office/drawing/2014/main" id="{00ED7E17-5B26-9AB8-7549-FF47F180BAC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64198" y="4232051"/>
            <a:ext cx="1167158" cy="1230977"/>
          </a:xfrm>
          <a:prstGeom prst="rect">
            <a:avLst/>
          </a:prstGeom>
        </p:spPr>
      </p:pic>
      <p:pic>
        <p:nvPicPr>
          <p:cNvPr id="14" name="Picture 13">
            <a:hlinkClick r:id="rId16"/>
            <a:extLst>
              <a:ext uri="{FF2B5EF4-FFF2-40B4-BE49-F238E27FC236}">
                <a16:creationId xmlns:a16="http://schemas.microsoft.com/office/drawing/2014/main" id="{365751C4-A945-6EFA-37F2-18BAAD5DA91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5411" y="4208975"/>
            <a:ext cx="1167158" cy="1230977"/>
          </a:xfrm>
          <a:prstGeom prst="rect">
            <a:avLst/>
          </a:prstGeom>
        </p:spPr>
      </p:pic>
      <p:pic>
        <p:nvPicPr>
          <p:cNvPr id="15" name="Picture 14">
            <a:hlinkClick r:id="rId18"/>
            <a:extLst>
              <a:ext uri="{FF2B5EF4-FFF2-40B4-BE49-F238E27FC236}">
                <a16:creationId xmlns:a16="http://schemas.microsoft.com/office/drawing/2014/main" id="{FD114C03-8F03-CE6D-71BF-0AEB4F36B1A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1868" y="4214224"/>
            <a:ext cx="1167158" cy="12309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2DECE7F-9EEC-FFBB-D6FD-BCB09272DBB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396654" y="5568921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784BA3-C198-B9A2-3CEC-580547EB79D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818878" y="6113812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0812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FDB605-D0E4-1CE1-F2A0-7B2524826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85C1B14E-F4CC-2E6C-FA43-A6A10B41FF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324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ADD1A6-D853-F014-0D91-0C2A50D6A4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CA3B9A7F-BC8B-D628-0288-03D126A13A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9187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62E816-3C65-7EAE-BFA5-F19220046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62E0B804-DA3F-D70B-F3A6-605ED63F0F0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52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F4BB7D-2E21-2BF2-8E81-8FEA42FFC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AE0DDC36-C6B1-F208-F615-9EE7B009B66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227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6FDC06-72E8-C85D-85AD-3DBD0C4CE8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11131B51-8B5E-1A01-D961-30502F453CC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366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2DC972-468F-DAA6-6DED-12BF8B575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671D0FB7-2B5E-4632-8BC1-D6BA0E213AE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824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B80485-AE32-29F5-D301-8562C7DC6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4C947008-3C01-B7E5-F05B-FB1B5488D8D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5606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AB3480-C2D7-6DEE-916E-2AC6F9E08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C8156F42-8D66-B618-5BCA-5CA03F8B50A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080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BA334A-E033-A426-C9E2-2C0B59DFD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B97EE0B4-959D-E434-7679-D824AC2979B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9660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F59C92-CCEC-46C3-88AA-28B7FAC46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FEF3BF7C-C156-64FE-97CA-6C6724CBF0A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610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F4248B-AA44-22BE-3941-45C7D187F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6338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9B5240-218B-DCA2-4B6E-9710355D2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88A87CF2-3881-42DC-AE21-D114663F959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9584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92E140-5819-EBB3-1793-5CD052475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983F7AC2-5FF2-4A15-7E4F-F52DF26C040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8081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231936-88BE-D4BD-9AEE-14318FD8B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406B05CB-ED70-04E2-9AF8-69A56C824D6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8102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159BFC-9A2F-D4C8-AE69-1396C0B6C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DAE77839-B494-090A-B7EC-213D080E32B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0034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A12F64-A546-0DAD-8FF3-3CF080368C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A09893AD-D2C7-D57C-62B2-57C4BD1122F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9400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9046B2-D4CF-BDC1-DC00-690AD13D9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5673B9B6-E1CA-90D5-C043-3B7D475743C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5813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hlinkClick r:id="rId6"/>
            <a:extLst>
              <a:ext uri="{FF2B5EF4-FFF2-40B4-BE49-F238E27FC236}">
                <a16:creationId xmlns:a16="http://schemas.microsoft.com/office/drawing/2014/main" id="{C574C93A-3B1D-9DAF-5F24-94C8B464BEB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12" y="5836352"/>
            <a:ext cx="839164" cy="889626"/>
          </a:xfrm>
          <a:prstGeom prst="rect">
            <a:avLst/>
          </a:prstGeom>
        </p:spPr>
      </p:pic>
      <p:pic>
        <p:nvPicPr>
          <p:cNvPr id="35" name="Picture 34">
            <a:hlinkClick r:id="rId8"/>
            <a:extLst>
              <a:ext uri="{FF2B5EF4-FFF2-40B4-BE49-F238E27FC236}">
                <a16:creationId xmlns:a16="http://schemas.microsoft.com/office/drawing/2014/main" id="{3F442708-FFB2-F55A-8EC1-628654A31ED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064" y="5800802"/>
            <a:ext cx="858576" cy="858176"/>
          </a:xfrm>
          <a:prstGeom prst="rect">
            <a:avLst/>
          </a:prstGeom>
        </p:spPr>
      </p:pic>
      <p:pic>
        <p:nvPicPr>
          <p:cNvPr id="36" name="Picture 35">
            <a:hlinkClick r:id="rId10"/>
            <a:extLst>
              <a:ext uri="{FF2B5EF4-FFF2-40B4-BE49-F238E27FC236}">
                <a16:creationId xmlns:a16="http://schemas.microsoft.com/office/drawing/2014/main" id="{9568FD0C-4109-15D9-F26D-9F0C0B4B910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65" y="5799168"/>
            <a:ext cx="861443" cy="86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5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F247E1-C51A-8F16-8424-0E10B3F53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Picture 344" descr="Cartoon character with purple hat&#10;&#10;AI-generated content may be incorrect.">
            <a:hlinkClick r:id="rId26" action="ppaction://hlinksldjump"/>
            <a:extLst>
              <a:ext uri="{FF2B5EF4-FFF2-40B4-BE49-F238E27FC236}">
                <a16:creationId xmlns:a16="http://schemas.microsoft.com/office/drawing/2014/main" id="{B07429A3-4F9A-8B2F-877A-F56DC065812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7"/>
          <a:srcRect r="9094"/>
          <a:stretch/>
        </p:blipFill>
        <p:spPr>
          <a:xfrm>
            <a:off x="4999375" y="1678740"/>
            <a:ext cx="2239746" cy="1066800"/>
          </a:xfrm>
          <a:prstGeom prst="rect">
            <a:avLst/>
          </a:prstGeom>
        </p:spPr>
      </p:pic>
      <p:pic>
        <p:nvPicPr>
          <p:cNvPr id="347" name="Picture 346" descr="A cartoon of a person with long blonde hair&#10;&#10;AI-generated content may be incorrect.">
            <a:hlinkClick r:id="rId28" action="ppaction://hlinksldjump"/>
            <a:extLst>
              <a:ext uri="{FF2B5EF4-FFF2-40B4-BE49-F238E27FC236}">
                <a16:creationId xmlns:a16="http://schemas.microsoft.com/office/drawing/2014/main" id="{C840BECA-52C0-4273-9D4A-2D89D020336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9"/>
          <a:srcRect r="9074"/>
          <a:stretch/>
        </p:blipFill>
        <p:spPr>
          <a:xfrm>
            <a:off x="7473548" y="1640032"/>
            <a:ext cx="2194053" cy="1092200"/>
          </a:xfrm>
          <a:prstGeom prst="rect">
            <a:avLst/>
          </a:prstGeom>
        </p:spPr>
      </p:pic>
      <p:pic>
        <p:nvPicPr>
          <p:cNvPr id="349" name="Picture 348" descr="A cartoon of a child&#10;&#10;AI-generated content may be incorrect.">
            <a:hlinkClick r:id="rId30" action="ppaction://hlinksldjump"/>
            <a:extLst>
              <a:ext uri="{FF2B5EF4-FFF2-40B4-BE49-F238E27FC236}">
                <a16:creationId xmlns:a16="http://schemas.microsoft.com/office/drawing/2014/main" id="{65CD951E-9EE3-0E6B-F395-8F118C369AC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1"/>
          <a:srcRect r="7968"/>
          <a:stretch/>
        </p:blipFill>
        <p:spPr>
          <a:xfrm>
            <a:off x="9902028" y="1653340"/>
            <a:ext cx="2162303" cy="1092200"/>
          </a:xfrm>
          <a:prstGeom prst="rect">
            <a:avLst/>
          </a:prstGeom>
        </p:spPr>
      </p:pic>
      <p:pic>
        <p:nvPicPr>
          <p:cNvPr id="351" name="Picture 350" descr="A cartoon of a person smiling&#10;&#10;AI-generated content may be incorrect.">
            <a:hlinkClick r:id="rId32" action="ppaction://hlinksldjump"/>
            <a:extLst>
              <a:ext uri="{FF2B5EF4-FFF2-40B4-BE49-F238E27FC236}">
                <a16:creationId xmlns:a16="http://schemas.microsoft.com/office/drawing/2014/main" id="{6788B432-77E8-8C09-A5EE-D6B6A4E824A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3"/>
          <a:srcRect r="6306" b="8200"/>
          <a:stretch/>
        </p:blipFill>
        <p:spPr>
          <a:xfrm>
            <a:off x="4093" y="2686604"/>
            <a:ext cx="2451221" cy="1060936"/>
          </a:xfrm>
          <a:prstGeom prst="rect">
            <a:avLst/>
          </a:prstGeom>
        </p:spPr>
      </p:pic>
      <p:pic>
        <p:nvPicPr>
          <p:cNvPr id="353" name="Picture 352" descr="A cartoon of a person&#10;&#10;AI-generated content may be incorrect.">
            <a:hlinkClick r:id="rId34" action="ppaction://hlinksldjump"/>
            <a:extLst>
              <a:ext uri="{FF2B5EF4-FFF2-40B4-BE49-F238E27FC236}">
                <a16:creationId xmlns:a16="http://schemas.microsoft.com/office/drawing/2014/main" id="{52BDEC28-8215-7D3A-C2C2-D111619CDED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5"/>
          <a:srcRect r="6689"/>
          <a:stretch/>
        </p:blipFill>
        <p:spPr>
          <a:xfrm>
            <a:off x="2603477" y="2707506"/>
            <a:ext cx="2239746" cy="1079500"/>
          </a:xfrm>
          <a:prstGeom prst="rect">
            <a:avLst/>
          </a:prstGeom>
        </p:spPr>
      </p:pic>
      <p:pic>
        <p:nvPicPr>
          <p:cNvPr id="355" name="Picture 354" descr="A cartoon of a person with a white bubble&#10;&#10;AI-generated content may be incorrect.">
            <a:hlinkClick r:id="rId36" action="ppaction://hlinksldjump"/>
            <a:extLst>
              <a:ext uri="{FF2B5EF4-FFF2-40B4-BE49-F238E27FC236}">
                <a16:creationId xmlns:a16="http://schemas.microsoft.com/office/drawing/2014/main" id="{05B6A43D-8153-1872-FFB3-99B5BACA95E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7"/>
          <a:srcRect r="19825"/>
          <a:stretch/>
        </p:blipFill>
        <p:spPr>
          <a:xfrm>
            <a:off x="5092216" y="2724704"/>
            <a:ext cx="1995714" cy="1079500"/>
          </a:xfrm>
          <a:prstGeom prst="rect">
            <a:avLst/>
          </a:prstGeom>
        </p:spPr>
      </p:pic>
      <p:pic>
        <p:nvPicPr>
          <p:cNvPr id="357" name="Picture 356" descr="A red and black background&#10;&#10;AI-generated content may be incorrect.">
            <a:hlinkClick r:id="rId38" action="ppaction://hlinksldjump"/>
            <a:extLst>
              <a:ext uri="{FF2B5EF4-FFF2-40B4-BE49-F238E27FC236}">
                <a16:creationId xmlns:a16="http://schemas.microsoft.com/office/drawing/2014/main" id="{004A8282-BA63-0927-5744-B58F2B597D26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9"/>
          <a:srcRect r="6372"/>
          <a:stretch/>
        </p:blipFill>
        <p:spPr>
          <a:xfrm>
            <a:off x="7331962" y="2732232"/>
            <a:ext cx="2425726" cy="1066800"/>
          </a:xfrm>
          <a:prstGeom prst="rect">
            <a:avLst/>
          </a:prstGeom>
        </p:spPr>
      </p:pic>
      <p:pic>
        <p:nvPicPr>
          <p:cNvPr id="359" name="Picture 358" descr="A cartoon of a child with his hand up&#10;&#10;AI-generated content may be incorrect.">
            <a:hlinkClick r:id="rId40" action="ppaction://hlinksldjump"/>
            <a:extLst>
              <a:ext uri="{FF2B5EF4-FFF2-40B4-BE49-F238E27FC236}">
                <a16:creationId xmlns:a16="http://schemas.microsoft.com/office/drawing/2014/main" id="{79A18C16-EB55-6E64-6337-5D636C38F19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1"/>
          <a:srcRect r="13995"/>
          <a:stretch/>
        </p:blipFill>
        <p:spPr>
          <a:xfrm>
            <a:off x="10086931" y="2718626"/>
            <a:ext cx="1878693" cy="1003300"/>
          </a:xfrm>
          <a:prstGeom prst="rect">
            <a:avLst/>
          </a:prstGeom>
        </p:spPr>
      </p:pic>
      <p:pic>
        <p:nvPicPr>
          <p:cNvPr id="361" name="Picture 360" descr="Cartoon child with a speech bubble&#10;&#10;AI-generated content may be incorrect.">
            <a:hlinkClick r:id="rId42" action="ppaction://hlinksldjump"/>
            <a:extLst>
              <a:ext uri="{FF2B5EF4-FFF2-40B4-BE49-F238E27FC236}">
                <a16:creationId xmlns:a16="http://schemas.microsoft.com/office/drawing/2014/main" id="{9C16D5E0-849B-D06F-F394-CE771E68887A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43"/>
          <a:srcRect r="5067"/>
          <a:stretch/>
        </p:blipFill>
        <p:spPr>
          <a:xfrm>
            <a:off x="99913" y="3608280"/>
            <a:ext cx="2314837" cy="1231900"/>
          </a:xfrm>
          <a:prstGeom prst="rect">
            <a:avLst/>
          </a:prstGeom>
        </p:spPr>
      </p:pic>
      <p:pic>
        <p:nvPicPr>
          <p:cNvPr id="382" name="Picture 381" descr="Cartoon child with a white speech bubble&#10;&#10;AI-generated content may be incorrect.">
            <a:hlinkClick r:id="rId44" action="ppaction://hlinksldjump"/>
            <a:extLst>
              <a:ext uri="{FF2B5EF4-FFF2-40B4-BE49-F238E27FC236}">
                <a16:creationId xmlns:a16="http://schemas.microsoft.com/office/drawing/2014/main" id="{27BBABF5-7A73-99FE-3157-5F98A1D258E3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5"/>
          <a:srcRect t="8603" r="17384" b="6170"/>
          <a:stretch/>
        </p:blipFill>
        <p:spPr>
          <a:xfrm>
            <a:off x="2706760" y="3760505"/>
            <a:ext cx="1930582" cy="1006621"/>
          </a:xfrm>
          <a:prstGeom prst="rect">
            <a:avLst/>
          </a:prstGeom>
        </p:spPr>
      </p:pic>
      <p:pic>
        <p:nvPicPr>
          <p:cNvPr id="386" name="Picture 385" descr="A cartoon character with a light bulb&#10;&#10;AI-generated content may be incorrect.">
            <a:hlinkClick r:id="rId46" action="ppaction://hlinksldjump"/>
            <a:extLst>
              <a:ext uri="{FF2B5EF4-FFF2-40B4-BE49-F238E27FC236}">
                <a16:creationId xmlns:a16="http://schemas.microsoft.com/office/drawing/2014/main" id="{99F650DC-C00E-3D30-CBB0-CB9E53EB6B8C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7"/>
          <a:srcRect r="4793"/>
          <a:stretch/>
        </p:blipFill>
        <p:spPr>
          <a:xfrm>
            <a:off x="4902481" y="3651253"/>
            <a:ext cx="2478714" cy="1130300"/>
          </a:xfrm>
          <a:prstGeom prst="rect">
            <a:avLst/>
          </a:prstGeom>
        </p:spPr>
      </p:pic>
      <p:pic>
        <p:nvPicPr>
          <p:cNvPr id="388" name="Picture 387" descr="A cartoon of a person&#10;&#10;AI-generated content may be incorrect.">
            <a:hlinkClick r:id="rId48" action="ppaction://hlinksldjump"/>
            <a:extLst>
              <a:ext uri="{FF2B5EF4-FFF2-40B4-BE49-F238E27FC236}">
                <a16:creationId xmlns:a16="http://schemas.microsoft.com/office/drawing/2014/main" id="{F3B67663-4B54-56AC-4AE4-EA065FC621AE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9"/>
          <a:srcRect r="14303"/>
          <a:stretch/>
        </p:blipFill>
        <p:spPr>
          <a:xfrm>
            <a:off x="7473548" y="3749138"/>
            <a:ext cx="2176719" cy="1092200"/>
          </a:xfrm>
          <a:prstGeom prst="rect">
            <a:avLst/>
          </a:prstGeom>
        </p:spPr>
      </p:pic>
      <p:pic>
        <p:nvPicPr>
          <p:cNvPr id="390" name="Picture 389" descr="A cartoon of a child&#10;&#10;AI-generated content may be incorrect.">
            <a:hlinkClick r:id="rId50" action="ppaction://hlinksldjump"/>
            <a:extLst>
              <a:ext uri="{FF2B5EF4-FFF2-40B4-BE49-F238E27FC236}">
                <a16:creationId xmlns:a16="http://schemas.microsoft.com/office/drawing/2014/main" id="{F55FA9F9-42E0-1427-C533-E7ED8BE3B663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1"/>
          <a:srcRect r="18301"/>
          <a:stretch/>
        </p:blipFill>
        <p:spPr>
          <a:xfrm>
            <a:off x="9983962" y="3747980"/>
            <a:ext cx="1826131" cy="1092200"/>
          </a:xfrm>
          <a:prstGeom prst="rect">
            <a:avLst/>
          </a:prstGeom>
        </p:spPr>
      </p:pic>
      <p:pic>
        <p:nvPicPr>
          <p:cNvPr id="392" name="Picture 391" descr="A cartoon of a child&#10;&#10;AI-generated content may be incorrect.">
            <a:hlinkClick r:id="rId52" action="ppaction://hlinksldjump"/>
            <a:extLst>
              <a:ext uri="{FF2B5EF4-FFF2-40B4-BE49-F238E27FC236}">
                <a16:creationId xmlns:a16="http://schemas.microsoft.com/office/drawing/2014/main" id="{59E952E5-F4B1-3AB2-3F4D-4344C83390E0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3"/>
          <a:srcRect r="11554"/>
          <a:stretch/>
        </p:blipFill>
        <p:spPr>
          <a:xfrm>
            <a:off x="319378" y="4807472"/>
            <a:ext cx="1853375" cy="1079500"/>
          </a:xfrm>
          <a:prstGeom prst="rect">
            <a:avLst/>
          </a:prstGeom>
        </p:spPr>
      </p:pic>
      <p:pic>
        <p:nvPicPr>
          <p:cNvPr id="394" name="Picture 393" descr="A cartoon of a child holding a pencil&#10;&#10;AI-generated content may be incorrect.">
            <a:hlinkClick r:id="rId54" action="ppaction://hlinksldjump"/>
            <a:extLst>
              <a:ext uri="{FF2B5EF4-FFF2-40B4-BE49-F238E27FC236}">
                <a16:creationId xmlns:a16="http://schemas.microsoft.com/office/drawing/2014/main" id="{E39E5C75-B871-3143-8150-8EEAFF9D17FF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5"/>
          <a:srcRect r="14101"/>
          <a:stretch/>
        </p:blipFill>
        <p:spPr>
          <a:xfrm>
            <a:off x="2586756" y="4766290"/>
            <a:ext cx="2236394" cy="1079500"/>
          </a:xfrm>
          <a:prstGeom prst="rect">
            <a:avLst/>
          </a:prstGeom>
        </p:spPr>
      </p:pic>
      <p:pic>
        <p:nvPicPr>
          <p:cNvPr id="396" name="Picture 395" descr="A cartoon of a child&#10;&#10;AI-generated content may be incorrect.">
            <a:hlinkClick r:id="rId56" action="ppaction://hlinksldjump"/>
            <a:extLst>
              <a:ext uri="{FF2B5EF4-FFF2-40B4-BE49-F238E27FC236}">
                <a16:creationId xmlns:a16="http://schemas.microsoft.com/office/drawing/2014/main" id="{25E77BA8-3888-0141-1155-D0CB941ADA9E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7"/>
          <a:srcRect r="14995"/>
          <a:stretch/>
        </p:blipFill>
        <p:spPr>
          <a:xfrm>
            <a:off x="5121645" y="4776714"/>
            <a:ext cx="2040386" cy="1104900"/>
          </a:xfrm>
          <a:prstGeom prst="rect">
            <a:avLst/>
          </a:prstGeom>
        </p:spPr>
      </p:pic>
      <p:pic>
        <p:nvPicPr>
          <p:cNvPr id="398" name="Picture 397" descr="A cartoon child with red hair&#10;&#10;AI-generated content may be incorrect.">
            <a:hlinkClick r:id="rId58" action="ppaction://hlinksldjump"/>
            <a:extLst>
              <a:ext uri="{FF2B5EF4-FFF2-40B4-BE49-F238E27FC236}">
                <a16:creationId xmlns:a16="http://schemas.microsoft.com/office/drawing/2014/main" id="{8D051224-8A77-061F-CDAB-CF51E5742467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59"/>
          <a:srcRect r="15423"/>
          <a:stretch/>
        </p:blipFill>
        <p:spPr>
          <a:xfrm>
            <a:off x="7323536" y="4766290"/>
            <a:ext cx="2470489" cy="1092200"/>
          </a:xfrm>
          <a:prstGeom prst="rect">
            <a:avLst/>
          </a:prstGeom>
        </p:spPr>
      </p:pic>
      <p:pic>
        <p:nvPicPr>
          <p:cNvPr id="400" name="Picture 399" descr="A cartoon of a child&#10;&#10;AI-generated content may be incorrect.">
            <a:hlinkClick r:id="rId60" action="ppaction://hlinksldjump"/>
            <a:extLst>
              <a:ext uri="{FF2B5EF4-FFF2-40B4-BE49-F238E27FC236}">
                <a16:creationId xmlns:a16="http://schemas.microsoft.com/office/drawing/2014/main" id="{6EBAD30C-B3BF-BCA1-4283-27F2D3CF4FE7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61"/>
          <a:srcRect r="25435"/>
          <a:stretch/>
        </p:blipFill>
        <p:spPr>
          <a:xfrm>
            <a:off x="10196263" y="4778087"/>
            <a:ext cx="1571979" cy="1092200"/>
          </a:xfrm>
          <a:prstGeom prst="rect">
            <a:avLst/>
          </a:prstGeom>
        </p:spPr>
      </p:pic>
      <p:pic>
        <p:nvPicPr>
          <p:cNvPr id="402" name="Picture 401" descr="A cartoon of a person&#10;&#10;AI-generated content may be incorrect.">
            <a:hlinkClick r:id="rId62" action="ppaction://hlinksldjump"/>
            <a:extLst>
              <a:ext uri="{FF2B5EF4-FFF2-40B4-BE49-F238E27FC236}">
                <a16:creationId xmlns:a16="http://schemas.microsoft.com/office/drawing/2014/main" id="{D499FBD2-8DF3-1CA5-23C6-400C78A1315B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63"/>
          <a:srcRect r="13928"/>
          <a:stretch/>
        </p:blipFill>
        <p:spPr>
          <a:xfrm>
            <a:off x="373535" y="5818607"/>
            <a:ext cx="1869210" cy="1066800"/>
          </a:xfrm>
          <a:prstGeom prst="rect">
            <a:avLst/>
          </a:prstGeom>
        </p:spPr>
      </p:pic>
      <p:pic>
        <p:nvPicPr>
          <p:cNvPr id="404" name="Picture 403" descr="A cartoon of a child sitting at a desk&#10;&#10;AI-generated content may be incorrect.">
            <a:hlinkClick r:id="rId64" action="ppaction://hlinksldjump"/>
            <a:extLst>
              <a:ext uri="{FF2B5EF4-FFF2-40B4-BE49-F238E27FC236}">
                <a16:creationId xmlns:a16="http://schemas.microsoft.com/office/drawing/2014/main" id="{DB8A4383-1651-2DB9-E9C2-BFF8B55FB106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65"/>
          <a:srcRect r="14178"/>
          <a:stretch/>
        </p:blipFill>
        <p:spPr>
          <a:xfrm>
            <a:off x="2740294" y="5812394"/>
            <a:ext cx="1961889" cy="1079500"/>
          </a:xfrm>
          <a:prstGeom prst="rect">
            <a:avLst/>
          </a:prstGeom>
        </p:spPr>
      </p:pic>
      <p:pic>
        <p:nvPicPr>
          <p:cNvPr id="406" name="Picture 405" descr="A cartoon of a child&#10;&#10;AI-generated content may be incorrect.">
            <a:hlinkClick r:id="rId66" action="ppaction://hlinksldjump"/>
            <a:extLst>
              <a:ext uri="{FF2B5EF4-FFF2-40B4-BE49-F238E27FC236}">
                <a16:creationId xmlns:a16="http://schemas.microsoft.com/office/drawing/2014/main" id="{68939C8A-F44C-82DA-F3D1-448F0C53A845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67"/>
          <a:srcRect r="9259"/>
          <a:stretch/>
        </p:blipFill>
        <p:spPr>
          <a:xfrm>
            <a:off x="4855721" y="5808397"/>
            <a:ext cx="2489205" cy="1066800"/>
          </a:xfrm>
          <a:prstGeom prst="rect">
            <a:avLst/>
          </a:prstGeom>
        </p:spPr>
      </p:pic>
      <p:pic>
        <p:nvPicPr>
          <p:cNvPr id="408" name="Picture 407" descr="A cartoon child with a black background&#10;&#10;AI-generated content may be incorrect.">
            <a:hlinkClick r:id="rId68" action="ppaction://hlinksldjump"/>
            <a:extLst>
              <a:ext uri="{FF2B5EF4-FFF2-40B4-BE49-F238E27FC236}">
                <a16:creationId xmlns:a16="http://schemas.microsoft.com/office/drawing/2014/main" id="{903B4F42-42EE-B221-061A-6DB561DA82EC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69"/>
          <a:srcRect r="5207"/>
          <a:stretch/>
        </p:blipFill>
        <p:spPr>
          <a:xfrm>
            <a:off x="7318179" y="5832876"/>
            <a:ext cx="2467935" cy="9906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70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0752341-A3CB-6C8B-3075-A8DC6E02CFB8}"/>
                  </a:ext>
                </a:extLst>
              </p14:cNvPr>
              <p14:cNvContentPartPr/>
              <p14:nvPr/>
            </p14:nvContentPartPr>
            <p14:xfrm>
              <a:off x="3535853" y="4304398"/>
              <a:ext cx="360" cy="1080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0752341-A3CB-6C8B-3075-A8DC6E02CFB8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3526853" y="4295398"/>
                <a:ext cx="18000" cy="12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CEC7A02-A669-5A93-96E5-D2AA1EE544D2}"/>
                  </a:ext>
                </a:extLst>
              </p14:cNvPr>
              <p14:cNvContentPartPr/>
              <p14:nvPr/>
            </p14:nvContentPartPr>
            <p14:xfrm>
              <a:off x="3520794" y="4635057"/>
              <a:ext cx="12960" cy="673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CEC7A02-A669-5A93-96E5-D2AA1EE544D2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3511794" y="4626417"/>
                <a:ext cx="30600" cy="8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4EF460F4-5FFE-7AE9-E2C3-133532FC6895}"/>
                  </a:ext>
                </a:extLst>
              </p14:cNvPr>
              <p14:cNvContentPartPr/>
              <p14:nvPr/>
            </p14:nvContentPartPr>
            <p14:xfrm>
              <a:off x="3512154" y="4744137"/>
              <a:ext cx="37800" cy="14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4EF460F4-5FFE-7AE9-E2C3-133532FC6895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3503514" y="4735137"/>
                <a:ext cx="5544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FF18E15-416B-6035-FAF5-3E66C7EE3812}"/>
                  </a:ext>
                </a:extLst>
              </p14:cNvPr>
              <p14:cNvContentPartPr/>
              <p14:nvPr/>
            </p14:nvContentPartPr>
            <p14:xfrm>
              <a:off x="3517554" y="4718577"/>
              <a:ext cx="36360" cy="208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FF18E15-416B-6035-FAF5-3E66C7EE3812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3508914" y="4709937"/>
                <a:ext cx="54000" cy="3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8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4B52114-0F39-2940-7856-9DCE77A17491}"/>
                  </a:ext>
                </a:extLst>
              </p14:cNvPr>
              <p14:cNvContentPartPr/>
              <p14:nvPr/>
            </p14:nvContentPartPr>
            <p14:xfrm>
              <a:off x="3524034" y="4749177"/>
              <a:ext cx="37440" cy="3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4B52114-0F39-2940-7856-9DCE77A17491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3515034" y="4740177"/>
                <a:ext cx="5508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0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8998DE33-8FF3-AEF9-BC1D-07583A111CC4}"/>
                  </a:ext>
                </a:extLst>
              </p14:cNvPr>
              <p14:cNvContentPartPr/>
              <p14:nvPr/>
            </p14:nvContentPartPr>
            <p14:xfrm>
              <a:off x="99208" y="4598596"/>
              <a:ext cx="29520" cy="10512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8998DE33-8FF3-AEF9-BC1D-07583A111CC4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90208" y="4589956"/>
                <a:ext cx="47160" cy="12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2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64DCE3C4-B871-4CEB-4F8F-506CE5BD16CD}"/>
                  </a:ext>
                </a:extLst>
              </p14:cNvPr>
              <p14:cNvContentPartPr/>
              <p14:nvPr/>
            </p14:nvContentPartPr>
            <p14:xfrm>
              <a:off x="85770" y="3946165"/>
              <a:ext cx="37440" cy="105840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64DCE3C4-B871-4CEB-4F8F-506CE5BD16CD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76770" y="3937165"/>
                <a:ext cx="55080" cy="12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A37030A7-BF65-CB29-BA6A-1D8DF74002F8}"/>
                  </a:ext>
                </a:extLst>
              </p14:cNvPr>
              <p14:cNvContentPartPr/>
              <p14:nvPr/>
            </p14:nvContentPartPr>
            <p14:xfrm>
              <a:off x="60210" y="3954085"/>
              <a:ext cx="360" cy="54720"/>
            </p14:xfrm>
          </p:contentPart>
        </mc:Choice>
        <mc:Fallback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A37030A7-BF65-CB29-BA6A-1D8DF74002F8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51210" y="3945085"/>
                <a:ext cx="18000" cy="7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6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7C8EAD7D-819C-D93A-8AC2-D5D3193D18B1}"/>
                  </a:ext>
                </a:extLst>
              </p14:cNvPr>
              <p14:cNvContentPartPr/>
              <p14:nvPr/>
            </p14:nvContentPartPr>
            <p14:xfrm>
              <a:off x="96210" y="4056325"/>
              <a:ext cx="39960" cy="365400"/>
            </p14:xfrm>
          </p:contentPart>
        </mc:Choice>
        <mc:Fallback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7C8EAD7D-819C-D93A-8AC2-D5D3193D18B1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87570" y="4047685"/>
                <a:ext cx="57600" cy="383040"/>
              </a:xfrm>
              <a:prstGeom prst="rect">
                <a:avLst/>
              </a:prstGeom>
            </p:spPr>
          </p:pic>
        </mc:Fallback>
      </mc:AlternateContent>
      <p:grpSp>
        <p:nvGrpSpPr>
          <p:cNvPr id="21" name="Group 20">
            <a:extLst>
              <a:ext uri="{FF2B5EF4-FFF2-40B4-BE49-F238E27FC236}">
                <a16:creationId xmlns:a16="http://schemas.microsoft.com/office/drawing/2014/main" id="{BA4706FB-1846-F805-1AB0-4557189AEBF8}"/>
              </a:ext>
            </a:extLst>
          </p:cNvPr>
          <p:cNvGrpSpPr/>
          <p:nvPr/>
        </p:nvGrpSpPr>
        <p:grpSpPr>
          <a:xfrm>
            <a:off x="100890" y="4084765"/>
            <a:ext cx="42840" cy="333000"/>
            <a:chOff x="100890" y="4084765"/>
            <a:chExt cx="42840" cy="333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8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0860BEF3-5EBB-D94C-303E-EAD9659D8A0E}"/>
                    </a:ext>
                  </a:extLst>
                </p14:cNvPr>
                <p14:cNvContentPartPr/>
                <p14:nvPr/>
              </p14:nvContentPartPr>
              <p14:xfrm>
                <a:off x="100890" y="4084765"/>
                <a:ext cx="42840" cy="256680"/>
              </p14:xfrm>
            </p:contentPart>
          </mc:Choice>
          <mc:Fallback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0860BEF3-5EBB-D94C-303E-EAD9659D8A0E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91890" y="4075765"/>
                  <a:ext cx="60480" cy="27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743545C2-60DC-A062-4D18-2CD59BC188CB}"/>
                    </a:ext>
                  </a:extLst>
                </p14:cNvPr>
                <p14:cNvContentPartPr/>
                <p14:nvPr/>
              </p14:nvContentPartPr>
              <p14:xfrm>
                <a:off x="143370" y="4294645"/>
                <a:ext cx="360" cy="123120"/>
              </p14:xfrm>
            </p:contentPart>
          </mc:Choice>
          <mc:Fallback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743545C2-60DC-A062-4D18-2CD59BC188CB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134730" y="4285645"/>
                  <a:ext cx="18000" cy="140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92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89C806C2-148B-302F-9DE6-C76C67110B74}"/>
                  </a:ext>
                </a:extLst>
              </p14:cNvPr>
              <p14:cNvContentPartPr/>
              <p14:nvPr/>
            </p14:nvContentPartPr>
            <p14:xfrm>
              <a:off x="96210" y="4657525"/>
              <a:ext cx="39960" cy="98280"/>
            </p14:xfrm>
          </p:contentPart>
        </mc:Choice>
        <mc:Fallback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89C806C2-148B-302F-9DE6-C76C67110B74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87210" y="4648885"/>
                <a:ext cx="57600" cy="11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4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98318698-708E-C482-8090-973383B28369}"/>
                  </a:ext>
                </a:extLst>
              </p14:cNvPr>
              <p14:cNvContentPartPr/>
              <p14:nvPr/>
            </p14:nvContentPartPr>
            <p14:xfrm>
              <a:off x="82170" y="4752925"/>
              <a:ext cx="56880" cy="3600"/>
            </p14:xfrm>
          </p:contentPart>
        </mc:Choice>
        <mc:Fallback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98318698-708E-C482-8090-973383B28369}"/>
                  </a:ext>
                </a:extLst>
              </p:cNvPr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73530" y="4743925"/>
                <a:ext cx="74520" cy="2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6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9894D1AD-0606-E9A3-330C-F8D81254E42E}"/>
                  </a:ext>
                </a:extLst>
              </p14:cNvPr>
              <p14:cNvContentPartPr/>
              <p14:nvPr/>
            </p14:nvContentPartPr>
            <p14:xfrm>
              <a:off x="65250" y="4755445"/>
              <a:ext cx="65160" cy="2520"/>
            </p14:xfrm>
          </p:contentPart>
        </mc:Choice>
        <mc:Fallback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9894D1AD-0606-E9A3-330C-F8D81254E42E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56610" y="4746805"/>
                <a:ext cx="82800" cy="2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8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2C4CA3F0-189E-2CD2-FF80-FAC1B1BF4A2E}"/>
                  </a:ext>
                </a:extLst>
              </p14:cNvPr>
              <p14:cNvContentPartPr/>
              <p14:nvPr/>
            </p14:nvContentPartPr>
            <p14:xfrm>
              <a:off x="59130" y="4758325"/>
              <a:ext cx="37080" cy="1440"/>
            </p14:xfrm>
          </p:contentPart>
        </mc:Choice>
        <mc:Fallback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2C4CA3F0-189E-2CD2-FF80-FAC1B1BF4A2E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50130" y="4749325"/>
                <a:ext cx="54720" cy="1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4654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068AFD-2362-1B06-0EFB-16E2F09DF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68CB71F9-CE02-19E3-C836-E9F399AFBB0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4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596C5E-3188-C26A-8789-062EE5204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2000BEAD-1FE0-5E9E-321F-991EDDB0E1F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363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47C50A-DADE-0137-A298-FDBE923BD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2212806B-3AF2-AB5A-D369-664CB513C99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600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50EE6D-0E4B-8249-67EF-F072A7F33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8DFC5EFD-8014-1769-D2A8-B88C9D0AF69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257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E31041-027E-0036-D300-C5D08AB30E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BC96352D-409F-6E3F-F6EC-4D1F8966671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377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77744B-9F69-75CD-EA2E-CE66EBD60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9DBBCBD9-D3F0-59A7-88A2-6930D90FEA7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0735" y="5772670"/>
            <a:ext cx="1714236" cy="108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9484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1232</TotalTime>
  <Words>33</Words>
  <Application>Microsoft Macintosh PowerPoint</Application>
  <PresentationFormat>Widescreen</PresentationFormat>
  <Paragraphs>25</Paragraphs>
  <Slides>26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41</cp:revision>
  <dcterms:created xsi:type="dcterms:W3CDTF">2025-03-31T19:24:37Z</dcterms:created>
  <dcterms:modified xsi:type="dcterms:W3CDTF">2025-04-01T15:58:19Z</dcterms:modified>
</cp:coreProperties>
</file>