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7"/>
  </p:notesMasterIdLst>
  <p:sldIdLst>
    <p:sldId id="257" r:id="rId2"/>
    <p:sldId id="685" r:id="rId3"/>
    <p:sldId id="265" r:id="rId4"/>
    <p:sldId id="258" r:id="rId5"/>
    <p:sldId id="260" r:id="rId6"/>
    <p:sldId id="261" r:id="rId7"/>
    <p:sldId id="259" r:id="rId8"/>
    <p:sldId id="262" r:id="rId9"/>
    <p:sldId id="263" r:id="rId10"/>
    <p:sldId id="264" r:id="rId11"/>
    <p:sldId id="793" r:id="rId12"/>
    <p:sldId id="794" r:id="rId13"/>
    <p:sldId id="795" r:id="rId14"/>
    <p:sldId id="766" r:id="rId15"/>
    <p:sldId id="686" r:id="rId16"/>
    <p:sldId id="688" r:id="rId17"/>
    <p:sldId id="689" r:id="rId18"/>
    <p:sldId id="687" r:id="rId19"/>
    <p:sldId id="693" r:id="rId20"/>
    <p:sldId id="690" r:id="rId21"/>
    <p:sldId id="692" r:id="rId22"/>
    <p:sldId id="691" r:id="rId23"/>
    <p:sldId id="694" r:id="rId24"/>
    <p:sldId id="695" r:id="rId25"/>
    <p:sldId id="697" r:id="rId26"/>
    <p:sldId id="696" r:id="rId27"/>
    <p:sldId id="698" r:id="rId28"/>
    <p:sldId id="699" r:id="rId29"/>
    <p:sldId id="700" r:id="rId30"/>
    <p:sldId id="701" r:id="rId31"/>
    <p:sldId id="702" r:id="rId32"/>
    <p:sldId id="703" r:id="rId33"/>
    <p:sldId id="704" r:id="rId34"/>
    <p:sldId id="705" r:id="rId35"/>
    <p:sldId id="706" r:id="rId36"/>
    <p:sldId id="707" r:id="rId37"/>
    <p:sldId id="708" r:id="rId38"/>
    <p:sldId id="709" r:id="rId39"/>
    <p:sldId id="711" r:id="rId40"/>
    <p:sldId id="710" r:id="rId41"/>
    <p:sldId id="712" r:id="rId42"/>
    <p:sldId id="713" r:id="rId43"/>
    <p:sldId id="714" r:id="rId44"/>
    <p:sldId id="715" r:id="rId45"/>
    <p:sldId id="716" r:id="rId46"/>
    <p:sldId id="717" r:id="rId47"/>
    <p:sldId id="718" r:id="rId48"/>
    <p:sldId id="719" r:id="rId49"/>
    <p:sldId id="720" r:id="rId50"/>
    <p:sldId id="721" r:id="rId51"/>
    <p:sldId id="722" r:id="rId52"/>
    <p:sldId id="723" r:id="rId53"/>
    <p:sldId id="724" r:id="rId54"/>
    <p:sldId id="725" r:id="rId55"/>
    <p:sldId id="765" r:id="rId56"/>
    <p:sldId id="727" r:id="rId57"/>
    <p:sldId id="726" r:id="rId58"/>
    <p:sldId id="728" r:id="rId59"/>
    <p:sldId id="729" r:id="rId60"/>
    <p:sldId id="731" r:id="rId61"/>
    <p:sldId id="732" r:id="rId62"/>
    <p:sldId id="733" r:id="rId63"/>
    <p:sldId id="730" r:id="rId64"/>
    <p:sldId id="734" r:id="rId65"/>
    <p:sldId id="735" r:id="rId66"/>
    <p:sldId id="736" r:id="rId67"/>
    <p:sldId id="737" r:id="rId68"/>
    <p:sldId id="738" r:id="rId69"/>
    <p:sldId id="739" r:id="rId70"/>
    <p:sldId id="740" r:id="rId71"/>
    <p:sldId id="741" r:id="rId72"/>
    <p:sldId id="742" r:id="rId73"/>
    <p:sldId id="743" r:id="rId74"/>
    <p:sldId id="744" r:id="rId75"/>
    <p:sldId id="745" r:id="rId76"/>
    <p:sldId id="746" r:id="rId77"/>
    <p:sldId id="747" r:id="rId78"/>
    <p:sldId id="748" r:id="rId79"/>
    <p:sldId id="749" r:id="rId80"/>
    <p:sldId id="750" r:id="rId81"/>
    <p:sldId id="751" r:id="rId82"/>
    <p:sldId id="752" r:id="rId83"/>
    <p:sldId id="753" r:id="rId84"/>
    <p:sldId id="754" r:id="rId85"/>
    <p:sldId id="755" r:id="rId86"/>
    <p:sldId id="756" r:id="rId87"/>
    <p:sldId id="757" r:id="rId88"/>
    <p:sldId id="762" r:id="rId89"/>
    <p:sldId id="763" r:id="rId90"/>
    <p:sldId id="764" r:id="rId91"/>
    <p:sldId id="796" r:id="rId92"/>
    <p:sldId id="758" r:id="rId93"/>
    <p:sldId id="759" r:id="rId94"/>
    <p:sldId id="760" r:id="rId95"/>
    <p:sldId id="761" r:id="rId96"/>
  </p:sldIdLst>
  <p:sldSz cx="17881600" cy="10058400"/>
  <p:notesSz cx="7023100" cy="93091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68" userDrawn="1">
          <p15:clr>
            <a:srgbClr val="A4A3A4"/>
          </p15:clr>
        </p15:guide>
        <p15:guide id="2" pos="563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hley B. Amely" initials="ABA" lastIdx="1" clrIdx="0">
    <p:extLst>
      <p:ext uri="{19B8F6BF-5375-455C-9EA6-DF929625EA0E}">
        <p15:presenceInfo xmlns:p15="http://schemas.microsoft.com/office/powerpoint/2012/main" userId="Ashley B. Amel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gray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CB8"/>
    <a:srgbClr val="91DC29"/>
    <a:srgbClr val="00B0F0"/>
    <a:srgbClr val="0FA5F2"/>
    <a:srgbClr val="2CC23D"/>
    <a:srgbClr val="BCD630"/>
    <a:srgbClr val="FF8B53"/>
    <a:srgbClr val="F06EAA"/>
    <a:srgbClr val="936FB1"/>
    <a:srgbClr val="16BD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357" autoAdjust="0"/>
  </p:normalViewPr>
  <p:slideViewPr>
    <p:cSldViewPr snapToGrid="0" snapToObjects="1">
      <p:cViewPr varScale="1">
        <p:scale>
          <a:sx n="74" d="100"/>
          <a:sy n="74" d="100"/>
        </p:scale>
        <p:origin x="612" y="84"/>
      </p:cViewPr>
      <p:guideLst>
        <p:guide orient="horz" pos="3168"/>
        <p:guide pos="56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commentAuthors" Target="comment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presProps" Target="presProps.xml"/><Relationship Id="rId10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275" y="0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1AFEA6-77AF-4D1D-8C86-A147C0C975A1}" type="datetimeFigureOut">
              <a:rPr lang="en-US" smtClean="0"/>
              <a:t>9/15/2023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79925"/>
            <a:ext cx="5619750" cy="36655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275" y="8842375"/>
            <a:ext cx="3043238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5F143E-B542-48E3-9059-341309B981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04375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8978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6834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0672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21189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6545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6012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0149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2890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810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121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2144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6771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2890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9359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1726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44288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90895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69967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18463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9784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35949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2038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68730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97476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76358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92248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74743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4126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35286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8450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13340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052133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03673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61996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9104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055675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79046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93920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448317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776541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7373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42363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24676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36215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1006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87158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610852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985030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0239454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7050265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590065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278999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163646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7556990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3010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709098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33660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62918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417389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774592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311370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264601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465427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27716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197273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7875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523889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847910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867117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659450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7087228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6164108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275093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025301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830927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323460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7886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0543146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928100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876759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300013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235643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4549121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014303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955084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485623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782006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5147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914982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96677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573482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17A054-7426-481E-8D67-1F1843A6F38A}" type="slidenum">
              <a:rPr lang="en-US" smtClean="0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6856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41120" y="3124633"/>
            <a:ext cx="15199360" cy="21560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82240" y="5699760"/>
            <a:ext cx="1251712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0521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104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1563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2084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526060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63127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73648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84169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9/15/2023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006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9/15/2023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7593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020777" y="591397"/>
            <a:ext cx="3417994" cy="1258697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0592" y="591397"/>
            <a:ext cx="9962161" cy="1258697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9/15/2023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4936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9/15/2023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1930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2523" y="6463454"/>
            <a:ext cx="15199360" cy="1997710"/>
          </a:xfrm>
        </p:spPr>
        <p:txBody>
          <a:bodyPr anchor="t"/>
          <a:lstStyle>
            <a:lvl1pPr algn="l">
              <a:defRPr sz="9205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523" y="4263180"/>
            <a:ext cx="15199360" cy="2200274"/>
          </a:xfrm>
        </p:spPr>
        <p:txBody>
          <a:bodyPr anchor="b"/>
          <a:lstStyle>
            <a:lvl1pPr marL="0" indent="0">
              <a:buNone/>
              <a:defRPr sz="4601">
                <a:solidFill>
                  <a:schemeClr val="tx1">
                    <a:tint val="75000"/>
                  </a:schemeClr>
                </a:solidFill>
              </a:defRPr>
            </a:lvl1pPr>
            <a:lvl2pPr marL="1052119" indent="0">
              <a:buNone/>
              <a:defRPr sz="4141">
                <a:solidFill>
                  <a:schemeClr val="tx1">
                    <a:tint val="75000"/>
                  </a:schemeClr>
                </a:solidFill>
              </a:defRPr>
            </a:lvl2pPr>
            <a:lvl3pPr marL="2104239" indent="0">
              <a:buNone/>
              <a:defRPr sz="3681">
                <a:solidFill>
                  <a:schemeClr val="tx1">
                    <a:tint val="75000"/>
                  </a:schemeClr>
                </a:solidFill>
              </a:defRPr>
            </a:lvl3pPr>
            <a:lvl4pPr marL="3156363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4pPr>
            <a:lvl5pPr marL="4208482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5pPr>
            <a:lvl6pPr marL="5260601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6pPr>
            <a:lvl7pPr marL="6312720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7pPr>
            <a:lvl8pPr marL="7364844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8pPr>
            <a:lvl9pPr marL="8416964" indent="0">
              <a:buNone/>
              <a:defRPr sz="322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9/15/2023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201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0600" y="3441277"/>
            <a:ext cx="6690077" cy="9737090"/>
          </a:xfrm>
        </p:spPr>
        <p:txBody>
          <a:bodyPr/>
          <a:lstStyle>
            <a:lvl1pPr>
              <a:defRPr sz="6442"/>
            </a:lvl1pPr>
            <a:lvl2pPr>
              <a:defRPr sz="5522"/>
            </a:lvl2pPr>
            <a:lvl3pPr>
              <a:defRPr sz="4601"/>
            </a:lvl3pPr>
            <a:lvl4pPr>
              <a:defRPr sz="4141"/>
            </a:lvl4pPr>
            <a:lvl5pPr>
              <a:defRPr sz="4141"/>
            </a:lvl5pPr>
            <a:lvl6pPr>
              <a:defRPr sz="4141"/>
            </a:lvl6pPr>
            <a:lvl7pPr>
              <a:defRPr sz="4141"/>
            </a:lvl7pPr>
            <a:lvl8pPr>
              <a:defRPr sz="4141"/>
            </a:lvl8pPr>
            <a:lvl9pPr>
              <a:defRPr sz="414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48693" y="3441277"/>
            <a:ext cx="6690080" cy="9737090"/>
          </a:xfrm>
        </p:spPr>
        <p:txBody>
          <a:bodyPr/>
          <a:lstStyle>
            <a:lvl1pPr>
              <a:defRPr sz="6442"/>
            </a:lvl1pPr>
            <a:lvl2pPr>
              <a:defRPr sz="5522"/>
            </a:lvl2pPr>
            <a:lvl3pPr>
              <a:defRPr sz="4601"/>
            </a:lvl3pPr>
            <a:lvl4pPr>
              <a:defRPr sz="4141"/>
            </a:lvl4pPr>
            <a:lvl5pPr>
              <a:defRPr sz="4141"/>
            </a:lvl5pPr>
            <a:lvl6pPr>
              <a:defRPr sz="4141"/>
            </a:lvl6pPr>
            <a:lvl7pPr>
              <a:defRPr sz="4141"/>
            </a:lvl7pPr>
            <a:lvl8pPr>
              <a:defRPr sz="4141"/>
            </a:lvl8pPr>
            <a:lvl9pPr>
              <a:defRPr sz="414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9/15/2023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919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080" y="402802"/>
            <a:ext cx="1609344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4080" y="2251499"/>
            <a:ext cx="7900813" cy="938318"/>
          </a:xfrm>
        </p:spPr>
        <p:txBody>
          <a:bodyPr anchor="b"/>
          <a:lstStyle>
            <a:lvl1pPr marL="0" indent="0">
              <a:buNone/>
              <a:defRPr sz="5522" b="1"/>
            </a:lvl1pPr>
            <a:lvl2pPr marL="1052119" indent="0">
              <a:buNone/>
              <a:defRPr sz="4601" b="1"/>
            </a:lvl2pPr>
            <a:lvl3pPr marL="2104239" indent="0">
              <a:buNone/>
              <a:defRPr sz="4141" b="1"/>
            </a:lvl3pPr>
            <a:lvl4pPr marL="3156363" indent="0">
              <a:buNone/>
              <a:defRPr sz="3681" b="1"/>
            </a:lvl4pPr>
            <a:lvl5pPr marL="4208482" indent="0">
              <a:buNone/>
              <a:defRPr sz="3681" b="1"/>
            </a:lvl5pPr>
            <a:lvl6pPr marL="5260601" indent="0">
              <a:buNone/>
              <a:defRPr sz="3681" b="1"/>
            </a:lvl6pPr>
            <a:lvl7pPr marL="6312720" indent="0">
              <a:buNone/>
              <a:defRPr sz="3681" b="1"/>
            </a:lvl7pPr>
            <a:lvl8pPr marL="7364844" indent="0">
              <a:buNone/>
              <a:defRPr sz="3681" b="1"/>
            </a:lvl8pPr>
            <a:lvl9pPr marL="8416964" indent="0">
              <a:buNone/>
              <a:defRPr sz="368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4080" y="3189817"/>
            <a:ext cx="7900813" cy="5795222"/>
          </a:xfrm>
        </p:spPr>
        <p:txBody>
          <a:bodyPr/>
          <a:lstStyle>
            <a:lvl1pPr>
              <a:defRPr sz="5522"/>
            </a:lvl1pPr>
            <a:lvl2pPr>
              <a:defRPr sz="4601"/>
            </a:lvl2pPr>
            <a:lvl3pPr>
              <a:defRPr sz="4141"/>
            </a:lvl3pPr>
            <a:lvl4pPr>
              <a:defRPr sz="3681"/>
            </a:lvl4pPr>
            <a:lvl5pPr>
              <a:defRPr sz="3681"/>
            </a:lvl5pPr>
            <a:lvl6pPr>
              <a:defRPr sz="3681"/>
            </a:lvl6pPr>
            <a:lvl7pPr>
              <a:defRPr sz="3681"/>
            </a:lvl7pPr>
            <a:lvl8pPr>
              <a:defRPr sz="3681"/>
            </a:lvl8pPr>
            <a:lvl9pPr>
              <a:defRPr sz="36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083607" y="2251499"/>
            <a:ext cx="7903916" cy="938318"/>
          </a:xfrm>
        </p:spPr>
        <p:txBody>
          <a:bodyPr anchor="b"/>
          <a:lstStyle>
            <a:lvl1pPr marL="0" indent="0">
              <a:buNone/>
              <a:defRPr sz="5522" b="1"/>
            </a:lvl1pPr>
            <a:lvl2pPr marL="1052119" indent="0">
              <a:buNone/>
              <a:defRPr sz="4601" b="1"/>
            </a:lvl2pPr>
            <a:lvl3pPr marL="2104239" indent="0">
              <a:buNone/>
              <a:defRPr sz="4141" b="1"/>
            </a:lvl3pPr>
            <a:lvl4pPr marL="3156363" indent="0">
              <a:buNone/>
              <a:defRPr sz="3681" b="1"/>
            </a:lvl4pPr>
            <a:lvl5pPr marL="4208482" indent="0">
              <a:buNone/>
              <a:defRPr sz="3681" b="1"/>
            </a:lvl5pPr>
            <a:lvl6pPr marL="5260601" indent="0">
              <a:buNone/>
              <a:defRPr sz="3681" b="1"/>
            </a:lvl6pPr>
            <a:lvl7pPr marL="6312720" indent="0">
              <a:buNone/>
              <a:defRPr sz="3681" b="1"/>
            </a:lvl7pPr>
            <a:lvl8pPr marL="7364844" indent="0">
              <a:buNone/>
              <a:defRPr sz="3681" b="1"/>
            </a:lvl8pPr>
            <a:lvl9pPr marL="8416964" indent="0">
              <a:buNone/>
              <a:defRPr sz="368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083607" y="3189817"/>
            <a:ext cx="7903916" cy="5795222"/>
          </a:xfrm>
        </p:spPr>
        <p:txBody>
          <a:bodyPr/>
          <a:lstStyle>
            <a:lvl1pPr>
              <a:defRPr sz="5522"/>
            </a:lvl1pPr>
            <a:lvl2pPr>
              <a:defRPr sz="4601"/>
            </a:lvl2pPr>
            <a:lvl3pPr>
              <a:defRPr sz="4141"/>
            </a:lvl3pPr>
            <a:lvl4pPr>
              <a:defRPr sz="3681"/>
            </a:lvl4pPr>
            <a:lvl5pPr>
              <a:defRPr sz="3681"/>
            </a:lvl5pPr>
            <a:lvl6pPr>
              <a:defRPr sz="3681"/>
            </a:lvl6pPr>
            <a:lvl7pPr>
              <a:defRPr sz="3681"/>
            </a:lvl7pPr>
            <a:lvl8pPr>
              <a:defRPr sz="3681"/>
            </a:lvl8pPr>
            <a:lvl9pPr>
              <a:defRPr sz="368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9/15/2023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6229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9/15/2023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5031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9/15/2023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7042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4080" y="400473"/>
            <a:ext cx="5882923" cy="1704340"/>
          </a:xfrm>
        </p:spPr>
        <p:txBody>
          <a:bodyPr anchor="b"/>
          <a:lstStyle>
            <a:lvl1pPr algn="l">
              <a:defRPr sz="4601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91208" y="400474"/>
            <a:ext cx="9996312" cy="8584566"/>
          </a:xfrm>
        </p:spPr>
        <p:txBody>
          <a:bodyPr/>
          <a:lstStyle>
            <a:lvl1pPr>
              <a:defRPr sz="7362"/>
            </a:lvl1pPr>
            <a:lvl2pPr>
              <a:defRPr sz="6442"/>
            </a:lvl2pPr>
            <a:lvl3pPr>
              <a:defRPr sz="5522"/>
            </a:lvl3pPr>
            <a:lvl4pPr>
              <a:defRPr sz="4601"/>
            </a:lvl4pPr>
            <a:lvl5pPr>
              <a:defRPr sz="4601"/>
            </a:lvl5pPr>
            <a:lvl6pPr>
              <a:defRPr sz="4601"/>
            </a:lvl6pPr>
            <a:lvl7pPr>
              <a:defRPr sz="4601"/>
            </a:lvl7pPr>
            <a:lvl8pPr>
              <a:defRPr sz="4601"/>
            </a:lvl8pPr>
            <a:lvl9pPr>
              <a:defRPr sz="460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4080" y="2104814"/>
            <a:ext cx="5882923" cy="6880226"/>
          </a:xfrm>
        </p:spPr>
        <p:txBody>
          <a:bodyPr/>
          <a:lstStyle>
            <a:lvl1pPr marL="0" indent="0">
              <a:buNone/>
              <a:defRPr sz="3221"/>
            </a:lvl1pPr>
            <a:lvl2pPr marL="1052119" indent="0">
              <a:buNone/>
              <a:defRPr sz="2761"/>
            </a:lvl2pPr>
            <a:lvl3pPr marL="2104239" indent="0">
              <a:buNone/>
              <a:defRPr sz="2301"/>
            </a:lvl3pPr>
            <a:lvl4pPr marL="3156363" indent="0">
              <a:buNone/>
              <a:defRPr sz="2071"/>
            </a:lvl4pPr>
            <a:lvl5pPr marL="4208482" indent="0">
              <a:buNone/>
              <a:defRPr sz="2071"/>
            </a:lvl5pPr>
            <a:lvl6pPr marL="5260601" indent="0">
              <a:buNone/>
              <a:defRPr sz="2071"/>
            </a:lvl6pPr>
            <a:lvl7pPr marL="6312720" indent="0">
              <a:buNone/>
              <a:defRPr sz="2071"/>
            </a:lvl7pPr>
            <a:lvl8pPr marL="7364844" indent="0">
              <a:buNone/>
              <a:defRPr sz="2071"/>
            </a:lvl8pPr>
            <a:lvl9pPr marL="8416964" indent="0">
              <a:buNone/>
              <a:defRPr sz="20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9/15/2023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287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4919" y="7040880"/>
            <a:ext cx="10728960" cy="831216"/>
          </a:xfrm>
        </p:spPr>
        <p:txBody>
          <a:bodyPr anchor="b"/>
          <a:lstStyle>
            <a:lvl1pPr algn="l">
              <a:defRPr sz="4601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04919" y="898737"/>
            <a:ext cx="10728960" cy="6035040"/>
          </a:xfrm>
        </p:spPr>
        <p:txBody>
          <a:bodyPr/>
          <a:lstStyle>
            <a:lvl1pPr marL="0" indent="0">
              <a:buNone/>
              <a:defRPr sz="7362"/>
            </a:lvl1pPr>
            <a:lvl2pPr marL="1052119" indent="0">
              <a:buNone/>
              <a:defRPr sz="6442"/>
            </a:lvl2pPr>
            <a:lvl3pPr marL="2104239" indent="0">
              <a:buNone/>
              <a:defRPr sz="5522"/>
            </a:lvl3pPr>
            <a:lvl4pPr marL="3156363" indent="0">
              <a:buNone/>
              <a:defRPr sz="4601"/>
            </a:lvl4pPr>
            <a:lvl5pPr marL="4208482" indent="0">
              <a:buNone/>
              <a:defRPr sz="4601"/>
            </a:lvl5pPr>
            <a:lvl6pPr marL="5260601" indent="0">
              <a:buNone/>
              <a:defRPr sz="4601"/>
            </a:lvl6pPr>
            <a:lvl7pPr marL="6312720" indent="0">
              <a:buNone/>
              <a:defRPr sz="4601"/>
            </a:lvl7pPr>
            <a:lvl8pPr marL="7364844" indent="0">
              <a:buNone/>
              <a:defRPr sz="4601"/>
            </a:lvl8pPr>
            <a:lvl9pPr marL="8416964" indent="0">
              <a:buNone/>
              <a:defRPr sz="4601"/>
            </a:lvl9pPr>
          </a:lstStyle>
          <a:p>
            <a:r>
              <a:rPr lang="en-US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04919" y="7872096"/>
            <a:ext cx="10728960" cy="1180464"/>
          </a:xfrm>
        </p:spPr>
        <p:txBody>
          <a:bodyPr/>
          <a:lstStyle>
            <a:lvl1pPr marL="0" indent="0">
              <a:buNone/>
              <a:defRPr sz="3221"/>
            </a:lvl1pPr>
            <a:lvl2pPr marL="1052119" indent="0">
              <a:buNone/>
              <a:defRPr sz="2761"/>
            </a:lvl2pPr>
            <a:lvl3pPr marL="2104239" indent="0">
              <a:buNone/>
              <a:defRPr sz="2301"/>
            </a:lvl3pPr>
            <a:lvl4pPr marL="3156363" indent="0">
              <a:buNone/>
              <a:defRPr sz="2071"/>
            </a:lvl4pPr>
            <a:lvl5pPr marL="4208482" indent="0">
              <a:buNone/>
              <a:defRPr sz="2071"/>
            </a:lvl5pPr>
            <a:lvl6pPr marL="5260601" indent="0">
              <a:buNone/>
              <a:defRPr sz="2071"/>
            </a:lvl6pPr>
            <a:lvl7pPr marL="6312720" indent="0">
              <a:buNone/>
              <a:defRPr sz="2071"/>
            </a:lvl7pPr>
            <a:lvl8pPr marL="7364844" indent="0">
              <a:buNone/>
              <a:defRPr sz="2071"/>
            </a:lvl8pPr>
            <a:lvl9pPr marL="8416964" indent="0">
              <a:buNone/>
              <a:defRPr sz="20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D5D923-524C-2843-97E8-A91DEBC79098}" type="datetimeFigureOut">
              <a:rPr lang="en-US" smtClean="0"/>
              <a:t>9/15/2023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8094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4080" y="402802"/>
            <a:ext cx="1609344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94080" y="2346970"/>
            <a:ext cx="1609344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4080" y="9322656"/>
            <a:ext cx="4172373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5D923-524C-2843-97E8-A91DEBC79098}" type="datetimeFigureOut">
              <a:rPr lang="en-US" smtClean="0"/>
              <a:t>9/15/2023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109547" y="9322656"/>
            <a:ext cx="5662507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815147" y="9322656"/>
            <a:ext cx="4172373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76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2D8FB-B1DC-B043-ABF3-EF5EE66B0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525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52119" rtl="0" eaLnBrk="1" latinLnBrk="0" hangingPunct="1">
        <a:spcBef>
          <a:spcPct val="0"/>
        </a:spcBef>
        <a:buNone/>
        <a:defRPr sz="1012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89089" indent="-789089" algn="l" defTabSz="1052119" rtl="0" eaLnBrk="1" latinLnBrk="0" hangingPunct="1">
        <a:spcBef>
          <a:spcPct val="20000"/>
        </a:spcBef>
        <a:buFont typeface="Arial"/>
        <a:buChar char="•"/>
        <a:defRPr sz="7362" kern="1200">
          <a:solidFill>
            <a:schemeClr val="tx1"/>
          </a:solidFill>
          <a:latin typeface="+mn-lt"/>
          <a:ea typeface="+mn-ea"/>
          <a:cs typeface="+mn-cs"/>
        </a:defRPr>
      </a:lvl1pPr>
      <a:lvl2pPr marL="1709696" indent="-657577" algn="l" defTabSz="1052119" rtl="0" eaLnBrk="1" latinLnBrk="0" hangingPunct="1">
        <a:spcBef>
          <a:spcPct val="20000"/>
        </a:spcBef>
        <a:buFont typeface="Arial"/>
        <a:buChar char="–"/>
        <a:defRPr sz="6442" kern="1200">
          <a:solidFill>
            <a:schemeClr val="tx1"/>
          </a:solidFill>
          <a:latin typeface="+mn-lt"/>
          <a:ea typeface="+mn-ea"/>
          <a:cs typeface="+mn-cs"/>
        </a:defRPr>
      </a:lvl2pPr>
      <a:lvl3pPr marL="2630301" indent="-526060" algn="l" defTabSz="1052119" rtl="0" eaLnBrk="1" latinLnBrk="0" hangingPunct="1">
        <a:spcBef>
          <a:spcPct val="20000"/>
        </a:spcBef>
        <a:buFont typeface="Arial"/>
        <a:buChar char="•"/>
        <a:defRPr sz="5522" kern="1200">
          <a:solidFill>
            <a:schemeClr val="tx1"/>
          </a:solidFill>
          <a:latin typeface="+mn-lt"/>
          <a:ea typeface="+mn-ea"/>
          <a:cs typeface="+mn-cs"/>
        </a:defRPr>
      </a:lvl3pPr>
      <a:lvl4pPr marL="3682422" indent="-526060" algn="l" defTabSz="1052119" rtl="0" eaLnBrk="1" latinLnBrk="0" hangingPunct="1">
        <a:spcBef>
          <a:spcPct val="20000"/>
        </a:spcBef>
        <a:buFont typeface="Arial"/>
        <a:buChar char="–"/>
        <a:defRPr sz="4601" kern="1200">
          <a:solidFill>
            <a:schemeClr val="tx1"/>
          </a:solidFill>
          <a:latin typeface="+mn-lt"/>
          <a:ea typeface="+mn-ea"/>
          <a:cs typeface="+mn-cs"/>
        </a:defRPr>
      </a:lvl4pPr>
      <a:lvl5pPr marL="4734542" indent="-526060" algn="l" defTabSz="1052119" rtl="0" eaLnBrk="1" latinLnBrk="0" hangingPunct="1">
        <a:spcBef>
          <a:spcPct val="20000"/>
        </a:spcBef>
        <a:buFont typeface="Arial"/>
        <a:buChar char="»"/>
        <a:defRPr sz="4601" kern="1200">
          <a:solidFill>
            <a:schemeClr val="tx1"/>
          </a:solidFill>
          <a:latin typeface="+mn-lt"/>
          <a:ea typeface="+mn-ea"/>
          <a:cs typeface="+mn-cs"/>
        </a:defRPr>
      </a:lvl5pPr>
      <a:lvl6pPr marL="5786663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6pPr>
      <a:lvl7pPr marL="6838782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7pPr>
      <a:lvl8pPr marL="7890904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8pPr>
      <a:lvl9pPr marL="8943023" indent="-526060" algn="l" defTabSz="1052119" rtl="0" eaLnBrk="1" latinLnBrk="0" hangingPunct="1">
        <a:spcBef>
          <a:spcPct val="20000"/>
        </a:spcBef>
        <a:buFont typeface="Arial"/>
        <a:buChar char="•"/>
        <a:defRPr sz="460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1pPr>
      <a:lvl2pPr marL="1052119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2pPr>
      <a:lvl3pPr marL="2104239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3pPr>
      <a:lvl4pPr marL="3156363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4pPr>
      <a:lvl5pPr marL="4208482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5pPr>
      <a:lvl6pPr marL="5260601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6pPr>
      <a:lvl7pPr marL="6312720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7pPr>
      <a:lvl8pPr marL="7364844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8pPr>
      <a:lvl9pPr marL="8416964" algn="l" defTabSz="1052119" rtl="0" eaLnBrk="1" latinLnBrk="0" hangingPunct="1">
        <a:defRPr sz="414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1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1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38389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65474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49137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684012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41932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99943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33247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77242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21190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6171845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7990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30806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95663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24427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18846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94270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55959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82200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31018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936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223641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03558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380833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896766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257054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331506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745793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999458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272618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363647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216609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1783122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05154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995067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147706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039580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2665014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411093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257602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906715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049956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399608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047430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49227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638049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188839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903204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403658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384566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83847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44894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263688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32463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379403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24035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3779526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044557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011437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144835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0528650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934911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374545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823866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2258284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724278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91612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422042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5092677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008706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6814548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5859705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139068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696847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8111685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2193389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0878975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70526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0712037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9647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8344414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3826059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1473215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6240105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1651726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83642720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5037280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77544400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39027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5987605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94238335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6444644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1700800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1805359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6362436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9355338"/>
      </p:ext>
    </p:extLst>
  </p:cSld>
  <p:clrMapOvr>
    <a:masterClrMapping/>
  </p:clrMapOvr>
</p:sld>
</file>

<file path=ppt/theme/theme1.xml><?xml version="1.0" encoding="utf-8"?>
<a:theme xmlns:a="http://schemas.openxmlformats.org/drawingml/2006/main" name="Behavior Toolbox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Behavior Toolbox.thmx</Template>
  <TotalTime>127186</TotalTime>
  <Words>92</Words>
  <Application>Microsoft Office PowerPoint</Application>
  <PresentationFormat>Custom</PresentationFormat>
  <Paragraphs>92</Paragraphs>
  <Slides>95</Slides>
  <Notes>92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95</vt:i4>
      </vt:variant>
    </vt:vector>
  </HeadingPairs>
  <TitlesOfParts>
    <vt:vector size="98" baseType="lpstr">
      <vt:lpstr>Arial</vt:lpstr>
      <vt:lpstr>Calibri</vt:lpstr>
      <vt:lpstr>Behavior Toolbox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707</cp:revision>
  <cp:lastPrinted>2020-12-17T16:34:20Z</cp:lastPrinted>
  <dcterms:created xsi:type="dcterms:W3CDTF">2016-01-18T20:00:00Z</dcterms:created>
  <dcterms:modified xsi:type="dcterms:W3CDTF">2023-09-15T21:12:58Z</dcterms:modified>
</cp:coreProperties>
</file>