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8"/>
  </p:notesMasterIdLst>
  <p:sldIdLst>
    <p:sldId id="1111" r:id="rId2"/>
    <p:sldId id="1191" r:id="rId3"/>
    <p:sldId id="1363" r:id="rId4"/>
    <p:sldId id="1364" r:id="rId5"/>
    <p:sldId id="518" r:id="rId6"/>
    <p:sldId id="1176" r:id="rId7"/>
    <p:sldId id="1177" r:id="rId8"/>
    <p:sldId id="532" r:id="rId9"/>
    <p:sldId id="1192" r:id="rId10"/>
    <p:sldId id="1193" r:id="rId11"/>
    <p:sldId id="1194" r:id="rId12"/>
    <p:sldId id="1196" r:id="rId13"/>
    <p:sldId id="1195" r:id="rId14"/>
    <p:sldId id="533" r:id="rId15"/>
    <p:sldId id="1197" r:id="rId16"/>
    <p:sldId id="1199" r:id="rId17"/>
    <p:sldId id="1202" r:id="rId18"/>
    <p:sldId id="1201" r:id="rId19"/>
    <p:sldId id="1200" r:id="rId20"/>
    <p:sldId id="1203" r:id="rId21"/>
    <p:sldId id="1204" r:id="rId22"/>
    <p:sldId id="1205" r:id="rId23"/>
    <p:sldId id="1206" r:id="rId24"/>
    <p:sldId id="1207" r:id="rId25"/>
    <p:sldId id="1208" r:id="rId26"/>
    <p:sldId id="1189" r:id="rId27"/>
  </p:sldIdLst>
  <p:sldSz cx="7772400" cy="10058400"/>
  <p:notesSz cx="6858000" cy="9144000"/>
  <p:embeddedFontLst>
    <p:embeddedFont>
      <p:font typeface="APLCAPSLOCK" panose="02000603000000000000" pitchFamily="2" charset="0"/>
      <p:regular r:id="rId29"/>
    </p:embeddedFont>
    <p:embeddedFont>
      <p:font typeface="APLPAPATROLL" panose="02000603000000000000" pitchFamily="2" charset="0"/>
      <p:regular r:id="rId30"/>
    </p:embeddedFont>
    <p:embeddedFont>
      <p:font typeface="APLPAPATROLL" panose="02000603000000000000" pitchFamily="2" charset="0"/>
      <p:regular r:id="rId30"/>
    </p:embeddedFont>
    <p:embeddedFont>
      <p:font typeface="KAHoney" panose="02000803000000000000" pitchFamily="2" charset="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76"/>
  </p:normalViewPr>
  <p:slideViewPr>
    <p:cSldViewPr snapToGrid="0">
      <p:cViewPr varScale="1">
        <p:scale>
          <a:sx n="78" d="100"/>
          <a:sy n="78" d="100"/>
        </p:scale>
        <p:origin x="317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BDEED-7B72-0842-BBF6-04639D147042}" type="datetimeFigureOut">
              <a:rPr lang="en-US" smtClean="0"/>
              <a:t>8/22/24</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D885A-80E4-3E43-A431-267E1BB99EF8}" type="slidenum">
              <a:rPr lang="en-US" smtClean="0"/>
              <a:t>‹#›</a:t>
            </a:fld>
            <a:endParaRPr lang="en-US"/>
          </a:p>
        </p:txBody>
      </p:sp>
    </p:spTree>
    <p:extLst>
      <p:ext uri="{BB962C8B-B14F-4D97-AF65-F5344CB8AC3E}">
        <p14:creationId xmlns:p14="http://schemas.microsoft.com/office/powerpoint/2010/main" val="263248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TrafficLight_Green.png</a:t>
            </a:r>
            <a:endParaRPr lang="en-US" dirty="0"/>
          </a:p>
        </p:txBody>
      </p:sp>
      <p:sp>
        <p:nvSpPr>
          <p:cNvPr id="4" name="Slide Number Placeholder 3"/>
          <p:cNvSpPr>
            <a:spLocks noGrp="1"/>
          </p:cNvSpPr>
          <p:nvPr>
            <p:ph type="sldNum" sz="quarter" idx="5"/>
          </p:nvPr>
        </p:nvSpPr>
        <p:spPr/>
        <p:txBody>
          <a:bodyPr/>
          <a:lstStyle/>
          <a:p>
            <a:fld id="{2619AB5D-A25F-4C4B-B3CF-BC52CE3B4F93}" type="slidenum">
              <a:rPr lang="en-US" smtClean="0"/>
              <a:t>26</a:t>
            </a:fld>
            <a:endParaRPr lang="en-US"/>
          </a:p>
        </p:txBody>
      </p:sp>
    </p:spTree>
    <p:extLst>
      <p:ext uri="{BB962C8B-B14F-4D97-AF65-F5344CB8AC3E}">
        <p14:creationId xmlns:p14="http://schemas.microsoft.com/office/powerpoint/2010/main" val="2300746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5D05B-6C2C-2823-544F-686E432B013C}"/>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E727C928-1613-4CD5-67C4-57C04E07A90E}"/>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01C5BEBD-13BD-0ECC-2DBB-6F3F4B69C09D}"/>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F6CF8A73-6E5E-6094-78CC-C389CBF0D1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582000-EF71-48D3-1FBB-17291E4B3390}"/>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458478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3E98F-C8E3-27CE-E2EA-1271B330EAF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476FF06-0732-8F40-BB19-53E4B35A64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9AD39A-1EDF-E90A-C966-E817B4301FCE}"/>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5F9A3E27-0B65-8344-63FC-95FA3690C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FE458-7A43-AAF8-1B2B-BCDE97B3A36B}"/>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1946141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5CF644-80CF-DC01-0448-0A837A860EDC}"/>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21850E-0F38-9A73-74CA-4A9E6D391402}"/>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BF2812-5E69-0D57-F1F2-B0C2E5185F82}"/>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8927380B-92AC-39E3-CE2B-972DC90C7D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E7A462-4D4C-4E04-C947-26D2825DFCB5}"/>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248636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F6E30-F5E7-9D17-7E50-8FDB694D75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800BFA-69EF-5614-5C05-84F52A09A2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E5A3BD-E9DD-F7E6-C4DE-1CE441ADC631}"/>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48867D34-4899-C11F-9CFA-3E6B2F753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0CB2FB-770F-5721-B651-E63503CE1059}"/>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146668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91B1E-9DBC-C440-224E-BD876F7AE82E}"/>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23A4258B-4539-7BE2-2543-47E677A7B33F}"/>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FBAEEC-8035-AA25-EA12-6124125CAB8D}"/>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BA7CD3C8-88D6-0053-7058-0EC3E3C5DA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150C57-B7A2-06B9-9915-DBD063CE11A3}"/>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2183825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B4A30-74EF-5B63-C212-4B41F92A92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7BD31-DD06-BB6A-A495-18464C7DFF21}"/>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BC5BA8-1407-740D-7CEF-9BD778C8F667}"/>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131B0B-2835-8618-5960-56F5EBA6BC86}"/>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6" name="Footer Placeholder 5">
            <a:extLst>
              <a:ext uri="{FF2B5EF4-FFF2-40B4-BE49-F238E27FC236}">
                <a16:creationId xmlns:a16="http://schemas.microsoft.com/office/drawing/2014/main" id="{FEE0EE9D-A380-7631-375F-6433051F9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7CF0A7-53B1-D59F-3F4F-9D98D0966B9E}"/>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2885550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2F033-F1DC-12B5-39E7-36AE5E2DC392}"/>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89C84B-B5A5-92E2-E0F5-F8CBB60F4C77}"/>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81FF64E6-62F9-2B64-CD3E-189D495F4197}"/>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D2488F-57ED-7FE8-7B45-DC14C7A5A998}"/>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9C75C043-EC72-BB66-F5D1-75215C36942D}"/>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6D49D8-D283-5865-3A07-D013DE2733E3}"/>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8" name="Footer Placeholder 7">
            <a:extLst>
              <a:ext uri="{FF2B5EF4-FFF2-40B4-BE49-F238E27FC236}">
                <a16:creationId xmlns:a16="http://schemas.microsoft.com/office/drawing/2014/main" id="{73A0D6C9-692E-DD20-B2CF-3579856677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762EEC-FFDE-A140-12DE-DE6086926DDE}"/>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194739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1DFDB-1D40-176C-6E2B-70BF6732A3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074565-33B7-243E-F12B-C8D6C0102B41}"/>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4" name="Footer Placeholder 3">
            <a:extLst>
              <a:ext uri="{FF2B5EF4-FFF2-40B4-BE49-F238E27FC236}">
                <a16:creationId xmlns:a16="http://schemas.microsoft.com/office/drawing/2014/main" id="{C12CCEC6-DDE4-E830-E74E-183B895CF5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58DED0-2D2B-E748-88A3-0F4AEF736D19}"/>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3511774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2CBE96-000A-874D-EBDD-727608438D5B}"/>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3" name="Footer Placeholder 2">
            <a:extLst>
              <a:ext uri="{FF2B5EF4-FFF2-40B4-BE49-F238E27FC236}">
                <a16:creationId xmlns:a16="http://schemas.microsoft.com/office/drawing/2014/main" id="{141EB028-5974-16A8-CF98-C092DC5212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B412FE-C77F-8C3A-31E8-92D811C917C6}"/>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953498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D6DB9-9BDB-C8C1-9710-CE1B870A42B0}"/>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1E34848B-6969-C0E2-65C3-45B5B643CC6A}"/>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1E6D80-AB7A-F879-3AED-C8B0B4670F2B}"/>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37F16DB6-6688-B1A7-371B-FAE5090DFDE8}"/>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6" name="Footer Placeholder 5">
            <a:extLst>
              <a:ext uri="{FF2B5EF4-FFF2-40B4-BE49-F238E27FC236}">
                <a16:creationId xmlns:a16="http://schemas.microsoft.com/office/drawing/2014/main" id="{0D8A2284-57D5-42A0-9546-25C3801358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1A15E7-54D3-4F2D-F584-FFD2A785B530}"/>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2172799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EB820-6FD0-EA4D-9D36-84D8E2510A24}"/>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F4271598-950B-3214-4BD9-ADE698A2834D}"/>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FA325BA6-AFE3-7AA5-B74F-3FAE5C4F21A1}"/>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B3A0417C-A35E-352B-8D4F-68D47AD0497F}"/>
              </a:ext>
            </a:extLst>
          </p:cNvPr>
          <p:cNvSpPr>
            <a:spLocks noGrp="1"/>
          </p:cNvSpPr>
          <p:nvPr>
            <p:ph type="dt" sz="half" idx="10"/>
          </p:nvPr>
        </p:nvSpPr>
        <p:spPr/>
        <p:txBody>
          <a:bodyPr/>
          <a:lstStyle/>
          <a:p>
            <a:fld id="{8163E6DA-7474-CB4F-9ACA-00F867C261FE}" type="datetimeFigureOut">
              <a:rPr lang="en-US" smtClean="0"/>
              <a:t>8/22/24</a:t>
            </a:fld>
            <a:endParaRPr lang="en-US"/>
          </a:p>
        </p:txBody>
      </p:sp>
      <p:sp>
        <p:nvSpPr>
          <p:cNvPr id="6" name="Footer Placeholder 5">
            <a:extLst>
              <a:ext uri="{FF2B5EF4-FFF2-40B4-BE49-F238E27FC236}">
                <a16:creationId xmlns:a16="http://schemas.microsoft.com/office/drawing/2014/main" id="{0F007D8F-0B65-8876-4A7D-3D9792C843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ED589F-89B0-162F-11D3-052843B09CF5}"/>
              </a:ext>
            </a:extLst>
          </p:cNvPr>
          <p:cNvSpPr>
            <a:spLocks noGrp="1"/>
          </p:cNvSpPr>
          <p:nvPr>
            <p:ph type="sldNum" sz="quarter" idx="12"/>
          </p:nvPr>
        </p:nvSpPr>
        <p:spPr/>
        <p:txBody>
          <a:bodyPr/>
          <a:lstStyle/>
          <a:p>
            <a:fld id="{34D0640C-6184-7141-8E6F-FEF5CA45D0A6}" type="slidenum">
              <a:rPr lang="en-US" smtClean="0"/>
              <a:t>‹#›</a:t>
            </a:fld>
            <a:endParaRPr lang="en-US"/>
          </a:p>
        </p:txBody>
      </p:sp>
    </p:spTree>
    <p:extLst>
      <p:ext uri="{BB962C8B-B14F-4D97-AF65-F5344CB8AC3E}">
        <p14:creationId xmlns:p14="http://schemas.microsoft.com/office/powerpoint/2010/main" val="1576998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0696E2-2C6C-B819-7772-37B7B5914A3F}"/>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89A2B0-9E15-0110-7D56-CB9AF5D6B7B2}"/>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B2B18-34C1-6424-05B4-55BB94D507E2}"/>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8163E6DA-7474-CB4F-9ACA-00F867C261FE}" type="datetimeFigureOut">
              <a:rPr lang="en-US" smtClean="0"/>
              <a:t>8/22/24</a:t>
            </a:fld>
            <a:endParaRPr lang="en-US"/>
          </a:p>
        </p:txBody>
      </p:sp>
      <p:sp>
        <p:nvSpPr>
          <p:cNvPr id="5" name="Footer Placeholder 4">
            <a:extLst>
              <a:ext uri="{FF2B5EF4-FFF2-40B4-BE49-F238E27FC236}">
                <a16:creationId xmlns:a16="http://schemas.microsoft.com/office/drawing/2014/main" id="{CF364507-144C-830A-C2AA-CA764C960F7F}"/>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8EE7109-23DE-1989-54F2-0976DF9777DA}"/>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34D0640C-6184-7141-8E6F-FEF5CA45D0A6}" type="slidenum">
              <a:rPr lang="en-US" smtClean="0"/>
              <a:t>‹#›</a:t>
            </a:fld>
            <a:endParaRPr lang="en-US"/>
          </a:p>
        </p:txBody>
      </p:sp>
    </p:spTree>
    <p:extLst>
      <p:ext uri="{BB962C8B-B14F-4D97-AF65-F5344CB8AC3E}">
        <p14:creationId xmlns:p14="http://schemas.microsoft.com/office/powerpoint/2010/main" val="20031146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19.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21.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10" Type="http://schemas.openxmlformats.org/officeDocument/2006/relationships/image" Target="../media/image4.png"/><Relationship Id="rId4" Type="http://schemas.openxmlformats.org/officeDocument/2006/relationships/tags" Target="../tags/tag26.xml"/><Relationship Id="rId9"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image" Target="../media/image7.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6960FA-339F-8F1D-7E9F-16B81A8D0486}"/>
              </a:ext>
            </a:extLst>
          </p:cNvPr>
          <p:cNvSpPr txBox="1"/>
          <p:nvPr>
            <p:custDataLst>
              <p:tags r:id="rId1"/>
            </p:custDataLst>
          </p:nvPr>
        </p:nvSpPr>
        <p:spPr>
          <a:xfrm>
            <a:off x="244095" y="1859817"/>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“Two Homes, One Heart Club.” This group will focus on </a:t>
            </a:r>
            <a:r>
              <a:rPr lang="en-US" sz="1600" b="1" dirty="0">
                <a:latin typeface="APLPapaTroll" panose="02000603000000000000" pitchFamily="2" charset="0"/>
                <a:ea typeface="APLPapaTroll" panose="02000603000000000000" pitchFamily="2" charset="0"/>
              </a:rPr>
              <a:t>changing families </a:t>
            </a:r>
            <a:r>
              <a:rPr lang="en-US" sz="1600" dirty="0">
                <a:latin typeface="APLPapaTroll" panose="02000603000000000000" pitchFamily="2" charset="0"/>
                <a:ea typeface="APLPapaTroll" panose="02000603000000000000" pitchFamily="2" charset="0"/>
              </a:rPr>
              <a:t>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F010C6F2-5D0C-0F6F-BEF3-7F8F1FD0B461}"/>
              </a:ext>
            </a:extLst>
          </p:cNvPr>
          <p:cNvSpPr txBox="1"/>
          <p:nvPr>
            <p:custDataLst>
              <p:tags r:id="rId2"/>
            </p:custDataLst>
          </p:nvPr>
        </p:nvSpPr>
        <p:spPr>
          <a:xfrm>
            <a:off x="-815310" y="113490"/>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3"/>
            </p:custDataLst>
          </p:nvPr>
        </p:nvSpPr>
        <p:spPr>
          <a:xfrm>
            <a:off x="-3362500" y="968710"/>
            <a:ext cx="14497397" cy="846386"/>
          </a:xfrm>
          <a:prstGeom prst="rect">
            <a:avLst/>
          </a:prstGeom>
          <a:noFill/>
        </p:spPr>
        <p:txBody>
          <a:bodyPr wrap="square" rtlCol="0">
            <a:spAutoFit/>
          </a:bodyPr>
          <a:lstStyle/>
          <a:p>
            <a:pPr algn="ctr"/>
            <a:r>
              <a:rPr lang="en-US" sz="4900" dirty="0">
                <a:ln w="38100">
                  <a:noFill/>
                </a:ln>
                <a:solidFill>
                  <a:srgbClr val="18509B"/>
                </a:solidFill>
                <a:latin typeface="KAHoney" panose="02000803000000000000" pitchFamily="2" charset="0"/>
                <a:ea typeface="KAHoney" panose="02000803000000000000" pitchFamily="2" charset="0"/>
                <a:cs typeface="KAElementary" pitchFamily="2" charset="-127"/>
              </a:rPr>
              <a:t>SCHOOL PSYCHOLOGIST</a:t>
            </a:r>
          </a:p>
        </p:txBody>
      </p:sp>
    </p:spTree>
    <p:extLst>
      <p:ext uri="{BB962C8B-B14F-4D97-AF65-F5344CB8AC3E}">
        <p14:creationId xmlns:p14="http://schemas.microsoft.com/office/powerpoint/2010/main" val="2169274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010C6F2-5D0C-0F6F-BEF3-7F8F1FD0B461}"/>
              </a:ext>
            </a:extLst>
          </p:cNvPr>
          <p:cNvSpPr txBox="1"/>
          <p:nvPr>
            <p:custDataLst>
              <p:tags r:id="rId1"/>
            </p:custDataLst>
          </p:nvPr>
        </p:nvSpPr>
        <p:spPr>
          <a:xfrm>
            <a:off x="-788556" y="46979"/>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2"/>
            </p:custDataLst>
          </p:nvPr>
        </p:nvSpPr>
        <p:spPr>
          <a:xfrm>
            <a:off x="-3362500" y="904162"/>
            <a:ext cx="14497397" cy="969496"/>
          </a:xfrm>
          <a:prstGeom prst="rect">
            <a:avLst/>
          </a:prstGeom>
          <a:noFill/>
        </p:spPr>
        <p:txBody>
          <a:bodyPr wrap="square" rtlCol="0">
            <a:spAutoFit/>
          </a:bodyPr>
          <a:lstStyle/>
          <a:p>
            <a:pPr algn="ctr"/>
            <a:r>
              <a:rPr lang="en-US" sz="5700" dirty="0">
                <a:ln w="38100">
                  <a:noFill/>
                </a:ln>
                <a:latin typeface="KAHoney" panose="02000803000000000000" pitchFamily="2" charset="0"/>
                <a:ea typeface="KAHoney" panose="02000803000000000000" pitchFamily="2" charset="0"/>
                <a:cs typeface="KAElementary" pitchFamily="2" charset="-127"/>
              </a:rPr>
              <a:t>SCHOOL COUNSELOR</a:t>
            </a:r>
          </a:p>
        </p:txBody>
      </p:sp>
      <p:sp>
        <p:nvSpPr>
          <p:cNvPr id="3" name="TextBox 2">
            <a:extLst>
              <a:ext uri="{FF2B5EF4-FFF2-40B4-BE49-F238E27FC236}">
                <a16:creationId xmlns:a16="http://schemas.microsoft.com/office/drawing/2014/main" id="{5D1C0322-87A0-ABCD-0615-3EEE11A2159B}"/>
              </a:ext>
            </a:extLst>
          </p:cNvPr>
          <p:cNvSpPr txBox="1"/>
          <p:nvPr>
            <p:custDataLst>
              <p:tags r:id="rId3"/>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“Two Homes, One Heart Club.” This group will focus on </a:t>
            </a:r>
            <a:r>
              <a:rPr lang="en-US" sz="1600" b="1" dirty="0">
                <a:latin typeface="APLPapaTroll" panose="02000603000000000000" pitchFamily="2" charset="0"/>
                <a:ea typeface="APLPapaTroll" panose="02000603000000000000" pitchFamily="2" charset="0"/>
              </a:rPr>
              <a:t>changing families 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7704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3AD954-B240-7002-04A3-3928C0A448AE}"/>
              </a:ext>
            </a:extLst>
          </p:cNvPr>
          <p:cNvSpPr txBox="1"/>
          <p:nvPr>
            <p:custDataLst>
              <p:tags r:id="rId1"/>
            </p:custDataLst>
          </p:nvPr>
        </p:nvSpPr>
        <p:spPr>
          <a:xfrm>
            <a:off x="244095" y="1859817"/>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“Two Homes, One Heart Club.” This group will focus on </a:t>
            </a:r>
            <a:r>
              <a:rPr lang="en-US" sz="1600" b="1" dirty="0">
                <a:latin typeface="APLPapaTroll" panose="02000603000000000000" pitchFamily="2" charset="0"/>
                <a:ea typeface="APLPapaTroll" panose="02000603000000000000" pitchFamily="2" charset="0"/>
              </a:rPr>
              <a:t>changing families </a:t>
            </a:r>
            <a:r>
              <a:rPr lang="en-US" sz="1600" dirty="0">
                <a:latin typeface="APLPapaTroll" panose="02000603000000000000" pitchFamily="2" charset="0"/>
                <a:ea typeface="APLPapaTroll" panose="02000603000000000000" pitchFamily="2" charset="0"/>
              </a:rPr>
              <a:t>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F010C6F2-5D0C-0F6F-BEF3-7F8F1FD0B461}"/>
              </a:ext>
            </a:extLst>
          </p:cNvPr>
          <p:cNvSpPr txBox="1"/>
          <p:nvPr>
            <p:custDataLst>
              <p:tags r:id="rId2"/>
            </p:custDataLst>
          </p:nvPr>
        </p:nvSpPr>
        <p:spPr>
          <a:xfrm>
            <a:off x="-788555" y="114616"/>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3"/>
            </p:custDataLst>
          </p:nvPr>
        </p:nvSpPr>
        <p:spPr>
          <a:xfrm>
            <a:off x="-3362499" y="971799"/>
            <a:ext cx="14497397" cy="815608"/>
          </a:xfrm>
          <a:prstGeom prst="rect">
            <a:avLst/>
          </a:prstGeom>
          <a:noFill/>
        </p:spPr>
        <p:txBody>
          <a:bodyPr wrap="square" rtlCol="0">
            <a:spAutoFit/>
          </a:bodyPr>
          <a:lstStyle/>
          <a:p>
            <a:pPr algn="ctr"/>
            <a:r>
              <a:rPr lang="en-US" sz="4700" dirty="0">
                <a:ln w="38100">
                  <a:noFill/>
                </a:ln>
                <a:latin typeface="KAHoney" panose="02000803000000000000" pitchFamily="2" charset="0"/>
                <a:ea typeface="KAHoney" panose="02000803000000000000" pitchFamily="2" charset="0"/>
                <a:cs typeface="KAElementary" pitchFamily="2" charset="-127"/>
              </a:rPr>
              <a:t>SCHOOL SOCIAL WORKER</a:t>
            </a:r>
          </a:p>
        </p:txBody>
      </p:sp>
    </p:spTree>
    <p:extLst>
      <p:ext uri="{BB962C8B-B14F-4D97-AF65-F5344CB8AC3E}">
        <p14:creationId xmlns:p14="http://schemas.microsoft.com/office/powerpoint/2010/main" val="1021863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010C6F2-5D0C-0F6F-BEF3-7F8F1FD0B461}"/>
              </a:ext>
            </a:extLst>
          </p:cNvPr>
          <p:cNvSpPr txBox="1"/>
          <p:nvPr>
            <p:custDataLst>
              <p:tags r:id="rId1"/>
            </p:custDataLst>
          </p:nvPr>
        </p:nvSpPr>
        <p:spPr>
          <a:xfrm>
            <a:off x="-788555" y="114616"/>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2"/>
            </p:custDataLst>
          </p:nvPr>
        </p:nvSpPr>
        <p:spPr>
          <a:xfrm>
            <a:off x="-3362501" y="936850"/>
            <a:ext cx="14497397" cy="861774"/>
          </a:xfrm>
          <a:prstGeom prst="rect">
            <a:avLst/>
          </a:prstGeom>
          <a:noFill/>
        </p:spPr>
        <p:txBody>
          <a:bodyPr wrap="square" rtlCol="0">
            <a:spAutoFit/>
          </a:bodyPr>
          <a:lstStyle/>
          <a:p>
            <a:pPr algn="ctr"/>
            <a:r>
              <a:rPr lang="en-US" sz="4900" dirty="0">
                <a:ln w="38100">
                  <a:noFill/>
                </a:ln>
                <a:latin typeface="KAHoney" panose="02000803000000000000" pitchFamily="2" charset="0"/>
                <a:ea typeface="KAHoney" panose="02000803000000000000" pitchFamily="2" charset="0"/>
                <a:cs typeface="KAElementary" pitchFamily="2" charset="-127"/>
              </a:rPr>
              <a:t>SCHOOL PSYCHOLOGIST</a:t>
            </a:r>
          </a:p>
        </p:txBody>
      </p:sp>
      <p:sp>
        <p:nvSpPr>
          <p:cNvPr id="3" name="TextBox 2">
            <a:extLst>
              <a:ext uri="{FF2B5EF4-FFF2-40B4-BE49-F238E27FC236}">
                <a16:creationId xmlns:a16="http://schemas.microsoft.com/office/drawing/2014/main" id="{7B702C2C-53F3-60BF-9A0E-7D60E43A84D0}"/>
              </a:ext>
            </a:extLst>
          </p:cNvPr>
          <p:cNvSpPr txBox="1"/>
          <p:nvPr>
            <p:custDataLst>
              <p:tags r:id="rId3"/>
            </p:custDataLst>
          </p:nvPr>
        </p:nvSpPr>
        <p:spPr>
          <a:xfrm>
            <a:off x="244095" y="1859817"/>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“Two Homes, One Heart Club.” This group will focus on </a:t>
            </a:r>
            <a:r>
              <a:rPr lang="en-US" sz="1600" b="1" dirty="0">
                <a:latin typeface="APLPapaTroll" panose="02000603000000000000" pitchFamily="2" charset="0"/>
                <a:ea typeface="APLPapaTroll" panose="02000603000000000000" pitchFamily="2" charset="0"/>
              </a:rPr>
              <a:t>changing families </a:t>
            </a:r>
            <a:r>
              <a:rPr lang="en-US" sz="1600" dirty="0">
                <a:latin typeface="APLPapaTroll" panose="02000603000000000000" pitchFamily="2" charset="0"/>
                <a:ea typeface="APLPapaTroll" panose="02000603000000000000" pitchFamily="2" charset="0"/>
              </a:rPr>
              <a:t>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901938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00274"/>
          </a:xfrm>
          <a:prstGeom prst="rect">
            <a:avLst/>
          </a:prstGeom>
          <a:noFill/>
        </p:spPr>
        <p:txBody>
          <a:bodyPr wrap="square" rtlCol="0">
            <a:spAutoFit/>
          </a:bodyPr>
          <a:lstStyle/>
          <a:p>
            <a:pPr algn="ctr"/>
            <a:r>
              <a:rPr lang="en-US" sz="5900" dirty="0" err="1">
                <a:latin typeface="APLCAPSLOCK" panose="02000603000000000000" pitchFamily="2" charset="0"/>
                <a:ea typeface="APLCAPSLOCK" panose="02000603000000000000" pitchFamily="2" charset="0"/>
              </a:rPr>
              <a:t>desde</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el</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escritorio</a:t>
            </a:r>
            <a:r>
              <a:rPr lang="en-US" sz="5900" dirty="0">
                <a:latin typeface="APLCAPSLOCK" panose="02000603000000000000" pitchFamily="2" charset="0"/>
                <a:ea typeface="APLCAPSLOCK" panose="02000603000000000000"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775452"/>
            <a:ext cx="7877049" cy="954107"/>
          </a:xfrm>
          <a:prstGeom prst="rect">
            <a:avLst/>
          </a:prstGeom>
          <a:noFill/>
        </p:spPr>
        <p:txBody>
          <a:bodyPr wrap="square" rtlCol="0">
            <a:spAutoFit/>
          </a:bodyPr>
          <a:lstStyle/>
          <a:p>
            <a:pPr algn="ctr"/>
            <a:r>
              <a:rPr lang="en-US" sz="5500" dirty="0">
                <a:ln w="19050">
                  <a:noFill/>
                </a:ln>
                <a:solidFill>
                  <a:srgbClr val="18509B"/>
                </a:solidFill>
                <a:latin typeface="KAHoney" panose="02000803000000000000" pitchFamily="2" charset="0"/>
                <a:ea typeface="KAHoney" panose="02000803000000000000" pitchFamily="2" charset="0"/>
                <a:cs typeface="KAElementary" pitchFamily="2" charset="-127"/>
              </a:rPr>
              <a:t>CONSEJERA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223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31051"/>
          </a:xfrm>
          <a:prstGeom prst="rect">
            <a:avLst/>
          </a:prstGeom>
          <a:noFill/>
        </p:spPr>
        <p:txBody>
          <a:bodyPr wrap="square" rtlCol="0">
            <a:spAutoFit/>
          </a:bodyPr>
          <a:lstStyle/>
          <a:p>
            <a:pPr algn="ctr"/>
            <a:r>
              <a:rPr lang="en-US" sz="6100" dirty="0" err="1">
                <a:latin typeface="APLCAPSLOCK" panose="02000603000000000000" pitchFamily="2" charset="0"/>
                <a:ea typeface="APLCAPSLOCK" panose="02000603000000000000" pitchFamily="2" charset="0"/>
              </a:rPr>
              <a:t>desde</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el</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escritorio</a:t>
            </a:r>
            <a:r>
              <a:rPr lang="en-US" sz="6100" dirty="0">
                <a:latin typeface="APLCAPSLOCK" panose="02000603000000000000" pitchFamily="2" charset="0"/>
                <a:ea typeface="APLCAPSLOCK" panose="02000603000000000000"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775452"/>
            <a:ext cx="7877049" cy="954107"/>
          </a:xfrm>
          <a:prstGeom prst="rect">
            <a:avLst/>
          </a:prstGeom>
          <a:noFill/>
        </p:spPr>
        <p:txBody>
          <a:bodyPr wrap="square" rtlCol="0">
            <a:spAutoFit/>
          </a:bodyPr>
          <a:lstStyle/>
          <a:p>
            <a:pPr algn="ctr"/>
            <a:r>
              <a:rPr lang="en-US" sz="5500" dirty="0">
                <a:ln w="19050">
                  <a:noFill/>
                </a:ln>
                <a:solidFill>
                  <a:srgbClr val="18509B"/>
                </a:solidFill>
                <a:latin typeface="KAHoney" panose="02000803000000000000" pitchFamily="2" charset="0"/>
                <a:ea typeface="KAHoney" panose="02000803000000000000" pitchFamily="2" charset="0"/>
                <a:cs typeface="KAElementary" pitchFamily="2" charset="-127"/>
              </a:rPr>
              <a:t>CONSEJERO ESCOLAR</a:t>
            </a:r>
          </a:p>
        </p:txBody>
      </p:sp>
      <p:sp>
        <p:nvSpPr>
          <p:cNvPr id="3" name="TextBox 2">
            <a:extLst>
              <a:ext uri="{FF2B5EF4-FFF2-40B4-BE49-F238E27FC236}">
                <a16:creationId xmlns:a16="http://schemas.microsoft.com/office/drawing/2014/main" id="{3D37C6F0-FF62-D16A-E3E0-8C030FB30250}"/>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45356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9893E4-5038-BDD1-E875-E8532609F248}"/>
              </a:ext>
            </a:extLst>
          </p:cNvPr>
          <p:cNvSpPr txBox="1"/>
          <p:nvPr>
            <p:custDataLst>
              <p:tags r:id="rId1"/>
            </p:custDataLst>
          </p:nvPr>
        </p:nvSpPr>
        <p:spPr>
          <a:xfrm>
            <a:off x="-124588" y="95978"/>
            <a:ext cx="8021574" cy="1000274"/>
          </a:xfrm>
          <a:prstGeom prst="rect">
            <a:avLst/>
          </a:prstGeom>
          <a:noFill/>
        </p:spPr>
        <p:txBody>
          <a:bodyPr wrap="square" rtlCol="0">
            <a:spAutoFit/>
          </a:bodyPr>
          <a:lstStyle/>
          <a:p>
            <a:pPr algn="ctr"/>
            <a:r>
              <a:rPr lang="en-US" sz="5900" dirty="0" err="1">
                <a:latin typeface="APLCAPSLOCK" panose="02000603000000000000" pitchFamily="2" charset="0"/>
                <a:ea typeface="APLCAPSLOCK" panose="02000603000000000000" pitchFamily="2" charset="0"/>
              </a:rPr>
              <a:t>desde</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el</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escritorio</a:t>
            </a:r>
            <a:r>
              <a:rPr lang="en-US" sz="5900" dirty="0">
                <a:latin typeface="APLCAPSLOCK" panose="02000603000000000000" pitchFamily="2" charset="0"/>
                <a:ea typeface="APLCAPSLOCK" panose="02000603000000000000"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775452"/>
            <a:ext cx="7877049" cy="907941"/>
          </a:xfrm>
          <a:prstGeom prst="rect">
            <a:avLst/>
          </a:prstGeom>
          <a:noFill/>
        </p:spPr>
        <p:txBody>
          <a:bodyPr wrap="square" rtlCol="0">
            <a:spAutoFit/>
          </a:bodyPr>
          <a:lstStyle/>
          <a:p>
            <a:pPr algn="ctr"/>
            <a:r>
              <a:rPr lang="en-US" sz="5300" dirty="0">
                <a:ln w="19050">
                  <a:noFill/>
                </a:ln>
                <a:solidFill>
                  <a:srgbClr val="18509B"/>
                </a:solidFill>
                <a:latin typeface="KAHoney" panose="02000803000000000000" pitchFamily="2" charset="0"/>
                <a:ea typeface="KAHoney" panose="02000803000000000000" pitchFamily="2" charset="0"/>
                <a:cs typeface="KAElementary" pitchFamily="2" charset="-127"/>
              </a:rPr>
              <a:t>TRABAJADORA SOCIAL</a:t>
            </a:r>
          </a:p>
        </p:txBody>
      </p:sp>
      <p:sp>
        <p:nvSpPr>
          <p:cNvPr id="6" name="TextBox 5">
            <a:extLst>
              <a:ext uri="{FF2B5EF4-FFF2-40B4-BE49-F238E27FC236}">
                <a16:creationId xmlns:a16="http://schemas.microsoft.com/office/drawing/2014/main" id="{FB3269C5-1CC8-CB50-0AAF-4398798C75BD}"/>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636417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52326" y="775452"/>
            <a:ext cx="7877049" cy="938719"/>
          </a:xfrm>
          <a:prstGeom prst="rect">
            <a:avLst/>
          </a:prstGeom>
          <a:noFill/>
        </p:spPr>
        <p:txBody>
          <a:bodyPr wrap="square" rtlCol="0">
            <a:spAutoFit/>
          </a:bodyPr>
          <a:lstStyle/>
          <a:p>
            <a:pPr algn="ctr"/>
            <a:r>
              <a:rPr lang="en-US" sz="5500" dirty="0">
                <a:ln w="19050">
                  <a:noFill/>
                </a:ln>
                <a:solidFill>
                  <a:srgbClr val="18509B"/>
                </a:solidFill>
                <a:latin typeface="KAHoney" panose="02000803000000000000" pitchFamily="2" charset="0"/>
                <a:ea typeface="KAHoney" panose="02000803000000000000" pitchFamily="2" charset="0"/>
                <a:cs typeface="KAElementary" pitchFamily="2" charset="-127"/>
              </a:rPr>
              <a:t>TRABAJADOR SOCIAL</a:t>
            </a:r>
          </a:p>
        </p:txBody>
      </p:sp>
      <p:sp>
        <p:nvSpPr>
          <p:cNvPr id="3" name="TextBox 2">
            <a:extLst>
              <a:ext uri="{FF2B5EF4-FFF2-40B4-BE49-F238E27FC236}">
                <a16:creationId xmlns:a16="http://schemas.microsoft.com/office/drawing/2014/main" id="{51662C87-CCFD-77A6-B40B-0224691150E0}"/>
              </a:ext>
            </a:extLst>
          </p:cNvPr>
          <p:cNvSpPr txBox="1"/>
          <p:nvPr>
            <p:custDataLst>
              <p:tags r:id="rId2"/>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481EDCC5-C9C8-441C-4C51-3D45532B594D}"/>
              </a:ext>
            </a:extLst>
          </p:cNvPr>
          <p:cNvSpPr txBox="1"/>
          <p:nvPr>
            <p:custDataLst>
              <p:tags r:id="rId3"/>
            </p:custDataLst>
          </p:nvPr>
        </p:nvSpPr>
        <p:spPr>
          <a:xfrm>
            <a:off x="-124588" y="95978"/>
            <a:ext cx="8021574" cy="1031051"/>
          </a:xfrm>
          <a:prstGeom prst="rect">
            <a:avLst/>
          </a:prstGeom>
          <a:noFill/>
        </p:spPr>
        <p:txBody>
          <a:bodyPr wrap="square" rtlCol="0">
            <a:spAutoFit/>
          </a:bodyPr>
          <a:lstStyle/>
          <a:p>
            <a:pPr algn="ctr"/>
            <a:r>
              <a:rPr lang="en-US" sz="6100" dirty="0" err="1">
                <a:latin typeface="APLCAPSLOCK" panose="02000603000000000000" pitchFamily="2" charset="0"/>
                <a:ea typeface="APLCAPSLOCK" panose="02000603000000000000" pitchFamily="2" charset="0"/>
              </a:rPr>
              <a:t>desde</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el</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escritorio</a:t>
            </a:r>
            <a:r>
              <a:rPr lang="en-US" sz="6100" dirty="0">
                <a:latin typeface="APLCAPSLOCK" panose="02000603000000000000" pitchFamily="2" charset="0"/>
                <a:ea typeface="APLCAPSLOCK" panose="02000603000000000000" pitchFamily="2" charset="0"/>
              </a:rPr>
              <a:t> del</a:t>
            </a:r>
          </a:p>
        </p:txBody>
      </p:sp>
    </p:spTree>
    <p:extLst>
      <p:ext uri="{BB962C8B-B14F-4D97-AF65-F5344CB8AC3E}">
        <p14:creationId xmlns:p14="http://schemas.microsoft.com/office/powerpoint/2010/main" val="1394429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31051"/>
          </a:xfrm>
          <a:prstGeom prst="rect">
            <a:avLst/>
          </a:prstGeom>
          <a:noFill/>
        </p:spPr>
        <p:txBody>
          <a:bodyPr wrap="square" rtlCol="0">
            <a:spAutoFit/>
          </a:bodyPr>
          <a:lstStyle/>
          <a:p>
            <a:pPr algn="ctr"/>
            <a:r>
              <a:rPr lang="en-US" sz="6100" dirty="0" err="1">
                <a:latin typeface="APLCAPSLOCK" panose="02000603000000000000" pitchFamily="2" charset="0"/>
                <a:ea typeface="APLCAPSLOCK" panose="02000603000000000000" pitchFamily="2" charset="0"/>
              </a:rPr>
              <a:t>desde</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el</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escritorio</a:t>
            </a:r>
            <a:r>
              <a:rPr lang="en-US" sz="6100" dirty="0">
                <a:latin typeface="APLCAPSLOCK" panose="02000603000000000000" pitchFamily="2" charset="0"/>
                <a:ea typeface="APLCAPSLOCK" panose="02000603000000000000"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5" y="847031"/>
            <a:ext cx="7877049" cy="954107"/>
          </a:xfrm>
          <a:prstGeom prst="rect">
            <a:avLst/>
          </a:prstGeom>
          <a:noFill/>
        </p:spPr>
        <p:txBody>
          <a:bodyPr wrap="square" rtlCol="0">
            <a:spAutoFit/>
          </a:bodyPr>
          <a:lstStyle/>
          <a:p>
            <a:pPr algn="ctr"/>
            <a:r>
              <a:rPr lang="en-US" sz="5500" dirty="0">
                <a:ln w="19050">
                  <a:noFill/>
                </a:ln>
                <a:solidFill>
                  <a:srgbClr val="18509B"/>
                </a:solidFill>
                <a:latin typeface="KAHoney" panose="02000803000000000000" pitchFamily="2" charset="0"/>
                <a:ea typeface="KAHoney" panose="02000803000000000000" pitchFamily="2" charset="0"/>
                <a:cs typeface="KAElementary" pitchFamily="2" charset="-127"/>
              </a:rPr>
              <a:t>PSICÓLOGA ESCOLAR</a:t>
            </a:r>
          </a:p>
        </p:txBody>
      </p:sp>
      <p:sp>
        <p:nvSpPr>
          <p:cNvPr id="3" name="TextBox 2">
            <a:extLst>
              <a:ext uri="{FF2B5EF4-FFF2-40B4-BE49-F238E27FC236}">
                <a16:creationId xmlns:a16="http://schemas.microsoft.com/office/drawing/2014/main" id="{AEF8B580-3CEB-0283-4DCC-A843D768FAF1}"/>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069607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31051"/>
          </a:xfrm>
          <a:prstGeom prst="rect">
            <a:avLst/>
          </a:prstGeom>
          <a:noFill/>
        </p:spPr>
        <p:txBody>
          <a:bodyPr wrap="square" rtlCol="0">
            <a:spAutoFit/>
          </a:bodyPr>
          <a:lstStyle/>
          <a:p>
            <a:pPr algn="ctr"/>
            <a:r>
              <a:rPr lang="en-US" sz="6100" dirty="0" err="1">
                <a:latin typeface="APLCAPSLOCK" panose="02000603000000000000" pitchFamily="2" charset="0"/>
                <a:ea typeface="APLCAPSLOCK" panose="02000603000000000000" pitchFamily="2" charset="0"/>
              </a:rPr>
              <a:t>desde</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el</a:t>
            </a:r>
            <a:r>
              <a:rPr lang="en-US" sz="6100" dirty="0">
                <a:latin typeface="APLCAPSLOCK" panose="02000603000000000000" pitchFamily="2" charset="0"/>
                <a:ea typeface="APLCAPSLOCK" panose="02000603000000000000" pitchFamily="2" charset="0"/>
              </a:rPr>
              <a:t> </a:t>
            </a:r>
            <a:r>
              <a:rPr lang="en-US" sz="6100" dirty="0" err="1">
                <a:latin typeface="APLCAPSLOCK" panose="02000603000000000000" pitchFamily="2" charset="0"/>
                <a:ea typeface="APLCAPSLOCK" panose="02000603000000000000" pitchFamily="2" charset="0"/>
              </a:rPr>
              <a:t>escritorio</a:t>
            </a:r>
            <a:r>
              <a:rPr lang="en-US" sz="6100" dirty="0">
                <a:latin typeface="APLCAPSLOCK" panose="02000603000000000000" pitchFamily="2" charset="0"/>
                <a:ea typeface="APLCAPSLOCK" panose="02000603000000000000"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5" y="847031"/>
            <a:ext cx="7877049" cy="954107"/>
          </a:xfrm>
          <a:prstGeom prst="rect">
            <a:avLst/>
          </a:prstGeom>
          <a:noFill/>
        </p:spPr>
        <p:txBody>
          <a:bodyPr wrap="square" rtlCol="0">
            <a:spAutoFit/>
          </a:bodyPr>
          <a:lstStyle/>
          <a:p>
            <a:pPr algn="ctr"/>
            <a:r>
              <a:rPr lang="en-US" sz="5500" dirty="0">
                <a:ln w="19050">
                  <a:noFill/>
                </a:ln>
                <a:solidFill>
                  <a:srgbClr val="18509B"/>
                </a:solidFill>
                <a:latin typeface="KAHoney" panose="02000803000000000000" pitchFamily="2" charset="0"/>
                <a:ea typeface="KAHoney" panose="02000803000000000000" pitchFamily="2" charset="0"/>
                <a:cs typeface="KAElementary" pitchFamily="2" charset="-127"/>
              </a:rPr>
              <a:t>PSICÓLOGO ESCOLAR</a:t>
            </a:r>
          </a:p>
        </p:txBody>
      </p:sp>
      <p:sp>
        <p:nvSpPr>
          <p:cNvPr id="3" name="TextBox 2">
            <a:extLst>
              <a:ext uri="{FF2B5EF4-FFF2-40B4-BE49-F238E27FC236}">
                <a16:creationId xmlns:a16="http://schemas.microsoft.com/office/drawing/2014/main" id="{1BF4617C-229C-87CA-5516-957AB787F01B}"/>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576140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10"/>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1A13A4-39DE-78FF-187E-B84D4F895F5C}"/>
              </a:ext>
            </a:extLst>
          </p:cNvPr>
          <p:cNvSpPr txBox="1"/>
          <p:nvPr>
            <p:custDataLst>
              <p:tags r:id="rId1"/>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4"/>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5"/>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cxnSp>
        <p:nvCxnSpPr>
          <p:cNvPr id="28" name="Straight Connector 27">
            <a:extLst>
              <a:ext uri="{FF2B5EF4-FFF2-40B4-BE49-F238E27FC236}">
                <a16:creationId xmlns:a16="http://schemas.microsoft.com/office/drawing/2014/main" id="{7BF424F0-4475-3DAB-38FB-EBFFC6571234}"/>
              </a:ext>
            </a:extLst>
          </p:cNvPr>
          <p:cNvCxnSpPr>
            <a:cxnSpLocks/>
          </p:cNvCxnSpPr>
          <p:nvPr>
            <p:custDataLst>
              <p:tags r:id="rId6"/>
            </p:custDataLst>
          </p:nvPr>
        </p:nvCxnSpPr>
        <p:spPr>
          <a:xfrm flipH="1">
            <a:off x="244095" y="7251422"/>
            <a:ext cx="72975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3270EB1-33B7-A57E-30D4-93BF577BCF00}"/>
              </a:ext>
            </a:extLst>
          </p:cNvPr>
          <p:cNvSpPr txBox="1"/>
          <p:nvPr>
            <p:custDataLst>
              <p:tags r:id="rId7"/>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F3179871-E53F-F833-5341-B0A56651FF82}"/>
              </a:ext>
            </a:extLst>
          </p:cNvPr>
          <p:cNvSpPr txBox="1"/>
          <p:nvPr>
            <p:custDataLst>
              <p:tags r:id="rId8"/>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solidFill>
                  <a:srgbClr val="18509B"/>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367079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00274"/>
          </a:xfrm>
          <a:prstGeom prst="rect">
            <a:avLst/>
          </a:prstGeom>
          <a:noFill/>
        </p:spPr>
        <p:txBody>
          <a:bodyPr wrap="square" rtlCol="0">
            <a:spAutoFit/>
          </a:bodyPr>
          <a:lstStyle/>
          <a:p>
            <a:pPr algn="ctr"/>
            <a:r>
              <a:rPr lang="en-US" sz="5900" dirty="0" err="1">
                <a:latin typeface="APLCAPSLOCK" panose="02000603000000000000" pitchFamily="2" charset="0"/>
                <a:ea typeface="APLCAPSLOCK" panose="02000603000000000000" pitchFamily="2" charset="0"/>
              </a:rPr>
              <a:t>desde</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el</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escritorio</a:t>
            </a:r>
            <a:r>
              <a:rPr lang="en-US" sz="5900" dirty="0">
                <a:latin typeface="APLCAPSLOCK" panose="02000603000000000000" pitchFamily="2" charset="0"/>
                <a:ea typeface="APLCAPSLOCK" panose="02000603000000000000"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775452"/>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CONSEJERA ESCOLAR</a:t>
            </a:r>
          </a:p>
        </p:txBody>
      </p:sp>
      <p:sp>
        <p:nvSpPr>
          <p:cNvPr id="2" name="TextBox 1">
            <a:extLst>
              <a:ext uri="{FF2B5EF4-FFF2-40B4-BE49-F238E27FC236}">
                <a16:creationId xmlns:a16="http://schemas.microsoft.com/office/drawing/2014/main" id="{48FC6ECA-5D7B-E96C-21DB-39CF2F03B85E}"/>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9465620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46440"/>
          </a:xfrm>
          <a:prstGeom prst="rect">
            <a:avLst/>
          </a:prstGeom>
          <a:noFill/>
        </p:spPr>
        <p:txBody>
          <a:bodyPr wrap="square" rtlCol="0">
            <a:spAutoFit/>
          </a:bodyPr>
          <a:lstStyle/>
          <a:p>
            <a:pPr algn="ctr"/>
            <a:r>
              <a:rPr lang="en-US" sz="6200" dirty="0" err="1">
                <a:latin typeface="APLCAPSLOCK" panose="02000603000000000000" pitchFamily="2" charset="0"/>
                <a:ea typeface="APLCAPSLOCK" panose="02000603000000000000" pitchFamily="2" charset="0"/>
              </a:rPr>
              <a:t>desde</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el</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escritorio</a:t>
            </a:r>
            <a:r>
              <a:rPr lang="en-US" sz="6200" dirty="0">
                <a:latin typeface="APLCAPSLOCK" panose="02000603000000000000" pitchFamily="2" charset="0"/>
                <a:ea typeface="APLCAPSLOCK" panose="02000603000000000000"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775452"/>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CONSEJER0 ESCOLAR</a:t>
            </a:r>
          </a:p>
        </p:txBody>
      </p:sp>
      <p:sp>
        <p:nvSpPr>
          <p:cNvPr id="2" name="TextBox 1">
            <a:extLst>
              <a:ext uri="{FF2B5EF4-FFF2-40B4-BE49-F238E27FC236}">
                <a16:creationId xmlns:a16="http://schemas.microsoft.com/office/drawing/2014/main" id="{CA009156-03B5-F91D-F1C1-90F2C33B77E7}"/>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627669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112905"/>
            <a:ext cx="8021574" cy="1000274"/>
          </a:xfrm>
          <a:prstGeom prst="rect">
            <a:avLst/>
          </a:prstGeom>
          <a:noFill/>
        </p:spPr>
        <p:txBody>
          <a:bodyPr wrap="square" rtlCol="0">
            <a:spAutoFit/>
          </a:bodyPr>
          <a:lstStyle/>
          <a:p>
            <a:pPr algn="ctr"/>
            <a:r>
              <a:rPr lang="en-US" sz="5900" dirty="0" err="1">
                <a:latin typeface="APLCAPSLOCK" panose="02000603000000000000" pitchFamily="2" charset="0"/>
                <a:ea typeface="APLCAPSLOCK" panose="02000603000000000000" pitchFamily="2" charset="0"/>
              </a:rPr>
              <a:t>desde</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el</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escritorio</a:t>
            </a:r>
            <a:r>
              <a:rPr lang="en-US" sz="5900" dirty="0">
                <a:latin typeface="APLCAPSLOCK" panose="02000603000000000000" pitchFamily="2" charset="0"/>
                <a:ea typeface="APLCAPSLOCK" panose="02000603000000000000"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5" y="808463"/>
            <a:ext cx="7877049" cy="892552"/>
          </a:xfrm>
          <a:prstGeom prst="rect">
            <a:avLst/>
          </a:prstGeom>
          <a:noFill/>
        </p:spPr>
        <p:txBody>
          <a:bodyPr wrap="square" rtlCol="0">
            <a:spAutoFit/>
          </a:bodyPr>
          <a:lstStyle/>
          <a:p>
            <a:pPr algn="ctr"/>
            <a:r>
              <a:rPr lang="en-US" sz="5200" dirty="0">
                <a:ln w="19050">
                  <a:noFill/>
                </a:ln>
                <a:latin typeface="KAHoney" panose="02000803000000000000" pitchFamily="2" charset="0"/>
                <a:ea typeface="KAHoney" panose="02000803000000000000" pitchFamily="2" charset="0"/>
                <a:cs typeface="KAElementary" pitchFamily="2" charset="-127"/>
              </a:rPr>
              <a:t>TRABAJADORA SOCIAL</a:t>
            </a:r>
          </a:p>
        </p:txBody>
      </p:sp>
      <p:sp>
        <p:nvSpPr>
          <p:cNvPr id="2" name="TextBox 1">
            <a:extLst>
              <a:ext uri="{FF2B5EF4-FFF2-40B4-BE49-F238E27FC236}">
                <a16:creationId xmlns:a16="http://schemas.microsoft.com/office/drawing/2014/main" id="{70208045-4C33-B115-507C-111B89ED4E6A}"/>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851659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52325" y="808463"/>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TRABAJADOR SOCIAL</a:t>
            </a:r>
          </a:p>
        </p:txBody>
      </p:sp>
      <p:sp>
        <p:nvSpPr>
          <p:cNvPr id="6" name="TextBox 5">
            <a:extLst>
              <a:ext uri="{FF2B5EF4-FFF2-40B4-BE49-F238E27FC236}">
                <a16:creationId xmlns:a16="http://schemas.microsoft.com/office/drawing/2014/main" id="{F4299F9C-1BD8-8A83-F69E-BD837419ACFE}"/>
              </a:ext>
            </a:extLst>
          </p:cNvPr>
          <p:cNvSpPr txBox="1"/>
          <p:nvPr>
            <p:custDataLst>
              <p:tags r:id="rId2"/>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4492CF1E-4EAE-CB93-CA09-75E5D192D3CE}"/>
              </a:ext>
            </a:extLst>
          </p:cNvPr>
          <p:cNvSpPr txBox="1"/>
          <p:nvPr>
            <p:custDataLst>
              <p:tags r:id="rId3"/>
            </p:custDataLst>
          </p:nvPr>
        </p:nvSpPr>
        <p:spPr>
          <a:xfrm>
            <a:off x="-124588" y="95978"/>
            <a:ext cx="8021574" cy="1046440"/>
          </a:xfrm>
          <a:prstGeom prst="rect">
            <a:avLst/>
          </a:prstGeom>
          <a:noFill/>
        </p:spPr>
        <p:txBody>
          <a:bodyPr wrap="square" rtlCol="0">
            <a:spAutoFit/>
          </a:bodyPr>
          <a:lstStyle/>
          <a:p>
            <a:pPr algn="ctr"/>
            <a:r>
              <a:rPr lang="en-US" sz="6200" dirty="0" err="1">
                <a:latin typeface="APLCAPSLOCK" panose="02000603000000000000" pitchFamily="2" charset="0"/>
                <a:ea typeface="APLCAPSLOCK" panose="02000603000000000000" pitchFamily="2" charset="0"/>
              </a:rPr>
              <a:t>desde</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el</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escritorio</a:t>
            </a:r>
            <a:r>
              <a:rPr lang="en-US" sz="6200" dirty="0">
                <a:latin typeface="APLCAPSLOCK" panose="02000603000000000000" pitchFamily="2" charset="0"/>
                <a:ea typeface="APLCAPSLOCK" panose="02000603000000000000" pitchFamily="2" charset="0"/>
              </a:rPr>
              <a:t> del</a:t>
            </a:r>
          </a:p>
        </p:txBody>
      </p:sp>
    </p:spTree>
    <p:extLst>
      <p:ext uri="{BB962C8B-B14F-4D97-AF65-F5344CB8AC3E}">
        <p14:creationId xmlns:p14="http://schemas.microsoft.com/office/powerpoint/2010/main" val="2242288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24588" y="95978"/>
            <a:ext cx="8021574" cy="1000274"/>
          </a:xfrm>
          <a:prstGeom prst="rect">
            <a:avLst/>
          </a:prstGeom>
          <a:noFill/>
        </p:spPr>
        <p:txBody>
          <a:bodyPr wrap="square" rtlCol="0">
            <a:spAutoFit/>
          </a:bodyPr>
          <a:lstStyle/>
          <a:p>
            <a:pPr algn="ctr"/>
            <a:r>
              <a:rPr lang="en-US" sz="5900" dirty="0" err="1">
                <a:latin typeface="APLCAPSLOCK" panose="02000603000000000000" pitchFamily="2" charset="0"/>
                <a:ea typeface="APLCAPSLOCK" panose="02000603000000000000" pitchFamily="2" charset="0"/>
              </a:rPr>
              <a:t>desde</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el</a:t>
            </a:r>
            <a:r>
              <a:rPr lang="en-US" sz="5900" dirty="0">
                <a:latin typeface="APLCAPSLOCK" panose="02000603000000000000" pitchFamily="2" charset="0"/>
                <a:ea typeface="APLCAPSLOCK" panose="02000603000000000000" pitchFamily="2" charset="0"/>
              </a:rPr>
              <a:t> </a:t>
            </a:r>
            <a:r>
              <a:rPr lang="en-US" sz="5900" dirty="0" err="1">
                <a:latin typeface="APLCAPSLOCK" panose="02000603000000000000" pitchFamily="2" charset="0"/>
                <a:ea typeface="APLCAPSLOCK" panose="02000603000000000000" pitchFamily="2" charset="0"/>
              </a:rPr>
              <a:t>escritorio</a:t>
            </a:r>
            <a:r>
              <a:rPr lang="en-US" sz="5900" dirty="0">
                <a:latin typeface="APLCAPSLOCK" panose="02000603000000000000" pitchFamily="2" charset="0"/>
                <a:ea typeface="APLCAPSLOCK" panose="02000603000000000000"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6" y="843905"/>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PSICÓLOGA ESCOLAR</a:t>
            </a:r>
          </a:p>
        </p:txBody>
      </p:sp>
      <p:sp>
        <p:nvSpPr>
          <p:cNvPr id="2" name="TextBox 1">
            <a:extLst>
              <a:ext uri="{FF2B5EF4-FFF2-40B4-BE49-F238E27FC236}">
                <a16:creationId xmlns:a16="http://schemas.microsoft.com/office/drawing/2014/main" id="{3631CF6E-63F5-BCC3-D2AE-788F059FA0CC}"/>
              </a:ext>
            </a:extLst>
          </p:cNvPr>
          <p:cNvSpPr txBox="1"/>
          <p:nvPr>
            <p:custDataLst>
              <p:tags r:id="rId3"/>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4165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7CC3D3-32B6-85E6-1248-589A35EE4682}"/>
              </a:ext>
            </a:extLst>
          </p:cNvPr>
          <p:cNvSpPr txBox="1"/>
          <p:nvPr>
            <p:custDataLst>
              <p:tags r:id="rId1"/>
            </p:custDataLst>
          </p:nvPr>
        </p:nvSpPr>
        <p:spPr>
          <a:xfrm>
            <a:off x="226017" y="1887842"/>
            <a:ext cx="7302288" cy="8040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550" dirty="0">
                <a:latin typeface="APLPapaTroll" panose="02000603000000000000" pitchFamily="2" charset="0"/>
                <a:ea typeface="APLPapaTroll" panose="02000603000000000000" pitchFamily="2" charset="0"/>
              </a:rPr>
              <a:t>el “</a:t>
            </a:r>
            <a:r>
              <a:rPr lang="es-ES" altLang="en-US" sz="1550" dirty="0" err="1">
                <a:latin typeface="APLPapaTroll" panose="02000603000000000000" pitchFamily="2" charset="0"/>
                <a:ea typeface="APLPapaTroll" panose="02000603000000000000" pitchFamily="2" charset="0"/>
              </a:rPr>
              <a:t>Two</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Homes</a:t>
            </a:r>
            <a:r>
              <a:rPr lang="es-ES" altLang="en-US" sz="1550" dirty="0">
                <a:latin typeface="APLPapaTroll" panose="02000603000000000000" pitchFamily="2" charset="0"/>
                <a:ea typeface="APLPapaTroll" panose="02000603000000000000" pitchFamily="2" charset="0"/>
              </a:rPr>
              <a:t>, </a:t>
            </a:r>
            <a:r>
              <a:rPr lang="es-ES" altLang="en-US" sz="1550" dirty="0" err="1">
                <a:latin typeface="APLPapaTroll" panose="02000603000000000000" pitchFamily="2" charset="0"/>
                <a:ea typeface="APLPapaTroll" panose="02000603000000000000" pitchFamily="2" charset="0"/>
              </a:rPr>
              <a:t>One</a:t>
            </a:r>
            <a:r>
              <a:rPr lang="es-ES" altLang="en-US" sz="1550" dirty="0">
                <a:latin typeface="APLPapaTroll" panose="02000603000000000000" pitchFamily="2" charset="0"/>
                <a:ea typeface="APLPapaTroll" panose="02000603000000000000" pitchFamily="2" charset="0"/>
              </a:rPr>
              <a:t> Heart Club</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cambios en la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y cómo afrontar el divorcio y la separación.</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12</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divorcio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los sentimientos y las preocupaciones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nuestros derechos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lo que podemos y no podemos controlar</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 y las afirmaciones positivas</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8BAFB76B-393E-A022-033D-16B198161355}"/>
              </a:ext>
            </a:extLst>
          </p:cNvPr>
          <p:cNvSpPr txBox="1"/>
          <p:nvPr>
            <p:custDataLst>
              <p:tags r:id="rId2"/>
            </p:custDataLst>
          </p:nvPr>
        </p:nvSpPr>
        <p:spPr>
          <a:xfrm>
            <a:off x="-124588" y="95978"/>
            <a:ext cx="8021574" cy="1046440"/>
          </a:xfrm>
          <a:prstGeom prst="rect">
            <a:avLst/>
          </a:prstGeom>
          <a:noFill/>
        </p:spPr>
        <p:txBody>
          <a:bodyPr wrap="square" rtlCol="0">
            <a:spAutoFit/>
          </a:bodyPr>
          <a:lstStyle/>
          <a:p>
            <a:pPr algn="ctr"/>
            <a:r>
              <a:rPr lang="en-US" sz="6200" dirty="0" err="1">
                <a:latin typeface="APLCAPSLOCK" panose="02000603000000000000" pitchFamily="2" charset="0"/>
                <a:ea typeface="APLCAPSLOCK" panose="02000603000000000000" pitchFamily="2" charset="0"/>
              </a:rPr>
              <a:t>desde</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el</a:t>
            </a:r>
            <a:r>
              <a:rPr lang="en-US" sz="6200" dirty="0">
                <a:latin typeface="APLCAPSLOCK" panose="02000603000000000000" pitchFamily="2" charset="0"/>
                <a:ea typeface="APLCAPSLOCK" panose="02000603000000000000" pitchFamily="2" charset="0"/>
              </a:rPr>
              <a:t> </a:t>
            </a:r>
            <a:r>
              <a:rPr lang="en-US" sz="6200" dirty="0" err="1">
                <a:latin typeface="APLCAPSLOCK" panose="02000603000000000000" pitchFamily="2" charset="0"/>
                <a:ea typeface="APLCAPSLOCK" panose="02000603000000000000" pitchFamily="2" charset="0"/>
              </a:rPr>
              <a:t>escritorio</a:t>
            </a:r>
            <a:r>
              <a:rPr lang="en-US" sz="6200" dirty="0">
                <a:latin typeface="APLCAPSLOCK" panose="02000603000000000000" pitchFamily="2" charset="0"/>
                <a:ea typeface="APLCAPSLOCK" panose="02000603000000000000"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3"/>
            </p:custDataLst>
          </p:nvPr>
        </p:nvSpPr>
        <p:spPr>
          <a:xfrm>
            <a:off x="-52325" y="844285"/>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PSICÓLOGO ESCOLAR</a:t>
            </a:r>
          </a:p>
        </p:txBody>
      </p:sp>
    </p:spTree>
    <p:extLst>
      <p:ext uri="{BB962C8B-B14F-4D97-AF65-F5344CB8AC3E}">
        <p14:creationId xmlns:p14="http://schemas.microsoft.com/office/powerpoint/2010/main" val="1448231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163" name="TextBox 162">
            <a:extLst>
              <a:ext uri="{FF2B5EF4-FFF2-40B4-BE49-F238E27FC236}">
                <a16:creationId xmlns:a16="http://schemas.microsoft.com/office/drawing/2014/main" id="{45E61175-6081-B9BC-F689-F7E7C84486E2}"/>
              </a:ext>
            </a:extLst>
          </p:cNvPr>
          <p:cNvSpPr txBox="1"/>
          <p:nvPr>
            <p:custDataLst>
              <p:tags r:id="rId1"/>
            </p:custDataLst>
          </p:nvPr>
        </p:nvSpPr>
        <p:spPr>
          <a:xfrm>
            <a:off x="0" y="1047965"/>
            <a:ext cx="7772400" cy="830997"/>
          </a:xfrm>
          <a:prstGeom prst="rect">
            <a:avLst/>
          </a:prstGeom>
          <a:noFill/>
        </p:spPr>
        <p:txBody>
          <a:bodyPr wrap="square" rtlCol="0">
            <a:spAutoFit/>
          </a:bodyPr>
          <a:lstStyle/>
          <a:p>
            <a:pPr algn="ctr"/>
            <a:r>
              <a:rPr lang="en-US" sz="4800" dirty="0">
                <a:ln w="38100">
                  <a:noFill/>
                </a:ln>
                <a:solidFill>
                  <a:srgbClr val="18509B"/>
                </a:solidFill>
                <a:latin typeface="KAHoney" panose="02000803000000000000" pitchFamily="2" charset="0"/>
                <a:ea typeface="KAHoney" panose="02000803000000000000" pitchFamily="2" charset="0"/>
                <a:cs typeface="KAElementary" pitchFamily="2" charset="-127"/>
              </a:rPr>
              <a:t>TWO HOMES, ONE HEART</a:t>
            </a:r>
          </a:p>
        </p:txBody>
      </p:sp>
      <p:sp>
        <p:nvSpPr>
          <p:cNvPr id="29" name="TextBox 28">
            <a:extLst>
              <a:ext uri="{FF2B5EF4-FFF2-40B4-BE49-F238E27FC236}">
                <a16:creationId xmlns:a16="http://schemas.microsoft.com/office/drawing/2014/main" id="{E9F6BF1E-EC3F-CD0B-590F-7951C8677828}"/>
              </a:ext>
            </a:extLst>
          </p:cNvPr>
          <p:cNvSpPr txBox="1"/>
          <p:nvPr>
            <p:custDataLst>
              <p:tags r:id="rId2"/>
            </p:custDataLst>
          </p:nvPr>
        </p:nvSpPr>
        <p:spPr>
          <a:xfrm>
            <a:off x="195913" y="55909"/>
            <a:ext cx="7380574" cy="1354217"/>
          </a:xfrm>
          <a:prstGeom prst="rect">
            <a:avLst/>
          </a:prstGeom>
          <a:noFill/>
        </p:spPr>
        <p:txBody>
          <a:bodyPr wrap="square" rtlCol="0">
            <a:spAutoFit/>
          </a:bodyPr>
          <a:lstStyle/>
          <a:p>
            <a:pPr algn="ctr"/>
            <a:r>
              <a:rPr lang="en-US" sz="8200" dirty="0">
                <a:ln w="28575">
                  <a:noFill/>
                </a:ln>
                <a:latin typeface="APLCAPSLOCK" panose="02000603000000000000" pitchFamily="2" charset="0"/>
                <a:ea typeface="APLCAPSLOCK" panose="02000603000000000000" pitchFamily="2" charset="0"/>
                <a:cs typeface="KAElementary" pitchFamily="2" charset="-127"/>
              </a:rPr>
              <a:t>attendance chart</a:t>
            </a:r>
          </a:p>
        </p:txBody>
      </p:sp>
      <p:graphicFrame>
        <p:nvGraphicFramePr>
          <p:cNvPr id="2" name="Table 1">
            <a:extLst>
              <a:ext uri="{FF2B5EF4-FFF2-40B4-BE49-F238E27FC236}">
                <a16:creationId xmlns:a16="http://schemas.microsoft.com/office/drawing/2014/main" id="{8D082503-3834-2D6E-518A-9C94F6DF7DCB}"/>
              </a:ext>
            </a:extLst>
          </p:cNvPr>
          <p:cNvGraphicFramePr>
            <a:graphicFrameLocks noGrp="1"/>
          </p:cNvGraphicFramePr>
          <p:nvPr>
            <p:custDataLst>
              <p:tags r:id="rId3"/>
            </p:custDataLst>
          </p:nvPr>
        </p:nvGraphicFramePr>
        <p:xfrm>
          <a:off x="210131" y="2033881"/>
          <a:ext cx="7352136" cy="7956450"/>
        </p:xfrm>
        <a:graphic>
          <a:graphicData uri="http://schemas.openxmlformats.org/drawingml/2006/table">
            <a:tbl>
              <a:tblPr firstRow="1" bandRow="1">
                <a:tableStyleId>{5940675A-B579-460E-94D1-54222C63F5DA}</a:tableStyleId>
              </a:tblPr>
              <a:tblGrid>
                <a:gridCol w="919017">
                  <a:extLst>
                    <a:ext uri="{9D8B030D-6E8A-4147-A177-3AD203B41FA5}">
                      <a16:colId xmlns:a16="http://schemas.microsoft.com/office/drawing/2014/main" val="4229299224"/>
                    </a:ext>
                  </a:extLst>
                </a:gridCol>
                <a:gridCol w="919017">
                  <a:extLst>
                    <a:ext uri="{9D8B030D-6E8A-4147-A177-3AD203B41FA5}">
                      <a16:colId xmlns:a16="http://schemas.microsoft.com/office/drawing/2014/main" val="1424617779"/>
                    </a:ext>
                  </a:extLst>
                </a:gridCol>
                <a:gridCol w="919017">
                  <a:extLst>
                    <a:ext uri="{9D8B030D-6E8A-4147-A177-3AD203B41FA5}">
                      <a16:colId xmlns:a16="http://schemas.microsoft.com/office/drawing/2014/main" val="2598862776"/>
                    </a:ext>
                  </a:extLst>
                </a:gridCol>
                <a:gridCol w="919017">
                  <a:extLst>
                    <a:ext uri="{9D8B030D-6E8A-4147-A177-3AD203B41FA5}">
                      <a16:colId xmlns:a16="http://schemas.microsoft.com/office/drawing/2014/main" val="786650255"/>
                    </a:ext>
                  </a:extLst>
                </a:gridCol>
                <a:gridCol w="919017">
                  <a:extLst>
                    <a:ext uri="{9D8B030D-6E8A-4147-A177-3AD203B41FA5}">
                      <a16:colId xmlns:a16="http://schemas.microsoft.com/office/drawing/2014/main" val="1912997259"/>
                    </a:ext>
                  </a:extLst>
                </a:gridCol>
                <a:gridCol w="919017">
                  <a:extLst>
                    <a:ext uri="{9D8B030D-6E8A-4147-A177-3AD203B41FA5}">
                      <a16:colId xmlns:a16="http://schemas.microsoft.com/office/drawing/2014/main" val="911839542"/>
                    </a:ext>
                  </a:extLst>
                </a:gridCol>
                <a:gridCol w="919017">
                  <a:extLst>
                    <a:ext uri="{9D8B030D-6E8A-4147-A177-3AD203B41FA5}">
                      <a16:colId xmlns:a16="http://schemas.microsoft.com/office/drawing/2014/main" val="662398514"/>
                    </a:ext>
                  </a:extLst>
                </a:gridCol>
                <a:gridCol w="919017">
                  <a:extLst>
                    <a:ext uri="{9D8B030D-6E8A-4147-A177-3AD203B41FA5}">
                      <a16:colId xmlns:a16="http://schemas.microsoft.com/office/drawing/2014/main" val="3613612363"/>
                    </a:ext>
                  </a:extLst>
                </a:gridCol>
              </a:tblGrid>
              <a:tr h="1076395">
                <a:tc>
                  <a:txBody>
                    <a:bodyPr/>
                    <a:lstStyle/>
                    <a:p>
                      <a:pPr algn="ctr"/>
                      <a:r>
                        <a:rPr lang="en-US" sz="1800" dirty="0">
                          <a:latin typeface="APLPAPATROLL" panose="02000603000000000000" pitchFamily="2" charset="0"/>
                          <a:ea typeface="APLPAPATROLL" panose="02000603000000000000" pitchFamily="2" charset="0"/>
                        </a:rPr>
                        <a:t>Week</a:t>
                      </a: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r>
                        <a:rPr lang="en-US" sz="1800" dirty="0">
                          <a:latin typeface="APLPAPATROLL" panose="02000603000000000000" pitchFamily="2" charset="0"/>
                          <a:ea typeface="APLPAPATROLL" panose="02000603000000000000" pitchFamily="2" charset="0"/>
                        </a:rPr>
                        <a:t>Student Name</a:t>
                      </a:r>
                    </a:p>
                    <a:p>
                      <a:pPr algn="ctr"/>
                      <a:r>
                        <a:rPr lang="en-US" sz="1800" dirty="0">
                          <a:latin typeface="APLPAPATROLL" panose="02000603000000000000" pitchFamily="2" charset="0"/>
                          <a:ea typeface="APLPAPATROLL" panose="02000603000000000000" pitchFamily="2" charset="0"/>
                        </a:rPr>
                        <a:t>_____</a:t>
                      </a:r>
                    </a:p>
                  </a:txBody>
                  <a:tcPr/>
                </a:tc>
                <a:extLst>
                  <a:ext uri="{0D108BD9-81ED-4DB2-BD59-A6C34878D82A}">
                    <a16:rowId xmlns:a16="http://schemas.microsoft.com/office/drawing/2014/main" val="2521026834"/>
                  </a:ext>
                </a:extLst>
              </a:tr>
              <a:tr h="538610">
                <a:tc>
                  <a:txBody>
                    <a:bodyPr/>
                    <a:lstStyle/>
                    <a:p>
                      <a:pPr algn="ctr"/>
                      <a:r>
                        <a:rPr lang="en-US" sz="1800" dirty="0">
                          <a:latin typeface="APLPAPATROLL" panose="02000603000000000000" pitchFamily="2" charset="0"/>
                          <a:ea typeface="APLPAPATROLL" panose="02000603000000000000" pitchFamily="2" charset="0"/>
                        </a:rPr>
                        <a:t>Week 1</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624412191"/>
                  </a:ext>
                </a:extLst>
              </a:tr>
              <a:tr h="538610">
                <a:tc>
                  <a:txBody>
                    <a:bodyPr/>
                    <a:lstStyle/>
                    <a:p>
                      <a:pPr algn="ctr"/>
                      <a:r>
                        <a:rPr lang="en-US" sz="1800" dirty="0">
                          <a:latin typeface="APLPAPATROLL" panose="02000603000000000000" pitchFamily="2" charset="0"/>
                          <a:ea typeface="APLPAPATROLL" panose="02000603000000000000" pitchFamily="2" charset="0"/>
                        </a:rPr>
                        <a:t>Week 2</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665714026"/>
                  </a:ext>
                </a:extLst>
              </a:tr>
              <a:tr h="538610">
                <a:tc>
                  <a:txBody>
                    <a:bodyPr/>
                    <a:lstStyle/>
                    <a:p>
                      <a:pPr algn="ctr"/>
                      <a:r>
                        <a:rPr lang="en-US" sz="1800" dirty="0">
                          <a:latin typeface="APLPAPATROLL" panose="02000603000000000000" pitchFamily="2" charset="0"/>
                          <a:ea typeface="APLPAPATROLL" panose="02000603000000000000" pitchFamily="2" charset="0"/>
                        </a:rPr>
                        <a:t>Week 3</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3655660353"/>
                  </a:ext>
                </a:extLst>
              </a:tr>
              <a:tr h="538610">
                <a:tc>
                  <a:txBody>
                    <a:bodyPr/>
                    <a:lstStyle/>
                    <a:p>
                      <a:pPr algn="ctr"/>
                      <a:r>
                        <a:rPr lang="en-US" sz="1800" dirty="0">
                          <a:latin typeface="APLPAPATROLL" panose="02000603000000000000" pitchFamily="2" charset="0"/>
                          <a:ea typeface="APLPAPATROLL" panose="02000603000000000000" pitchFamily="2" charset="0"/>
                        </a:rPr>
                        <a:t>Week 4</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152357533"/>
                  </a:ext>
                </a:extLst>
              </a:tr>
              <a:tr h="538610">
                <a:tc>
                  <a:txBody>
                    <a:bodyPr/>
                    <a:lstStyle/>
                    <a:p>
                      <a:pPr algn="ctr"/>
                      <a:r>
                        <a:rPr lang="en-US" sz="1800" dirty="0">
                          <a:latin typeface="APLPAPATROLL" panose="02000603000000000000" pitchFamily="2" charset="0"/>
                          <a:ea typeface="APLPAPATROLL" panose="02000603000000000000" pitchFamily="2" charset="0"/>
                        </a:rPr>
                        <a:t>Week 5</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240291997"/>
                  </a:ext>
                </a:extLst>
              </a:tr>
              <a:tr h="538610">
                <a:tc>
                  <a:txBody>
                    <a:bodyPr/>
                    <a:lstStyle/>
                    <a:p>
                      <a:pPr algn="ctr"/>
                      <a:r>
                        <a:rPr lang="en-US" sz="1800" dirty="0">
                          <a:latin typeface="APLPAPATROLL" panose="02000603000000000000" pitchFamily="2" charset="0"/>
                          <a:ea typeface="APLPAPATROLL" panose="02000603000000000000" pitchFamily="2" charset="0"/>
                        </a:rPr>
                        <a:t>Week 6</a:t>
                      </a: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516233862"/>
                  </a:ext>
                </a:extLst>
              </a:tr>
              <a:tr h="538610">
                <a:tc>
                  <a:txBody>
                    <a:bodyPr/>
                    <a:lstStyle/>
                    <a:p>
                      <a:pPr algn="ctr"/>
                      <a:r>
                        <a:rPr lang="en-US" sz="1800" dirty="0">
                          <a:latin typeface="APLPAPATROLL" panose="02000603000000000000" pitchFamily="2" charset="0"/>
                          <a:ea typeface="APLPAPATROLL" panose="02000603000000000000" pitchFamily="2" charset="0"/>
                        </a:rPr>
                        <a:t>Week 7</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3527548002"/>
                  </a:ext>
                </a:extLst>
              </a:tr>
              <a:tr h="538610">
                <a:tc>
                  <a:txBody>
                    <a:bodyPr/>
                    <a:lstStyle/>
                    <a:p>
                      <a:pPr algn="ctr"/>
                      <a:r>
                        <a:rPr lang="en-US" sz="1800" dirty="0">
                          <a:latin typeface="APLPAPATROLL" panose="02000603000000000000" pitchFamily="2" charset="0"/>
                          <a:ea typeface="APLPAPATROLL" panose="02000603000000000000" pitchFamily="2" charset="0"/>
                        </a:rPr>
                        <a:t>Week 8</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3123005498"/>
                  </a:ext>
                </a:extLst>
              </a:tr>
              <a:tr h="538610">
                <a:tc>
                  <a:txBody>
                    <a:bodyPr/>
                    <a:lstStyle/>
                    <a:p>
                      <a:pPr algn="ctr"/>
                      <a:r>
                        <a:rPr lang="en-US" sz="1800" dirty="0">
                          <a:latin typeface="APLPAPATROLL" panose="02000603000000000000" pitchFamily="2" charset="0"/>
                          <a:ea typeface="APLPAPATROLL" panose="02000603000000000000" pitchFamily="2" charset="0"/>
                        </a:rPr>
                        <a:t>Week 9</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715728683"/>
                  </a:ext>
                </a:extLst>
              </a:tr>
              <a:tr h="579597">
                <a:tc>
                  <a:txBody>
                    <a:bodyPr/>
                    <a:lstStyle/>
                    <a:p>
                      <a:pPr algn="ctr"/>
                      <a:r>
                        <a:rPr lang="en-US" sz="1800" dirty="0">
                          <a:latin typeface="APLPAPATROLL" panose="02000603000000000000" pitchFamily="2" charset="0"/>
                          <a:ea typeface="APLPAPATROLL" panose="02000603000000000000" pitchFamily="2" charset="0"/>
                        </a:rPr>
                        <a:t>Week 10</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332828592"/>
                  </a:ext>
                </a:extLst>
              </a:tr>
              <a:tr h="579597">
                <a:tc>
                  <a:txBody>
                    <a:bodyPr/>
                    <a:lstStyle/>
                    <a:p>
                      <a:pPr algn="ctr"/>
                      <a:r>
                        <a:rPr lang="en-US" sz="1800" dirty="0">
                          <a:latin typeface="APLPAPATROLL" panose="02000603000000000000" pitchFamily="2" charset="0"/>
                          <a:ea typeface="APLPAPATROLL" panose="02000603000000000000" pitchFamily="2" charset="0"/>
                        </a:rPr>
                        <a:t>Week 11</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3570454714"/>
                  </a:ext>
                </a:extLst>
              </a:tr>
              <a:tr h="579597">
                <a:tc>
                  <a:txBody>
                    <a:bodyPr/>
                    <a:lstStyle/>
                    <a:p>
                      <a:pPr algn="ctr"/>
                      <a:r>
                        <a:rPr lang="en-US" sz="1800" dirty="0">
                          <a:latin typeface="APLPAPATROLL" panose="02000603000000000000" pitchFamily="2" charset="0"/>
                          <a:ea typeface="APLPAPATROLL" panose="02000603000000000000" pitchFamily="2" charset="0"/>
                        </a:rPr>
                        <a:t>Week 12</a:t>
                      </a: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4117060"/>
                  </a:ext>
                </a:extLst>
              </a:tr>
            </a:tbl>
          </a:graphicData>
        </a:graphic>
      </p:graphicFrame>
    </p:spTree>
    <p:extLst>
      <p:ext uri="{BB962C8B-B14F-4D97-AF65-F5344CB8AC3E}">
        <p14:creationId xmlns:p14="http://schemas.microsoft.com/office/powerpoint/2010/main" val="3354164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1A13A4-39DE-78FF-187E-B84D4F895F5C}"/>
              </a:ext>
            </a:extLst>
          </p:cNvPr>
          <p:cNvSpPr txBox="1"/>
          <p:nvPr>
            <p:custDataLst>
              <p:tags r:id="rId1"/>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4"/>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a:t>
            </a:r>
            <a:r>
              <a:rPr lang="en-US" sz="1900" dirty="0">
                <a:latin typeface="APLPapaTroll" panose="02000603000000000000" pitchFamily="2" charset="0"/>
                <a:ea typeface="APLPapaTroll" panose="02000603000000000000" pitchFamily="2" charset="0"/>
              </a:rPr>
              <a:t>. 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5"/>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30" name="TextBox 29">
            <a:extLst>
              <a:ext uri="{FF2B5EF4-FFF2-40B4-BE49-F238E27FC236}">
                <a16:creationId xmlns:a16="http://schemas.microsoft.com/office/drawing/2014/main" id="{63270EB1-33B7-A57E-30D4-93BF577BCF00}"/>
              </a:ext>
            </a:extLst>
          </p:cNvPr>
          <p:cNvSpPr txBox="1"/>
          <p:nvPr>
            <p:custDataLst>
              <p:tags r:id="rId6"/>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F3179871-E53F-F833-5341-B0A56651FF82}"/>
              </a:ext>
            </a:extLst>
          </p:cNvPr>
          <p:cNvSpPr txBox="1"/>
          <p:nvPr>
            <p:custDataLst>
              <p:tags r:id="rId7"/>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solidFill>
                  <a:srgbClr val="18509B"/>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830438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1A13A4-39DE-78FF-187E-B84D4F895F5C}"/>
              </a:ext>
            </a:extLst>
          </p:cNvPr>
          <p:cNvSpPr txBox="1"/>
          <p:nvPr>
            <p:custDataLst>
              <p:tags r:id="rId1"/>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4"/>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a:t>
            </a:r>
            <a:r>
              <a:rPr lang="en-US" sz="1900" dirty="0">
                <a:latin typeface="APLPapaTroll" panose="02000603000000000000" pitchFamily="2" charset="0"/>
                <a:ea typeface="APLPapaTroll" panose="02000603000000000000" pitchFamily="2" charset="0"/>
              </a:rPr>
              <a:t>. 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5"/>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30" name="TextBox 29">
            <a:extLst>
              <a:ext uri="{FF2B5EF4-FFF2-40B4-BE49-F238E27FC236}">
                <a16:creationId xmlns:a16="http://schemas.microsoft.com/office/drawing/2014/main" id="{63270EB1-33B7-A57E-30D4-93BF577BCF00}"/>
              </a:ext>
            </a:extLst>
          </p:cNvPr>
          <p:cNvSpPr txBox="1"/>
          <p:nvPr>
            <p:custDataLst>
              <p:tags r:id="rId6"/>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F3179871-E53F-F833-5341-B0A56651FF82}"/>
              </a:ext>
            </a:extLst>
          </p:cNvPr>
          <p:cNvSpPr txBox="1"/>
          <p:nvPr>
            <p:custDataLst>
              <p:tags r:id="rId7"/>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solidFill>
                  <a:srgbClr val="18509B"/>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161695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10"/>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8" name="Rectangle 17">
            <a:extLst>
              <a:ext uri="{FF2B5EF4-FFF2-40B4-BE49-F238E27FC236}">
                <a16:creationId xmlns:a16="http://schemas.microsoft.com/office/drawing/2014/main" id="{061ED28A-E4CC-F877-C187-22CB35134981}"/>
              </a:ext>
            </a:extLst>
          </p:cNvPr>
          <p:cNvSpPr/>
          <p:nvPr>
            <p:custDataLst>
              <p:tags r:id="rId3"/>
            </p:custDataLst>
          </p:nvPr>
        </p:nvSpPr>
        <p:spPr>
          <a:xfrm>
            <a:off x="244095" y="6568082"/>
            <a:ext cx="7284210" cy="3278494"/>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6" name="TextBox 5">
            <a:extLst>
              <a:ext uri="{FF2B5EF4-FFF2-40B4-BE49-F238E27FC236}">
                <a16:creationId xmlns:a16="http://schemas.microsoft.com/office/drawing/2014/main" id="{8DD21BDF-BB9F-03A6-5E79-8A3EFA6179F3}"/>
              </a:ext>
            </a:extLst>
          </p:cNvPr>
          <p:cNvSpPr txBox="1"/>
          <p:nvPr>
            <p:custDataLst>
              <p:tags r:id="rId5"/>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14" name="TextBox 13">
            <a:extLst>
              <a:ext uri="{FF2B5EF4-FFF2-40B4-BE49-F238E27FC236}">
                <a16:creationId xmlns:a16="http://schemas.microsoft.com/office/drawing/2014/main" id="{CC04AB50-6489-7309-9608-C2F20ED0C9A2}"/>
              </a:ext>
            </a:extLst>
          </p:cNvPr>
          <p:cNvSpPr txBox="1"/>
          <p:nvPr>
            <p:custDataLst>
              <p:tags r:id="rId6"/>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3" name="TextBox 2">
            <a:extLst>
              <a:ext uri="{FF2B5EF4-FFF2-40B4-BE49-F238E27FC236}">
                <a16:creationId xmlns:a16="http://schemas.microsoft.com/office/drawing/2014/main" id="{56974B13-98E6-E1B2-0059-19A5262BD7A7}"/>
              </a:ext>
            </a:extLst>
          </p:cNvPr>
          <p:cNvSpPr txBox="1"/>
          <p:nvPr>
            <p:custDataLst>
              <p:tags r:id="rId7"/>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a:t>
            </a:r>
            <a:r>
              <a:rPr lang="en-US" sz="1900" dirty="0">
                <a:latin typeface="APLPapaTroll" panose="02000603000000000000" pitchFamily="2" charset="0"/>
                <a:ea typeface="APLPapaTroll" panose="02000603000000000000" pitchFamily="2" charset="0"/>
              </a:rPr>
              <a:t>. 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8" name="TextBox 7">
            <a:extLst>
              <a:ext uri="{FF2B5EF4-FFF2-40B4-BE49-F238E27FC236}">
                <a16:creationId xmlns:a16="http://schemas.microsoft.com/office/drawing/2014/main" id="{24946F85-2FAB-28E6-08FC-C13584EE142B}"/>
              </a:ext>
            </a:extLst>
          </p:cNvPr>
          <p:cNvSpPr txBox="1"/>
          <p:nvPr>
            <p:custDataLst>
              <p:tags r:id="rId8"/>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Tree>
    <p:extLst>
      <p:ext uri="{BB962C8B-B14F-4D97-AF65-F5344CB8AC3E}">
        <p14:creationId xmlns:p14="http://schemas.microsoft.com/office/powerpoint/2010/main" val="1263584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3"/>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3" name="TextBox 2">
            <a:extLst>
              <a:ext uri="{FF2B5EF4-FFF2-40B4-BE49-F238E27FC236}">
                <a16:creationId xmlns:a16="http://schemas.microsoft.com/office/drawing/2014/main" id="{AE8224B0-72AB-28B6-1251-C311827F9FFD}"/>
              </a:ext>
            </a:extLst>
          </p:cNvPr>
          <p:cNvSpPr txBox="1"/>
          <p:nvPr>
            <p:custDataLst>
              <p:tags r:id="rId4"/>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6" name="TextBox 5">
            <a:extLst>
              <a:ext uri="{FF2B5EF4-FFF2-40B4-BE49-F238E27FC236}">
                <a16:creationId xmlns:a16="http://schemas.microsoft.com/office/drawing/2014/main" id="{779A4E66-D1DD-E03A-520E-B9F3346F1783}"/>
              </a:ext>
            </a:extLst>
          </p:cNvPr>
          <p:cNvSpPr txBox="1"/>
          <p:nvPr>
            <p:custDataLst>
              <p:tags r:id="rId5"/>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8" name="TextBox 7">
            <a:extLst>
              <a:ext uri="{FF2B5EF4-FFF2-40B4-BE49-F238E27FC236}">
                <a16:creationId xmlns:a16="http://schemas.microsoft.com/office/drawing/2014/main" id="{7D1C0745-02E7-551A-F916-1E007A472B62}"/>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a:t>
            </a:r>
            <a:r>
              <a:rPr lang="en-US" sz="1900" dirty="0">
                <a:latin typeface="APLPapaTroll" panose="02000603000000000000" pitchFamily="2" charset="0"/>
                <a:ea typeface="APLPapaTroll" panose="02000603000000000000" pitchFamily="2" charset="0"/>
              </a:rPr>
              <a:t>. 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AE3173A9-797A-2DA2-B3B3-493877915F54}"/>
              </a:ext>
            </a:extLst>
          </p:cNvPr>
          <p:cNvSpPr txBox="1"/>
          <p:nvPr>
            <p:custDataLst>
              <p:tags r:id="rId7"/>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Tree>
    <p:extLst>
      <p:ext uri="{BB962C8B-B14F-4D97-AF65-F5344CB8AC3E}">
        <p14:creationId xmlns:p14="http://schemas.microsoft.com/office/powerpoint/2010/main" val="219473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3"/>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3" name="TextBox 2">
            <a:extLst>
              <a:ext uri="{FF2B5EF4-FFF2-40B4-BE49-F238E27FC236}">
                <a16:creationId xmlns:a16="http://schemas.microsoft.com/office/drawing/2014/main" id="{B851B2C0-0BC8-67DD-EF45-FBAAB75BB5DB}"/>
              </a:ext>
            </a:extLst>
          </p:cNvPr>
          <p:cNvSpPr txBox="1"/>
          <p:nvPr>
            <p:custDataLst>
              <p:tags r:id="rId4"/>
            </p:custDataLst>
          </p:nvPr>
        </p:nvSpPr>
        <p:spPr>
          <a:xfrm>
            <a:off x="-815310" y="113490"/>
            <a:ext cx="9349507" cy="1323439"/>
          </a:xfrm>
          <a:prstGeom prst="rect">
            <a:avLst/>
          </a:prstGeom>
          <a:noFill/>
        </p:spPr>
        <p:txBody>
          <a:bodyPr wrap="square" rtlCol="0">
            <a:spAutoFit/>
          </a:bodyPr>
          <a:lstStyle/>
          <a:p>
            <a:pPr algn="ctr"/>
            <a:r>
              <a:rPr lang="en-US" sz="8000" dirty="0">
                <a:ln w="28575">
                  <a:noFill/>
                </a:ln>
                <a:latin typeface="APLCAPSLOCK" panose="02000603000000000000" pitchFamily="2" charset="0"/>
                <a:ea typeface="APLCAPSLOCK" panose="02000603000000000000" pitchFamily="2" charset="0"/>
                <a:cs typeface="KAElementary" pitchFamily="2" charset="-127"/>
              </a:rPr>
              <a:t>teacher referral</a:t>
            </a:r>
          </a:p>
        </p:txBody>
      </p:sp>
      <p:sp>
        <p:nvSpPr>
          <p:cNvPr id="6" name="TextBox 5">
            <a:extLst>
              <a:ext uri="{FF2B5EF4-FFF2-40B4-BE49-F238E27FC236}">
                <a16:creationId xmlns:a16="http://schemas.microsoft.com/office/drawing/2014/main" id="{7CBCC2A9-B318-FEC3-2B37-E054C3A9D82B}"/>
              </a:ext>
            </a:extLst>
          </p:cNvPr>
          <p:cNvSpPr txBox="1"/>
          <p:nvPr>
            <p:custDataLst>
              <p:tags r:id="rId5"/>
            </p:custDataLst>
          </p:nvPr>
        </p:nvSpPr>
        <p:spPr>
          <a:xfrm>
            <a:off x="-3355840" y="1056872"/>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8" name="TextBox 7">
            <a:extLst>
              <a:ext uri="{FF2B5EF4-FFF2-40B4-BE49-F238E27FC236}">
                <a16:creationId xmlns:a16="http://schemas.microsoft.com/office/drawing/2014/main" id="{B9F37DE6-6755-0AF6-5384-F55A667FAA29}"/>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“Two Homes, One Heart Club.” We will focus on </a:t>
            </a:r>
            <a:r>
              <a:rPr lang="en-US" sz="1900" b="1" dirty="0">
                <a:latin typeface="APLPapaTroll" panose="02000603000000000000" pitchFamily="2" charset="0"/>
                <a:ea typeface="APLPapaTroll" panose="02000603000000000000" pitchFamily="2" charset="0"/>
              </a:rPr>
              <a:t>changing families and coping with divorce</a:t>
            </a:r>
            <a:r>
              <a:rPr lang="en-US" sz="1900" dirty="0">
                <a:latin typeface="APLPapaTroll" panose="02000603000000000000" pitchFamily="2" charset="0"/>
                <a:ea typeface="APLPapaTroll" panose="02000603000000000000" pitchFamily="2" charset="0"/>
              </a:rPr>
              <a:t>. We will meet </a:t>
            </a:r>
            <a:r>
              <a:rPr lang="en-US" sz="1900" b="1" dirty="0">
                <a:latin typeface="APLPapaTroll" panose="02000603000000000000" pitchFamily="2" charset="0"/>
                <a:ea typeface="APLPapaTroll" panose="02000603000000000000" pitchFamily="2" charset="0"/>
              </a:rPr>
              <a:t>once/week for 30 minutes for 12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27F31B35-8F45-616A-0CF8-6617C8492137}"/>
              </a:ext>
            </a:extLst>
          </p:cNvPr>
          <p:cNvSpPr txBox="1"/>
          <p:nvPr>
            <p:custDataLst>
              <p:tags r:id="rId7"/>
            </p:custDataLst>
          </p:nvPr>
        </p:nvSpPr>
        <p:spPr>
          <a:xfrm>
            <a:off x="217504" y="4581137"/>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Tree>
    <p:extLst>
      <p:ext uri="{BB962C8B-B14F-4D97-AF65-F5344CB8AC3E}">
        <p14:creationId xmlns:p14="http://schemas.microsoft.com/office/powerpoint/2010/main" val="3548643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“Two Homes, One Heart Club.” This group will focus on </a:t>
            </a:r>
            <a:r>
              <a:rPr lang="en-US" sz="1600" b="1" dirty="0">
                <a:latin typeface="APLPapaTroll" panose="02000603000000000000" pitchFamily="2" charset="0"/>
                <a:ea typeface="APLPapaTroll" panose="02000603000000000000" pitchFamily="2" charset="0"/>
              </a:rPr>
              <a:t>changing families 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F010C6F2-5D0C-0F6F-BEF3-7F8F1FD0B461}"/>
              </a:ext>
            </a:extLst>
          </p:cNvPr>
          <p:cNvSpPr txBox="1"/>
          <p:nvPr>
            <p:custDataLst>
              <p:tags r:id="rId2"/>
            </p:custDataLst>
          </p:nvPr>
        </p:nvSpPr>
        <p:spPr>
          <a:xfrm>
            <a:off x="-815310" y="113490"/>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3"/>
            </p:custDataLst>
          </p:nvPr>
        </p:nvSpPr>
        <p:spPr>
          <a:xfrm>
            <a:off x="-3362500" y="904162"/>
            <a:ext cx="14497397" cy="969496"/>
          </a:xfrm>
          <a:prstGeom prst="rect">
            <a:avLst/>
          </a:prstGeom>
          <a:noFill/>
        </p:spPr>
        <p:txBody>
          <a:bodyPr wrap="square" rtlCol="0">
            <a:spAutoFit/>
          </a:bodyPr>
          <a:lstStyle/>
          <a:p>
            <a:pPr algn="ctr"/>
            <a:r>
              <a:rPr lang="en-US" sz="5700" dirty="0">
                <a:ln w="38100">
                  <a:noFill/>
                </a:ln>
                <a:solidFill>
                  <a:srgbClr val="18509B"/>
                </a:solidFill>
                <a:latin typeface="KAHoney" panose="02000803000000000000" pitchFamily="2" charset="0"/>
                <a:ea typeface="KAHoney" panose="02000803000000000000" pitchFamily="2" charset="0"/>
                <a:cs typeface="KAElementary" pitchFamily="2" charset="-127"/>
              </a:rPr>
              <a:t>SCHOOL COUNSELOR</a:t>
            </a: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7533FE-E4C3-9554-65DF-23360450CD6C}"/>
              </a:ext>
            </a:extLst>
          </p:cNvPr>
          <p:cNvSpPr txBox="1"/>
          <p:nvPr>
            <p:custDataLst>
              <p:tags r:id="rId1"/>
            </p:custDataLst>
          </p:nvPr>
        </p:nvSpPr>
        <p:spPr>
          <a:xfrm>
            <a:off x="244095" y="1859817"/>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“Two Homes, One Heart Club.” This group will focus on </a:t>
            </a:r>
            <a:r>
              <a:rPr lang="en-US" sz="1600" b="1" dirty="0">
                <a:latin typeface="APLPapaTroll" panose="02000603000000000000" pitchFamily="2" charset="0"/>
                <a:ea typeface="APLPapaTroll" panose="02000603000000000000" pitchFamily="2" charset="0"/>
              </a:rPr>
              <a:t>changing families </a:t>
            </a:r>
            <a:r>
              <a:rPr lang="en-US" sz="1600" dirty="0">
                <a:latin typeface="APLPapaTroll" panose="02000603000000000000" pitchFamily="2" charset="0"/>
                <a:ea typeface="APLPapaTroll" panose="02000603000000000000" pitchFamily="2" charset="0"/>
              </a:rPr>
              <a:t>and coping with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12 weeks </a:t>
            </a:r>
            <a:r>
              <a:rPr lang="en-US" sz="1600" dirty="0">
                <a:latin typeface="APLPapaTroll" panose="02000603000000000000" pitchFamily="2" charset="0"/>
                <a:ea typeface="APLPapaTroll" panose="02000603000000000000" pitchFamily="2" charset="0"/>
              </a:rPr>
              <a:t>starting on ____________.</a:t>
            </a:r>
          </a:p>
          <a:p>
            <a:r>
              <a:rPr lang="en-US" sz="1600" dirty="0">
                <a:latin typeface="APLPapaTroll" panose="02000603000000000000" pitchFamily="2" charset="0"/>
                <a:ea typeface="APLPapaTroll" panose="02000603000000000000" pitchFamily="2" charset="0"/>
              </a:rPr>
              <a:t>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divorce and separation</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feelings and worries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our rights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what we can and cannot 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F010C6F2-5D0C-0F6F-BEF3-7F8F1FD0B461}"/>
              </a:ext>
            </a:extLst>
          </p:cNvPr>
          <p:cNvSpPr txBox="1"/>
          <p:nvPr>
            <p:custDataLst>
              <p:tags r:id="rId2"/>
            </p:custDataLst>
          </p:nvPr>
        </p:nvSpPr>
        <p:spPr>
          <a:xfrm>
            <a:off x="-815310" y="113490"/>
            <a:ext cx="9349507" cy="1200329"/>
          </a:xfrm>
          <a:prstGeom prst="rect">
            <a:avLst/>
          </a:prstGeom>
          <a:noFill/>
        </p:spPr>
        <p:txBody>
          <a:bodyPr wrap="square" rtlCol="0">
            <a:spAutoFit/>
          </a:bodyPr>
          <a:lstStyle/>
          <a:p>
            <a:pPr algn="ctr"/>
            <a:r>
              <a:rPr lang="en-US" sz="7000" dirty="0">
                <a:ln w="28575">
                  <a:noFill/>
                </a:ln>
                <a:latin typeface="APLCAPSLOCK" panose="02000603000000000000" pitchFamily="2" charset="0"/>
                <a:ea typeface="APLCAPSLOCK" panose="02000603000000000000" pitchFamily="2" charset="0"/>
                <a:cs typeface="KAElementary" pitchFamily="2" charset="-127"/>
              </a:rPr>
              <a:t>from the desk of the</a:t>
            </a:r>
          </a:p>
        </p:txBody>
      </p:sp>
      <p:sp>
        <p:nvSpPr>
          <p:cNvPr id="11" name="TextBox 10">
            <a:extLst>
              <a:ext uri="{FF2B5EF4-FFF2-40B4-BE49-F238E27FC236}">
                <a16:creationId xmlns:a16="http://schemas.microsoft.com/office/drawing/2014/main" id="{CEA3B61C-4054-7F6B-5801-5D3DD9E92D7B}"/>
              </a:ext>
            </a:extLst>
          </p:cNvPr>
          <p:cNvSpPr txBox="1"/>
          <p:nvPr>
            <p:custDataLst>
              <p:tags r:id="rId3"/>
            </p:custDataLst>
          </p:nvPr>
        </p:nvSpPr>
        <p:spPr>
          <a:xfrm>
            <a:off x="-3362500" y="968710"/>
            <a:ext cx="14497397" cy="830997"/>
          </a:xfrm>
          <a:prstGeom prst="rect">
            <a:avLst/>
          </a:prstGeom>
          <a:noFill/>
        </p:spPr>
        <p:txBody>
          <a:bodyPr wrap="square" rtlCol="0">
            <a:spAutoFit/>
          </a:bodyPr>
          <a:lstStyle/>
          <a:p>
            <a:pPr algn="ctr"/>
            <a:r>
              <a:rPr lang="en-US" sz="4700" dirty="0">
                <a:ln w="38100">
                  <a:noFill/>
                </a:ln>
                <a:solidFill>
                  <a:srgbClr val="18509B"/>
                </a:solidFill>
                <a:latin typeface="KAHoney" panose="02000803000000000000" pitchFamily="2" charset="0"/>
                <a:ea typeface="KAHoney" panose="02000803000000000000" pitchFamily="2" charset="0"/>
                <a:cs typeface="KAElementary" pitchFamily="2" charset="-127"/>
              </a:rPr>
              <a:t>SCHOOL SOCIAL WORKER</a:t>
            </a:r>
          </a:p>
        </p:txBody>
      </p:sp>
    </p:spTree>
    <p:extLst>
      <p:ext uri="{BB962C8B-B14F-4D97-AF65-F5344CB8AC3E}">
        <p14:creationId xmlns:p14="http://schemas.microsoft.com/office/powerpoint/2010/main" val="18686801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00.xml><?xml version="1.0" encoding="utf-8"?>
<p:tagLst xmlns:a="http://schemas.openxmlformats.org/drawingml/2006/main" xmlns:r="http://schemas.openxmlformats.org/officeDocument/2006/relationships" xmlns:p="http://schemas.openxmlformats.org/presentationml/2006/main">
  <p:tag name="FLATTEN" val="true"/>
</p:tagLst>
</file>

<file path=ppt/tags/tag101.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ags/tag97.xml><?xml version="1.0" encoding="utf-8"?>
<p:tagLst xmlns:a="http://schemas.openxmlformats.org/drawingml/2006/main" xmlns:r="http://schemas.openxmlformats.org/officeDocument/2006/relationships" xmlns:p="http://schemas.openxmlformats.org/presentationml/2006/main">
  <p:tag name="FLATTEN" val="true"/>
</p:tagLst>
</file>

<file path=ppt/tags/tag98.xml><?xml version="1.0" encoding="utf-8"?>
<p:tagLst xmlns:a="http://schemas.openxmlformats.org/drawingml/2006/main" xmlns:r="http://schemas.openxmlformats.org/officeDocument/2006/relationships" xmlns:p="http://schemas.openxmlformats.org/presentationml/2006/main">
  <p:tag name="FLATTEN" val="true"/>
</p:tagLst>
</file>

<file path=ppt/tags/tag9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TotalTime>
  <Words>4782</Words>
  <Application>Microsoft Macintosh PowerPoint</Application>
  <PresentationFormat>Custom</PresentationFormat>
  <Paragraphs>641</Paragraphs>
  <Slides>26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APLPAPATROLL</vt:lpstr>
      <vt:lpstr>APLPAPATROLL</vt:lpstr>
      <vt:lpstr>KAHoney</vt:lpstr>
      <vt:lpstr>APLCAPSLOCK</vt:lpstr>
      <vt:lpstr>Aptos Display</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3</cp:revision>
  <dcterms:created xsi:type="dcterms:W3CDTF">2024-08-22T18:55:52Z</dcterms:created>
  <dcterms:modified xsi:type="dcterms:W3CDTF">2024-08-22T19:21:30Z</dcterms:modified>
</cp:coreProperties>
</file>