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402" r:id="rId2"/>
    <p:sldId id="269" r:id="rId3"/>
    <p:sldId id="257" r:id="rId4"/>
    <p:sldId id="263" r:id="rId5"/>
    <p:sldId id="260" r:id="rId6"/>
    <p:sldId id="265" r:id="rId7"/>
    <p:sldId id="267" r:id="rId8"/>
  </p:sldIdLst>
  <p:sldSz cx="7772400" cy="10058400"/>
  <p:notesSz cx="6858000" cy="9144000"/>
  <p:embeddedFontLst>
    <p:embeddedFont>
      <p:font typeface="KAElementary" pitchFamily="2" charset="-127"/>
      <p:regular r:id="rId9"/>
    </p:embeddedFont>
    <p:embeddedFont>
      <p:font typeface="APLPapaTroll" panose="02000603000000000000" pitchFamily="2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FE0"/>
    <a:srgbClr val="C7DFD5"/>
    <a:srgbClr val="AE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83FEE7-44C0-49BA-BAD1-FC0B3AB2E49B}" v="215" dt="2023-04-22T20:18:03.253"/>
    <p1510:client id="{F1FF2E55-F617-4069-8B1A-1CC5F7738FC9}" v="129" dt="2023-04-22T20:35:44.1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9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5189" y="8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Oathout" userId="6ff55ba14486fe89" providerId="LiveId" clId="{F1FF2E55-F617-4069-8B1A-1CC5F7738FC9}"/>
    <pc:docChg chg="custSel modSld">
      <pc:chgData name="Laura Oathout" userId="6ff55ba14486fe89" providerId="LiveId" clId="{F1FF2E55-F617-4069-8B1A-1CC5F7738FC9}" dt="2023-04-22T20:35:44.174" v="232"/>
      <pc:docMkLst>
        <pc:docMk/>
      </pc:docMkLst>
      <pc:sldChg chg="delSp mod setBg">
        <pc:chgData name="Laura Oathout" userId="6ff55ba14486fe89" providerId="LiveId" clId="{F1FF2E55-F617-4069-8B1A-1CC5F7738FC9}" dt="2023-04-22T20:34:05.821" v="85"/>
        <pc:sldMkLst>
          <pc:docMk/>
          <pc:sldMk cId="1484150025" sldId="257"/>
        </pc:sldMkLst>
        <pc:spChg chg="del">
          <ac:chgData name="Laura Oathout" userId="6ff55ba14486fe89" providerId="LiveId" clId="{F1FF2E55-F617-4069-8B1A-1CC5F7738FC9}" dt="2023-04-22T20:34:05.806" v="79"/>
          <ac:spMkLst>
            <pc:docMk/>
            <pc:sldMk cId="1484150025" sldId="257"/>
            <ac:spMk id="21" creationId="{818C1467-36D4-4FEC-B8A4-521BC9CD3E1E}"/>
          </ac:spMkLst>
        </pc:spChg>
        <pc:spChg chg="del">
          <ac:chgData name="Laura Oathout" userId="6ff55ba14486fe89" providerId="LiveId" clId="{F1FF2E55-F617-4069-8B1A-1CC5F7738FC9}" dt="2023-04-22T20:34:05.806" v="81"/>
          <ac:spMkLst>
            <pc:docMk/>
            <pc:sldMk cId="1484150025" sldId="257"/>
            <ac:spMk id="22" creationId="{A11CA2D3-4CF7-95F8-20DF-61E5E2512FDC}"/>
          </ac:spMkLst>
        </pc:spChg>
        <pc:grpChg chg="del">
          <ac:chgData name="Laura Oathout" userId="6ff55ba14486fe89" providerId="LiveId" clId="{F1FF2E55-F617-4069-8B1A-1CC5F7738FC9}" dt="2023-04-22T20:34:05.806" v="57"/>
          <ac:grpSpMkLst>
            <pc:docMk/>
            <pc:sldMk cId="1484150025" sldId="257"/>
            <ac:grpSpMk id="4" creationId="{6B5DA586-04B1-6E94-C7EF-199BBEC78516}"/>
          </ac:grpSpMkLst>
        </pc:grpChg>
        <pc:grpChg chg="del">
          <ac:chgData name="Laura Oathout" userId="6ff55ba14486fe89" providerId="LiveId" clId="{F1FF2E55-F617-4069-8B1A-1CC5F7738FC9}" dt="2023-04-22T20:34:05.790" v="51"/>
          <ac:grpSpMkLst>
            <pc:docMk/>
            <pc:sldMk cId="1484150025" sldId="257"/>
            <ac:grpSpMk id="9" creationId="{C1FA94FD-A790-0F6D-0B64-BE1F664CFCBA}"/>
          </ac:grpSpMkLst>
        </pc:grpChg>
        <pc:grpChg chg="del">
          <ac:chgData name="Laura Oathout" userId="6ff55ba14486fe89" providerId="LiveId" clId="{F1FF2E55-F617-4069-8B1A-1CC5F7738FC9}" dt="2023-04-22T20:34:05.806" v="61"/>
          <ac:grpSpMkLst>
            <pc:docMk/>
            <pc:sldMk cId="1484150025" sldId="257"/>
            <ac:grpSpMk id="74" creationId="{DFD6E258-6271-F709-EAC4-7A2D34626C61}"/>
          </ac:grpSpMkLst>
        </pc:grpChg>
        <pc:grpChg chg="del">
          <ac:chgData name="Laura Oathout" userId="6ff55ba14486fe89" providerId="LiveId" clId="{F1FF2E55-F617-4069-8B1A-1CC5F7738FC9}" dt="2023-04-22T20:34:05.806" v="63"/>
          <ac:grpSpMkLst>
            <pc:docMk/>
            <pc:sldMk cId="1484150025" sldId="257"/>
            <ac:grpSpMk id="75" creationId="{128AF8A7-A2DA-4332-FAB2-B2C39B9F460F}"/>
          </ac:grpSpMkLst>
        </pc:grpChg>
        <pc:picChg chg="del">
          <ac:chgData name="Laura Oathout" userId="6ff55ba14486fe89" providerId="LiveId" clId="{F1FF2E55-F617-4069-8B1A-1CC5F7738FC9}" dt="2023-04-22T20:34:05.806" v="73"/>
          <ac:picMkLst>
            <pc:docMk/>
            <pc:sldMk cId="1484150025" sldId="257"/>
            <ac:picMk id="14" creationId="{8C543E03-79B7-E4C1-8315-2F2118277368}"/>
          </ac:picMkLst>
        </pc:picChg>
        <pc:picChg chg="del">
          <ac:chgData name="Laura Oathout" userId="6ff55ba14486fe89" providerId="LiveId" clId="{F1FF2E55-F617-4069-8B1A-1CC5F7738FC9}" dt="2023-04-22T20:34:05.806" v="83"/>
          <ac:picMkLst>
            <pc:docMk/>
            <pc:sldMk cId="1484150025" sldId="257"/>
            <ac:picMk id="15" creationId="{A14FABCD-5B6C-A276-CB22-3DBFE484E1BC}"/>
          </ac:picMkLst>
        </pc:picChg>
        <pc:picChg chg="del">
          <ac:chgData name="Laura Oathout" userId="6ff55ba14486fe89" providerId="LiveId" clId="{F1FF2E55-F617-4069-8B1A-1CC5F7738FC9}" dt="2023-04-22T20:34:05.806" v="53"/>
          <ac:picMkLst>
            <pc:docMk/>
            <pc:sldMk cId="1484150025" sldId="257"/>
            <ac:picMk id="23" creationId="{7CE4CB29-A7E1-567A-7D43-2121E16C39FE}"/>
          </ac:picMkLst>
        </pc:picChg>
        <pc:picChg chg="del">
          <ac:chgData name="Laura Oathout" userId="6ff55ba14486fe89" providerId="LiveId" clId="{F1FF2E55-F617-4069-8B1A-1CC5F7738FC9}" dt="2023-04-22T20:34:05.806" v="67"/>
          <ac:picMkLst>
            <pc:docMk/>
            <pc:sldMk cId="1484150025" sldId="257"/>
            <ac:picMk id="29" creationId="{3397895E-5A76-7318-904E-CC8133367611}"/>
          </ac:picMkLst>
        </pc:picChg>
        <pc:picChg chg="del">
          <ac:chgData name="Laura Oathout" userId="6ff55ba14486fe89" providerId="LiveId" clId="{F1FF2E55-F617-4069-8B1A-1CC5F7738FC9}" dt="2023-04-22T20:34:05.806" v="55"/>
          <ac:picMkLst>
            <pc:docMk/>
            <pc:sldMk cId="1484150025" sldId="257"/>
            <ac:picMk id="32" creationId="{24D48509-C4B1-95B9-4FA4-5368A260FBB5}"/>
          </ac:picMkLst>
        </pc:picChg>
        <pc:picChg chg="del">
          <ac:chgData name="Laura Oathout" userId="6ff55ba14486fe89" providerId="LiveId" clId="{F1FF2E55-F617-4069-8B1A-1CC5F7738FC9}" dt="2023-04-22T20:34:05.806" v="75"/>
          <ac:picMkLst>
            <pc:docMk/>
            <pc:sldMk cId="1484150025" sldId="257"/>
            <ac:picMk id="39" creationId="{AC8454E7-D8A4-6D7D-7CB0-CA56103B0470}"/>
          </ac:picMkLst>
        </pc:picChg>
        <pc:picChg chg="del">
          <ac:chgData name="Laura Oathout" userId="6ff55ba14486fe89" providerId="LiveId" clId="{F1FF2E55-F617-4069-8B1A-1CC5F7738FC9}" dt="2023-04-22T20:34:05.806" v="59"/>
          <ac:picMkLst>
            <pc:docMk/>
            <pc:sldMk cId="1484150025" sldId="257"/>
            <ac:picMk id="40" creationId="{748A94C7-2479-C417-24E0-8D9AD6185E95}"/>
          </ac:picMkLst>
        </pc:picChg>
        <pc:picChg chg="del">
          <ac:chgData name="Laura Oathout" userId="6ff55ba14486fe89" providerId="LiveId" clId="{F1FF2E55-F617-4069-8B1A-1CC5F7738FC9}" dt="2023-04-22T20:34:05.806" v="69"/>
          <ac:picMkLst>
            <pc:docMk/>
            <pc:sldMk cId="1484150025" sldId="257"/>
            <ac:picMk id="49" creationId="{BE81B4F1-111E-2703-FA08-D0CF07136D3D}"/>
          </ac:picMkLst>
        </pc:picChg>
        <pc:picChg chg="del">
          <ac:chgData name="Laura Oathout" userId="6ff55ba14486fe89" providerId="LiveId" clId="{F1FF2E55-F617-4069-8B1A-1CC5F7738FC9}" dt="2023-04-22T20:34:05.806" v="65"/>
          <ac:picMkLst>
            <pc:docMk/>
            <pc:sldMk cId="1484150025" sldId="257"/>
            <ac:picMk id="59" creationId="{3E12A5E6-16EE-9396-F51C-96A220A2AC39}"/>
          </ac:picMkLst>
        </pc:picChg>
        <pc:picChg chg="del">
          <ac:chgData name="Laura Oathout" userId="6ff55ba14486fe89" providerId="LiveId" clId="{F1FF2E55-F617-4069-8B1A-1CC5F7738FC9}" dt="2023-04-22T20:34:05.806" v="77"/>
          <ac:picMkLst>
            <pc:docMk/>
            <pc:sldMk cId="1484150025" sldId="257"/>
            <ac:picMk id="61" creationId="{5BB790D3-8B3A-C6B4-5F2E-103BD654BD27}"/>
          </ac:picMkLst>
        </pc:picChg>
        <pc:picChg chg="del">
          <ac:chgData name="Laura Oathout" userId="6ff55ba14486fe89" providerId="LiveId" clId="{F1FF2E55-F617-4069-8B1A-1CC5F7738FC9}" dt="2023-04-22T20:34:05.806" v="71"/>
          <ac:picMkLst>
            <pc:docMk/>
            <pc:sldMk cId="1484150025" sldId="257"/>
            <ac:picMk id="66" creationId="{F393FD2F-7B2C-C8AC-9515-5EC86622DED2}"/>
          </ac:picMkLst>
        </pc:picChg>
      </pc:sldChg>
      <pc:sldChg chg="delSp modSp mod setBg">
        <pc:chgData name="Laura Oathout" userId="6ff55ba14486fe89" providerId="LiveId" clId="{F1FF2E55-F617-4069-8B1A-1CC5F7738FC9}" dt="2023-04-22T20:35:37.684" v="230" actId="1076"/>
        <pc:sldMkLst>
          <pc:docMk/>
          <pc:sldMk cId="2851475590" sldId="260"/>
        </pc:sldMkLst>
        <pc:spChg chg="mod">
          <ac:chgData name="Laura Oathout" userId="6ff55ba14486fe89" providerId="LiveId" clId="{F1FF2E55-F617-4069-8B1A-1CC5F7738FC9}" dt="2023-04-22T20:35:36.016" v="229" actId="1076"/>
          <ac:spMkLst>
            <pc:docMk/>
            <pc:sldMk cId="2851475590" sldId="260"/>
            <ac:spMk id="19" creationId="{52C29562-6850-9448-0CBD-6D5D5E5AC3F3}"/>
          </ac:spMkLst>
        </pc:spChg>
        <pc:spChg chg="mod">
          <ac:chgData name="Laura Oathout" userId="6ff55ba14486fe89" providerId="LiveId" clId="{F1FF2E55-F617-4069-8B1A-1CC5F7738FC9}" dt="2023-04-22T20:35:37.684" v="230" actId="1076"/>
          <ac:spMkLst>
            <pc:docMk/>
            <pc:sldMk cId="2851475590" sldId="260"/>
            <ac:spMk id="20" creationId="{1C1AAF99-C5CD-CDD4-711D-EC8DAE770E12}"/>
          </ac:spMkLst>
        </pc:spChg>
        <pc:spChg chg="del">
          <ac:chgData name="Laura Oathout" userId="6ff55ba14486fe89" providerId="LiveId" clId="{F1FF2E55-F617-4069-8B1A-1CC5F7738FC9}" dt="2023-04-22T20:34:05.869" v="149"/>
          <ac:spMkLst>
            <pc:docMk/>
            <pc:sldMk cId="2851475590" sldId="260"/>
            <ac:spMk id="21" creationId="{818C1467-36D4-4FEC-B8A4-521BC9CD3E1E}"/>
          </ac:spMkLst>
        </pc:spChg>
        <pc:spChg chg="del">
          <ac:chgData name="Laura Oathout" userId="6ff55ba14486fe89" providerId="LiveId" clId="{F1FF2E55-F617-4069-8B1A-1CC5F7738FC9}" dt="2023-04-22T20:34:05.869" v="155"/>
          <ac:spMkLst>
            <pc:docMk/>
            <pc:sldMk cId="2851475590" sldId="260"/>
            <ac:spMk id="24" creationId="{9659A7DD-0D25-3503-51BB-60D7A19CF2FF}"/>
          </ac:spMkLst>
        </pc:spChg>
        <pc:spChg chg="mod">
          <ac:chgData name="Laura Oathout" userId="6ff55ba14486fe89" providerId="LiveId" clId="{F1FF2E55-F617-4069-8B1A-1CC5F7738FC9}" dt="2023-04-22T20:35:34.064" v="228" actId="1076"/>
          <ac:spMkLst>
            <pc:docMk/>
            <pc:sldMk cId="2851475590" sldId="260"/>
            <ac:spMk id="77" creationId="{A41AA6A4-83CE-BCCB-8472-168C2A8C7D1D}"/>
          </ac:spMkLst>
        </pc:spChg>
        <pc:grpChg chg="del">
          <ac:chgData name="Laura Oathout" userId="6ff55ba14486fe89" providerId="LiveId" clId="{F1FF2E55-F617-4069-8B1A-1CC5F7738FC9}" dt="2023-04-22T20:34:05.869" v="129"/>
          <ac:grpSpMkLst>
            <pc:docMk/>
            <pc:sldMk cId="2851475590" sldId="260"/>
            <ac:grpSpMk id="4" creationId="{6B5DA586-04B1-6E94-C7EF-199BBEC78516}"/>
          </ac:grpSpMkLst>
        </pc:grpChg>
        <pc:grpChg chg="del">
          <ac:chgData name="Laura Oathout" userId="6ff55ba14486fe89" providerId="LiveId" clId="{F1FF2E55-F617-4069-8B1A-1CC5F7738FC9}" dt="2023-04-22T20:34:05.853" v="123"/>
          <ac:grpSpMkLst>
            <pc:docMk/>
            <pc:sldMk cId="2851475590" sldId="260"/>
            <ac:grpSpMk id="9" creationId="{C1FA94FD-A790-0F6D-0B64-BE1F664CFCBA}"/>
          </ac:grpSpMkLst>
        </pc:grpChg>
        <pc:grpChg chg="del">
          <ac:chgData name="Laura Oathout" userId="6ff55ba14486fe89" providerId="LiveId" clId="{F1FF2E55-F617-4069-8B1A-1CC5F7738FC9}" dt="2023-04-22T20:34:05.869" v="153"/>
          <ac:grpSpMkLst>
            <pc:docMk/>
            <pc:sldMk cId="2851475590" sldId="260"/>
            <ac:grpSpMk id="18" creationId="{F9BF082F-5E33-4ACA-209A-649158F64967}"/>
          </ac:grpSpMkLst>
        </pc:grpChg>
        <pc:grpChg chg="del">
          <ac:chgData name="Laura Oathout" userId="6ff55ba14486fe89" providerId="LiveId" clId="{F1FF2E55-F617-4069-8B1A-1CC5F7738FC9}" dt="2023-04-22T20:34:05.869" v="133"/>
          <ac:grpSpMkLst>
            <pc:docMk/>
            <pc:sldMk cId="2851475590" sldId="260"/>
            <ac:grpSpMk id="74" creationId="{DFD6E258-6271-F709-EAC4-7A2D34626C61}"/>
          </ac:grpSpMkLst>
        </pc:grpChg>
        <pc:picChg chg="del">
          <ac:chgData name="Laura Oathout" userId="6ff55ba14486fe89" providerId="LiveId" clId="{F1FF2E55-F617-4069-8B1A-1CC5F7738FC9}" dt="2023-04-22T20:34:05.869" v="143"/>
          <ac:picMkLst>
            <pc:docMk/>
            <pc:sldMk cId="2851475590" sldId="260"/>
            <ac:picMk id="3" creationId="{DFFA55F6-CF43-4F61-21ED-06DBB11DDFBD}"/>
          </ac:picMkLst>
        </pc:picChg>
        <pc:picChg chg="del">
          <ac:chgData name="Laura Oathout" userId="6ff55ba14486fe89" providerId="LiveId" clId="{F1FF2E55-F617-4069-8B1A-1CC5F7738FC9}" dt="2023-04-22T20:34:05.869" v="151"/>
          <ac:picMkLst>
            <pc:docMk/>
            <pc:sldMk cId="2851475590" sldId="260"/>
            <ac:picMk id="15" creationId="{A14FABCD-5B6C-A276-CB22-3DBFE484E1BC}"/>
          </ac:picMkLst>
        </pc:picChg>
        <pc:picChg chg="del">
          <ac:chgData name="Laura Oathout" userId="6ff55ba14486fe89" providerId="LiveId" clId="{F1FF2E55-F617-4069-8B1A-1CC5F7738FC9}" dt="2023-04-22T20:34:05.853" v="125"/>
          <ac:picMkLst>
            <pc:docMk/>
            <pc:sldMk cId="2851475590" sldId="260"/>
            <ac:picMk id="23" creationId="{7CE4CB29-A7E1-567A-7D43-2121E16C39FE}"/>
          </ac:picMkLst>
        </pc:picChg>
        <pc:picChg chg="del">
          <ac:chgData name="Laura Oathout" userId="6ff55ba14486fe89" providerId="LiveId" clId="{F1FF2E55-F617-4069-8B1A-1CC5F7738FC9}" dt="2023-04-22T20:34:05.869" v="137"/>
          <ac:picMkLst>
            <pc:docMk/>
            <pc:sldMk cId="2851475590" sldId="260"/>
            <ac:picMk id="29" creationId="{3397895E-5A76-7318-904E-CC8133367611}"/>
          </ac:picMkLst>
        </pc:picChg>
        <pc:picChg chg="del">
          <ac:chgData name="Laura Oathout" userId="6ff55ba14486fe89" providerId="LiveId" clId="{F1FF2E55-F617-4069-8B1A-1CC5F7738FC9}" dt="2023-04-22T20:34:05.853" v="127"/>
          <ac:picMkLst>
            <pc:docMk/>
            <pc:sldMk cId="2851475590" sldId="260"/>
            <ac:picMk id="32" creationId="{24D48509-C4B1-95B9-4FA4-5368A260FBB5}"/>
          </ac:picMkLst>
        </pc:picChg>
        <pc:picChg chg="del">
          <ac:chgData name="Laura Oathout" userId="6ff55ba14486fe89" providerId="LiveId" clId="{F1FF2E55-F617-4069-8B1A-1CC5F7738FC9}" dt="2023-04-22T20:34:05.869" v="145"/>
          <ac:picMkLst>
            <pc:docMk/>
            <pc:sldMk cId="2851475590" sldId="260"/>
            <ac:picMk id="39" creationId="{AC8454E7-D8A4-6D7D-7CB0-CA56103B0470}"/>
          </ac:picMkLst>
        </pc:picChg>
        <pc:picChg chg="del">
          <ac:chgData name="Laura Oathout" userId="6ff55ba14486fe89" providerId="LiveId" clId="{F1FF2E55-F617-4069-8B1A-1CC5F7738FC9}" dt="2023-04-22T20:34:05.869" v="131"/>
          <ac:picMkLst>
            <pc:docMk/>
            <pc:sldMk cId="2851475590" sldId="260"/>
            <ac:picMk id="40" creationId="{748A94C7-2479-C417-24E0-8D9AD6185E95}"/>
          </ac:picMkLst>
        </pc:picChg>
        <pc:picChg chg="del">
          <ac:chgData name="Laura Oathout" userId="6ff55ba14486fe89" providerId="LiveId" clId="{F1FF2E55-F617-4069-8B1A-1CC5F7738FC9}" dt="2023-04-22T20:34:05.869" v="139"/>
          <ac:picMkLst>
            <pc:docMk/>
            <pc:sldMk cId="2851475590" sldId="260"/>
            <ac:picMk id="49" creationId="{BE81B4F1-111E-2703-FA08-D0CF07136D3D}"/>
          </ac:picMkLst>
        </pc:picChg>
        <pc:picChg chg="del">
          <ac:chgData name="Laura Oathout" userId="6ff55ba14486fe89" providerId="LiveId" clId="{F1FF2E55-F617-4069-8B1A-1CC5F7738FC9}" dt="2023-04-22T20:34:05.869" v="135"/>
          <ac:picMkLst>
            <pc:docMk/>
            <pc:sldMk cId="2851475590" sldId="260"/>
            <ac:picMk id="59" creationId="{3E12A5E6-16EE-9396-F51C-96A220A2AC39}"/>
          </ac:picMkLst>
        </pc:picChg>
        <pc:picChg chg="del">
          <ac:chgData name="Laura Oathout" userId="6ff55ba14486fe89" providerId="LiveId" clId="{F1FF2E55-F617-4069-8B1A-1CC5F7738FC9}" dt="2023-04-22T20:34:05.869" v="147"/>
          <ac:picMkLst>
            <pc:docMk/>
            <pc:sldMk cId="2851475590" sldId="260"/>
            <ac:picMk id="61" creationId="{5BB790D3-8B3A-C6B4-5F2E-103BD654BD27}"/>
          </ac:picMkLst>
        </pc:picChg>
        <pc:picChg chg="del">
          <ac:chgData name="Laura Oathout" userId="6ff55ba14486fe89" providerId="LiveId" clId="{F1FF2E55-F617-4069-8B1A-1CC5F7738FC9}" dt="2023-04-22T20:34:05.869" v="141"/>
          <ac:picMkLst>
            <pc:docMk/>
            <pc:sldMk cId="2851475590" sldId="260"/>
            <ac:picMk id="66" creationId="{F393FD2F-7B2C-C8AC-9515-5EC86622DED2}"/>
          </ac:picMkLst>
        </pc:picChg>
      </pc:sldChg>
      <pc:sldChg chg="delSp mod setBg">
        <pc:chgData name="Laura Oathout" userId="6ff55ba14486fe89" providerId="LiveId" clId="{F1FF2E55-F617-4069-8B1A-1CC5F7738FC9}" dt="2023-04-22T20:34:05.853" v="121"/>
        <pc:sldMkLst>
          <pc:docMk/>
          <pc:sldMk cId="3566977951" sldId="263"/>
        </pc:sldMkLst>
        <pc:spChg chg="del">
          <ac:chgData name="Laura Oathout" userId="6ff55ba14486fe89" providerId="LiveId" clId="{F1FF2E55-F617-4069-8B1A-1CC5F7738FC9}" dt="2023-04-22T20:34:05.837" v="115"/>
          <ac:spMkLst>
            <pc:docMk/>
            <pc:sldMk cId="3566977951" sldId="263"/>
            <ac:spMk id="21" creationId="{818C1467-36D4-4FEC-B8A4-521BC9CD3E1E}"/>
          </ac:spMkLst>
        </pc:spChg>
        <pc:spChg chg="del">
          <ac:chgData name="Laura Oathout" userId="6ff55ba14486fe89" providerId="LiveId" clId="{F1FF2E55-F617-4069-8B1A-1CC5F7738FC9}" dt="2023-04-22T20:34:05.837" v="119"/>
          <ac:spMkLst>
            <pc:docMk/>
            <pc:sldMk cId="3566977951" sldId="263"/>
            <ac:spMk id="22" creationId="{A11CA2D3-4CF7-95F8-20DF-61E5E2512FDC}"/>
          </ac:spMkLst>
        </pc:spChg>
        <pc:grpChg chg="del">
          <ac:chgData name="Laura Oathout" userId="6ff55ba14486fe89" providerId="LiveId" clId="{F1FF2E55-F617-4069-8B1A-1CC5F7738FC9}" dt="2023-04-22T20:34:05.837" v="93"/>
          <ac:grpSpMkLst>
            <pc:docMk/>
            <pc:sldMk cId="3566977951" sldId="263"/>
            <ac:grpSpMk id="4" creationId="{6B5DA586-04B1-6E94-C7EF-199BBEC78516}"/>
          </ac:grpSpMkLst>
        </pc:grpChg>
        <pc:grpChg chg="del">
          <ac:chgData name="Laura Oathout" userId="6ff55ba14486fe89" providerId="LiveId" clId="{F1FF2E55-F617-4069-8B1A-1CC5F7738FC9}" dt="2023-04-22T20:34:05.836" v="87"/>
          <ac:grpSpMkLst>
            <pc:docMk/>
            <pc:sldMk cId="3566977951" sldId="263"/>
            <ac:grpSpMk id="9" creationId="{C1FA94FD-A790-0F6D-0B64-BE1F664CFCBA}"/>
          </ac:grpSpMkLst>
        </pc:grpChg>
        <pc:grpChg chg="del">
          <ac:chgData name="Laura Oathout" userId="6ff55ba14486fe89" providerId="LiveId" clId="{F1FF2E55-F617-4069-8B1A-1CC5F7738FC9}" dt="2023-04-22T20:34:05.837" v="97"/>
          <ac:grpSpMkLst>
            <pc:docMk/>
            <pc:sldMk cId="3566977951" sldId="263"/>
            <ac:grpSpMk id="74" creationId="{DFD6E258-6271-F709-EAC4-7A2D34626C61}"/>
          </ac:grpSpMkLst>
        </pc:grpChg>
        <pc:grpChg chg="del">
          <ac:chgData name="Laura Oathout" userId="6ff55ba14486fe89" providerId="LiveId" clId="{F1FF2E55-F617-4069-8B1A-1CC5F7738FC9}" dt="2023-04-22T20:34:05.837" v="99"/>
          <ac:grpSpMkLst>
            <pc:docMk/>
            <pc:sldMk cId="3566977951" sldId="263"/>
            <ac:grpSpMk id="75" creationId="{128AF8A7-A2DA-4332-FAB2-B2C39B9F460F}"/>
          </ac:grpSpMkLst>
        </pc:grpChg>
        <pc:picChg chg="del">
          <ac:chgData name="Laura Oathout" userId="6ff55ba14486fe89" providerId="LiveId" clId="{F1FF2E55-F617-4069-8B1A-1CC5F7738FC9}" dt="2023-04-22T20:34:05.837" v="101"/>
          <ac:picMkLst>
            <pc:docMk/>
            <pc:sldMk cId="3566977951" sldId="263"/>
            <ac:picMk id="3" creationId="{E84F8903-4111-5348-442A-B2AAC5E50FEA}"/>
          </ac:picMkLst>
        </pc:picChg>
        <pc:picChg chg="del">
          <ac:chgData name="Laura Oathout" userId="6ff55ba14486fe89" providerId="LiveId" clId="{F1FF2E55-F617-4069-8B1A-1CC5F7738FC9}" dt="2023-04-22T20:34:05.837" v="95"/>
          <ac:picMkLst>
            <pc:docMk/>
            <pc:sldMk cId="3566977951" sldId="263"/>
            <ac:picMk id="8" creationId="{33A841F6-12D2-F423-8C2D-0B1D1D8264F1}"/>
          </ac:picMkLst>
        </pc:picChg>
        <pc:picChg chg="del">
          <ac:chgData name="Laura Oathout" userId="6ff55ba14486fe89" providerId="LiveId" clId="{F1FF2E55-F617-4069-8B1A-1CC5F7738FC9}" dt="2023-04-22T20:34:05.837" v="105"/>
          <ac:picMkLst>
            <pc:docMk/>
            <pc:sldMk cId="3566977951" sldId="263"/>
            <ac:picMk id="13" creationId="{E9163235-BDF2-DE85-1BF2-A7F49088B39A}"/>
          </ac:picMkLst>
        </pc:picChg>
        <pc:picChg chg="del">
          <ac:chgData name="Laura Oathout" userId="6ff55ba14486fe89" providerId="LiveId" clId="{F1FF2E55-F617-4069-8B1A-1CC5F7738FC9}" dt="2023-04-22T20:34:05.837" v="117"/>
          <ac:picMkLst>
            <pc:docMk/>
            <pc:sldMk cId="3566977951" sldId="263"/>
            <ac:picMk id="15" creationId="{A14FABCD-5B6C-A276-CB22-3DBFE484E1BC}"/>
          </ac:picMkLst>
        </pc:picChg>
        <pc:picChg chg="del">
          <ac:chgData name="Laura Oathout" userId="6ff55ba14486fe89" providerId="LiveId" clId="{F1FF2E55-F617-4069-8B1A-1CC5F7738FC9}" dt="2023-04-22T20:34:05.837" v="111"/>
          <ac:picMkLst>
            <pc:docMk/>
            <pc:sldMk cId="3566977951" sldId="263"/>
            <ac:picMk id="18" creationId="{73F6304D-6399-EC13-F7A3-05CC022173A9}"/>
          </ac:picMkLst>
        </pc:picChg>
        <pc:picChg chg="del">
          <ac:chgData name="Laura Oathout" userId="6ff55ba14486fe89" providerId="LiveId" clId="{F1FF2E55-F617-4069-8B1A-1CC5F7738FC9}" dt="2023-04-22T20:34:05.837" v="113"/>
          <ac:picMkLst>
            <pc:docMk/>
            <pc:sldMk cId="3566977951" sldId="263"/>
            <ac:picMk id="20" creationId="{26C3290E-3C11-D88E-9AA6-BEBD3022B081}"/>
          </ac:picMkLst>
        </pc:picChg>
        <pc:picChg chg="del">
          <ac:chgData name="Laura Oathout" userId="6ff55ba14486fe89" providerId="LiveId" clId="{F1FF2E55-F617-4069-8B1A-1CC5F7738FC9}" dt="2023-04-22T20:34:05.837" v="89"/>
          <ac:picMkLst>
            <pc:docMk/>
            <pc:sldMk cId="3566977951" sldId="263"/>
            <ac:picMk id="23" creationId="{7CE4CB29-A7E1-567A-7D43-2121E16C39FE}"/>
          </ac:picMkLst>
        </pc:picChg>
        <pc:picChg chg="del">
          <ac:chgData name="Laura Oathout" userId="6ff55ba14486fe89" providerId="LiveId" clId="{F1FF2E55-F617-4069-8B1A-1CC5F7738FC9}" dt="2023-04-22T20:34:05.837" v="107"/>
          <ac:picMkLst>
            <pc:docMk/>
            <pc:sldMk cId="3566977951" sldId="263"/>
            <ac:picMk id="25" creationId="{99CE27C4-7C5A-7E06-F6CB-9B9B61A3A53B}"/>
          </ac:picMkLst>
        </pc:picChg>
        <pc:picChg chg="del">
          <ac:chgData name="Laura Oathout" userId="6ff55ba14486fe89" providerId="LiveId" clId="{F1FF2E55-F617-4069-8B1A-1CC5F7738FC9}" dt="2023-04-22T20:34:05.837" v="103"/>
          <ac:picMkLst>
            <pc:docMk/>
            <pc:sldMk cId="3566977951" sldId="263"/>
            <ac:picMk id="29" creationId="{3397895E-5A76-7318-904E-CC8133367611}"/>
          </ac:picMkLst>
        </pc:picChg>
        <pc:picChg chg="del">
          <ac:chgData name="Laura Oathout" userId="6ff55ba14486fe89" providerId="LiveId" clId="{F1FF2E55-F617-4069-8B1A-1CC5F7738FC9}" dt="2023-04-22T20:34:05.837" v="109"/>
          <ac:picMkLst>
            <pc:docMk/>
            <pc:sldMk cId="3566977951" sldId="263"/>
            <ac:picMk id="30" creationId="{55769073-F833-597C-85B1-88A2792910C4}"/>
          </ac:picMkLst>
        </pc:picChg>
        <pc:picChg chg="del">
          <ac:chgData name="Laura Oathout" userId="6ff55ba14486fe89" providerId="LiveId" clId="{F1FF2E55-F617-4069-8B1A-1CC5F7738FC9}" dt="2023-04-22T20:34:05.837" v="91"/>
          <ac:picMkLst>
            <pc:docMk/>
            <pc:sldMk cId="3566977951" sldId="263"/>
            <ac:picMk id="32" creationId="{24D48509-C4B1-95B9-4FA4-5368A260FBB5}"/>
          </ac:picMkLst>
        </pc:picChg>
      </pc:sldChg>
      <pc:sldChg chg="addSp delSp modSp mod setBg">
        <pc:chgData name="Laura Oathout" userId="6ff55ba14486fe89" providerId="LiveId" clId="{F1FF2E55-F617-4069-8B1A-1CC5F7738FC9}" dt="2023-04-22T20:35:44.174" v="232"/>
        <pc:sldMkLst>
          <pc:docMk/>
          <pc:sldMk cId="194140238" sldId="265"/>
        </pc:sldMkLst>
        <pc:spChg chg="add mod">
          <ac:chgData name="Laura Oathout" userId="6ff55ba14486fe89" providerId="LiveId" clId="{F1FF2E55-F617-4069-8B1A-1CC5F7738FC9}" dt="2023-04-22T20:35:44.174" v="232"/>
          <ac:spMkLst>
            <pc:docMk/>
            <pc:sldMk cId="194140238" sldId="265"/>
            <ac:spMk id="14" creationId="{A9F814DC-3CA7-C616-3594-358A24C72754}"/>
          </ac:spMkLst>
        </pc:spChg>
        <pc:spChg chg="add mod">
          <ac:chgData name="Laura Oathout" userId="6ff55ba14486fe89" providerId="LiveId" clId="{F1FF2E55-F617-4069-8B1A-1CC5F7738FC9}" dt="2023-04-22T20:35:44.174" v="232"/>
          <ac:spMkLst>
            <pc:docMk/>
            <pc:sldMk cId="194140238" sldId="265"/>
            <ac:spMk id="16" creationId="{7413042D-96F3-9A2F-CC50-735EC8D8D017}"/>
          </ac:spMkLst>
        </pc:spChg>
        <pc:spChg chg="add mod">
          <ac:chgData name="Laura Oathout" userId="6ff55ba14486fe89" providerId="LiveId" clId="{F1FF2E55-F617-4069-8B1A-1CC5F7738FC9}" dt="2023-04-22T20:35:44.174" v="232"/>
          <ac:spMkLst>
            <pc:docMk/>
            <pc:sldMk cId="194140238" sldId="265"/>
            <ac:spMk id="19" creationId="{1395DFD4-3151-F7FC-C27A-EA1796C12BE7}"/>
          </ac:spMkLst>
        </pc:spChg>
        <pc:spChg chg="add mod">
          <ac:chgData name="Laura Oathout" userId="6ff55ba14486fe89" providerId="LiveId" clId="{F1FF2E55-F617-4069-8B1A-1CC5F7738FC9}" dt="2023-04-22T20:35:44.174" v="232"/>
          <ac:spMkLst>
            <pc:docMk/>
            <pc:sldMk cId="194140238" sldId="265"/>
            <ac:spMk id="21" creationId="{917066DE-E674-D3BE-E649-B3CA7B322836}"/>
          </ac:spMkLst>
        </pc:spChg>
        <pc:spChg chg="del">
          <ac:chgData name="Laura Oathout" userId="6ff55ba14486fe89" providerId="LiveId" clId="{F1FF2E55-F617-4069-8B1A-1CC5F7738FC9}" dt="2023-04-22T20:34:05.900" v="187"/>
          <ac:spMkLst>
            <pc:docMk/>
            <pc:sldMk cId="194140238" sldId="265"/>
            <ac:spMk id="22" creationId="{A11CA2D3-4CF7-95F8-20DF-61E5E2512FDC}"/>
          </ac:spMkLst>
        </pc:spChg>
        <pc:spChg chg="del">
          <ac:chgData name="Laura Oathout" userId="6ff55ba14486fe89" providerId="LiveId" clId="{F1FF2E55-F617-4069-8B1A-1CC5F7738FC9}" dt="2023-04-22T20:35:43.908" v="231" actId="478"/>
          <ac:spMkLst>
            <pc:docMk/>
            <pc:sldMk cId="194140238" sldId="265"/>
            <ac:spMk id="24" creationId="{CD62401C-172B-48AE-13B3-6C49D289CB7E}"/>
          </ac:spMkLst>
        </pc:spChg>
        <pc:spChg chg="del">
          <ac:chgData name="Laura Oathout" userId="6ff55ba14486fe89" providerId="LiveId" clId="{F1FF2E55-F617-4069-8B1A-1CC5F7738FC9}" dt="2023-04-22T20:35:43.908" v="231" actId="478"/>
          <ac:spMkLst>
            <pc:docMk/>
            <pc:sldMk cId="194140238" sldId="265"/>
            <ac:spMk id="26" creationId="{C4AEE45F-B163-8ACE-9E95-901DB23A27C3}"/>
          </ac:spMkLst>
        </pc:spChg>
        <pc:spChg chg="del">
          <ac:chgData name="Laura Oathout" userId="6ff55ba14486fe89" providerId="LiveId" clId="{F1FF2E55-F617-4069-8B1A-1CC5F7738FC9}" dt="2023-04-22T20:34:05.900" v="189"/>
          <ac:spMkLst>
            <pc:docMk/>
            <pc:sldMk cId="194140238" sldId="265"/>
            <ac:spMk id="27" creationId="{1838781F-57CB-65CB-5404-D54D783DC653}"/>
          </ac:spMkLst>
        </pc:spChg>
        <pc:spChg chg="del">
          <ac:chgData name="Laura Oathout" userId="6ff55ba14486fe89" providerId="LiveId" clId="{F1FF2E55-F617-4069-8B1A-1CC5F7738FC9}" dt="2023-04-22T20:35:43.908" v="231" actId="478"/>
          <ac:spMkLst>
            <pc:docMk/>
            <pc:sldMk cId="194140238" sldId="265"/>
            <ac:spMk id="40" creationId="{92DB1FDA-D254-CB5A-3775-AE872AE2DDDD}"/>
          </ac:spMkLst>
        </pc:spChg>
        <pc:spChg chg="del">
          <ac:chgData name="Laura Oathout" userId="6ff55ba14486fe89" providerId="LiveId" clId="{F1FF2E55-F617-4069-8B1A-1CC5F7738FC9}" dt="2023-04-22T20:35:43.908" v="231" actId="478"/>
          <ac:spMkLst>
            <pc:docMk/>
            <pc:sldMk cId="194140238" sldId="265"/>
            <ac:spMk id="43" creationId="{7874CCAC-9E06-00B7-2C4C-5274373E3841}"/>
          </ac:spMkLst>
        </pc:spChg>
        <pc:grpChg chg="del">
          <ac:chgData name="Laura Oathout" userId="6ff55ba14486fe89" providerId="LiveId" clId="{F1FF2E55-F617-4069-8B1A-1CC5F7738FC9}" dt="2023-04-22T20:34:05.900" v="165"/>
          <ac:grpSpMkLst>
            <pc:docMk/>
            <pc:sldMk cId="194140238" sldId="265"/>
            <ac:grpSpMk id="4" creationId="{6B5DA586-04B1-6E94-C7EF-199BBEC78516}"/>
          </ac:grpSpMkLst>
        </pc:grpChg>
        <pc:grpChg chg="del">
          <ac:chgData name="Laura Oathout" userId="6ff55ba14486fe89" providerId="LiveId" clId="{F1FF2E55-F617-4069-8B1A-1CC5F7738FC9}" dt="2023-04-22T20:34:05.900" v="159"/>
          <ac:grpSpMkLst>
            <pc:docMk/>
            <pc:sldMk cId="194140238" sldId="265"/>
            <ac:grpSpMk id="9" creationId="{C1FA94FD-A790-0F6D-0B64-BE1F664CFCBA}"/>
          </ac:grpSpMkLst>
        </pc:grpChg>
        <pc:grpChg chg="del">
          <ac:chgData name="Laura Oathout" userId="6ff55ba14486fe89" providerId="LiveId" clId="{F1FF2E55-F617-4069-8B1A-1CC5F7738FC9}" dt="2023-04-22T20:34:05.900" v="191"/>
          <ac:grpSpMkLst>
            <pc:docMk/>
            <pc:sldMk cId="194140238" sldId="265"/>
            <ac:grpSpMk id="33" creationId="{4E080011-FF95-8994-375C-6C3A5CABB6BE}"/>
          </ac:grpSpMkLst>
        </pc:grpChg>
        <pc:grpChg chg="del">
          <ac:chgData name="Laura Oathout" userId="6ff55ba14486fe89" providerId="LiveId" clId="{F1FF2E55-F617-4069-8B1A-1CC5F7738FC9}" dt="2023-04-22T20:34:05.900" v="169"/>
          <ac:grpSpMkLst>
            <pc:docMk/>
            <pc:sldMk cId="194140238" sldId="265"/>
            <ac:grpSpMk id="74" creationId="{DFD6E258-6271-F709-EAC4-7A2D34626C61}"/>
          </ac:grpSpMkLst>
        </pc:grpChg>
        <pc:picChg chg="del">
          <ac:chgData name="Laura Oathout" userId="6ff55ba14486fe89" providerId="LiveId" clId="{F1FF2E55-F617-4069-8B1A-1CC5F7738FC9}" dt="2023-04-22T20:34:05.900" v="171"/>
          <ac:picMkLst>
            <pc:docMk/>
            <pc:sldMk cId="194140238" sldId="265"/>
            <ac:picMk id="3" creationId="{E84F8903-4111-5348-442A-B2AAC5E50FEA}"/>
          </ac:picMkLst>
        </pc:picChg>
        <pc:picChg chg="del">
          <ac:chgData name="Laura Oathout" userId="6ff55ba14486fe89" providerId="LiveId" clId="{F1FF2E55-F617-4069-8B1A-1CC5F7738FC9}" dt="2023-04-22T20:34:05.900" v="167"/>
          <ac:picMkLst>
            <pc:docMk/>
            <pc:sldMk cId="194140238" sldId="265"/>
            <ac:picMk id="8" creationId="{33A841F6-12D2-F423-8C2D-0B1D1D8264F1}"/>
          </ac:picMkLst>
        </pc:picChg>
        <pc:picChg chg="del">
          <ac:chgData name="Laura Oathout" userId="6ff55ba14486fe89" providerId="LiveId" clId="{F1FF2E55-F617-4069-8B1A-1CC5F7738FC9}" dt="2023-04-22T20:34:05.900" v="175"/>
          <ac:picMkLst>
            <pc:docMk/>
            <pc:sldMk cId="194140238" sldId="265"/>
            <ac:picMk id="13" creationId="{E9163235-BDF2-DE85-1BF2-A7F49088B39A}"/>
          </ac:picMkLst>
        </pc:picChg>
        <pc:picChg chg="del">
          <ac:chgData name="Laura Oathout" userId="6ff55ba14486fe89" providerId="LiveId" clId="{F1FF2E55-F617-4069-8B1A-1CC5F7738FC9}" dt="2023-04-22T20:34:05.900" v="185"/>
          <ac:picMkLst>
            <pc:docMk/>
            <pc:sldMk cId="194140238" sldId="265"/>
            <ac:picMk id="15" creationId="{A14FABCD-5B6C-A276-CB22-3DBFE484E1BC}"/>
          </ac:picMkLst>
        </pc:picChg>
        <pc:picChg chg="del">
          <ac:chgData name="Laura Oathout" userId="6ff55ba14486fe89" providerId="LiveId" clId="{F1FF2E55-F617-4069-8B1A-1CC5F7738FC9}" dt="2023-04-22T20:34:05.900" v="181"/>
          <ac:picMkLst>
            <pc:docMk/>
            <pc:sldMk cId="194140238" sldId="265"/>
            <ac:picMk id="18" creationId="{73F6304D-6399-EC13-F7A3-05CC022173A9}"/>
          </ac:picMkLst>
        </pc:picChg>
        <pc:picChg chg="del">
          <ac:chgData name="Laura Oathout" userId="6ff55ba14486fe89" providerId="LiveId" clId="{F1FF2E55-F617-4069-8B1A-1CC5F7738FC9}" dt="2023-04-22T20:34:05.900" v="183"/>
          <ac:picMkLst>
            <pc:docMk/>
            <pc:sldMk cId="194140238" sldId="265"/>
            <ac:picMk id="20" creationId="{26C3290E-3C11-D88E-9AA6-BEBD3022B081}"/>
          </ac:picMkLst>
        </pc:picChg>
        <pc:picChg chg="del">
          <ac:chgData name="Laura Oathout" userId="6ff55ba14486fe89" providerId="LiveId" clId="{F1FF2E55-F617-4069-8B1A-1CC5F7738FC9}" dt="2023-04-22T20:34:05.900" v="161"/>
          <ac:picMkLst>
            <pc:docMk/>
            <pc:sldMk cId="194140238" sldId="265"/>
            <ac:picMk id="23" creationId="{7CE4CB29-A7E1-567A-7D43-2121E16C39FE}"/>
          </ac:picMkLst>
        </pc:picChg>
        <pc:picChg chg="del">
          <ac:chgData name="Laura Oathout" userId="6ff55ba14486fe89" providerId="LiveId" clId="{F1FF2E55-F617-4069-8B1A-1CC5F7738FC9}" dt="2023-04-22T20:34:05.900" v="177"/>
          <ac:picMkLst>
            <pc:docMk/>
            <pc:sldMk cId="194140238" sldId="265"/>
            <ac:picMk id="25" creationId="{99CE27C4-7C5A-7E06-F6CB-9B9B61A3A53B}"/>
          </ac:picMkLst>
        </pc:picChg>
        <pc:picChg chg="del">
          <ac:chgData name="Laura Oathout" userId="6ff55ba14486fe89" providerId="LiveId" clId="{F1FF2E55-F617-4069-8B1A-1CC5F7738FC9}" dt="2023-04-22T20:34:05.900" v="173"/>
          <ac:picMkLst>
            <pc:docMk/>
            <pc:sldMk cId="194140238" sldId="265"/>
            <ac:picMk id="29" creationId="{3397895E-5A76-7318-904E-CC8133367611}"/>
          </ac:picMkLst>
        </pc:picChg>
        <pc:picChg chg="del">
          <ac:chgData name="Laura Oathout" userId="6ff55ba14486fe89" providerId="LiveId" clId="{F1FF2E55-F617-4069-8B1A-1CC5F7738FC9}" dt="2023-04-22T20:34:05.900" v="179"/>
          <ac:picMkLst>
            <pc:docMk/>
            <pc:sldMk cId="194140238" sldId="265"/>
            <ac:picMk id="30" creationId="{55769073-F833-597C-85B1-88A2792910C4}"/>
          </ac:picMkLst>
        </pc:picChg>
        <pc:picChg chg="del">
          <ac:chgData name="Laura Oathout" userId="6ff55ba14486fe89" providerId="LiveId" clId="{F1FF2E55-F617-4069-8B1A-1CC5F7738FC9}" dt="2023-04-22T20:34:05.900" v="163"/>
          <ac:picMkLst>
            <pc:docMk/>
            <pc:sldMk cId="194140238" sldId="265"/>
            <ac:picMk id="32" creationId="{24D48509-C4B1-95B9-4FA4-5368A260FBB5}"/>
          </ac:picMkLst>
        </pc:picChg>
      </pc:sldChg>
      <pc:sldChg chg="delSp mod setBg">
        <pc:chgData name="Laura Oathout" userId="6ff55ba14486fe89" providerId="LiveId" clId="{F1FF2E55-F617-4069-8B1A-1CC5F7738FC9}" dt="2023-04-22T20:34:05.947" v="227"/>
        <pc:sldMkLst>
          <pc:docMk/>
          <pc:sldMk cId="3961270686" sldId="267"/>
        </pc:sldMkLst>
        <pc:spChg chg="del">
          <ac:chgData name="Laura Oathout" userId="6ff55ba14486fe89" providerId="LiveId" clId="{F1FF2E55-F617-4069-8B1A-1CC5F7738FC9}" dt="2023-04-22T20:34:05.931" v="201"/>
          <ac:spMkLst>
            <pc:docMk/>
            <pc:sldMk cId="3961270686" sldId="267"/>
            <ac:spMk id="3" creationId="{2D026590-E554-621F-6C26-F3BB02F625C5}"/>
          </ac:spMkLst>
        </pc:spChg>
        <pc:spChg chg="del">
          <ac:chgData name="Laura Oathout" userId="6ff55ba14486fe89" providerId="LiveId" clId="{F1FF2E55-F617-4069-8B1A-1CC5F7738FC9}" dt="2023-04-22T20:34:05.916" v="197"/>
          <ac:spMkLst>
            <pc:docMk/>
            <pc:sldMk cId="3961270686" sldId="267"/>
            <ac:spMk id="7" creationId="{00000000-0000-0000-0000-000000000000}"/>
          </ac:spMkLst>
        </pc:spChg>
        <pc:spChg chg="del">
          <ac:chgData name="Laura Oathout" userId="6ff55ba14486fe89" providerId="LiveId" clId="{F1FF2E55-F617-4069-8B1A-1CC5F7738FC9}" dt="2023-04-22T20:34:05.931" v="205"/>
          <ac:spMkLst>
            <pc:docMk/>
            <pc:sldMk cId="3961270686" sldId="267"/>
            <ac:spMk id="11" creationId="{0FE23FD9-D8D0-427E-B8C4-00A4F9A7DCAF}"/>
          </ac:spMkLst>
        </pc:spChg>
        <pc:spChg chg="del">
          <ac:chgData name="Laura Oathout" userId="6ff55ba14486fe89" providerId="LiveId" clId="{F1FF2E55-F617-4069-8B1A-1CC5F7738FC9}" dt="2023-04-22T20:34:05.931" v="207"/>
          <ac:spMkLst>
            <pc:docMk/>
            <pc:sldMk cId="3961270686" sldId="267"/>
            <ac:spMk id="12" creationId="{0E945894-1F4B-F34E-4806-529B3E8B7EF0}"/>
          </ac:spMkLst>
        </pc:spChg>
        <pc:spChg chg="del">
          <ac:chgData name="Laura Oathout" userId="6ff55ba14486fe89" providerId="LiveId" clId="{F1FF2E55-F617-4069-8B1A-1CC5F7738FC9}" dt="2023-04-22T20:34:05.937" v="221"/>
          <ac:spMkLst>
            <pc:docMk/>
            <pc:sldMk cId="3961270686" sldId="267"/>
            <ac:spMk id="25" creationId="{00000000-0000-0000-0000-000000000000}"/>
          </ac:spMkLst>
        </pc:spChg>
        <pc:spChg chg="del">
          <ac:chgData name="Laura Oathout" userId="6ff55ba14486fe89" providerId="LiveId" clId="{F1FF2E55-F617-4069-8B1A-1CC5F7738FC9}" dt="2023-04-22T20:34:05.937" v="223"/>
          <ac:spMkLst>
            <pc:docMk/>
            <pc:sldMk cId="3961270686" sldId="267"/>
            <ac:spMk id="26" creationId="{00000000-0000-0000-0000-000000000000}"/>
          </ac:spMkLst>
        </pc:spChg>
        <pc:spChg chg="del">
          <ac:chgData name="Laura Oathout" userId="6ff55ba14486fe89" providerId="LiveId" clId="{F1FF2E55-F617-4069-8B1A-1CC5F7738FC9}" dt="2023-04-22T20:34:05.931" v="217"/>
          <ac:spMkLst>
            <pc:docMk/>
            <pc:sldMk cId="3961270686" sldId="267"/>
            <ac:spMk id="43" creationId="{C1E27412-F96A-35D8-0260-763855C54B49}"/>
          </ac:spMkLst>
        </pc:spChg>
        <pc:spChg chg="del">
          <ac:chgData name="Laura Oathout" userId="6ff55ba14486fe89" providerId="LiveId" clId="{F1FF2E55-F617-4069-8B1A-1CC5F7738FC9}" dt="2023-04-22T20:34:05.937" v="219"/>
          <ac:spMkLst>
            <pc:docMk/>
            <pc:sldMk cId="3961270686" sldId="267"/>
            <ac:spMk id="44" creationId="{75354343-9B56-D8F8-95B8-88CB4F5E7807}"/>
          </ac:spMkLst>
        </pc:spChg>
        <pc:spChg chg="del">
          <ac:chgData name="Laura Oathout" userId="6ff55ba14486fe89" providerId="LiveId" clId="{F1FF2E55-F617-4069-8B1A-1CC5F7738FC9}" dt="2023-04-22T20:34:05.931" v="209"/>
          <ac:spMkLst>
            <pc:docMk/>
            <pc:sldMk cId="3961270686" sldId="267"/>
            <ac:spMk id="45" creationId="{81C4CBA0-54E4-37F7-D124-7BA85E7A9471}"/>
          </ac:spMkLst>
        </pc:spChg>
        <pc:spChg chg="del">
          <ac:chgData name="Laura Oathout" userId="6ff55ba14486fe89" providerId="LiveId" clId="{F1FF2E55-F617-4069-8B1A-1CC5F7738FC9}" dt="2023-04-22T20:34:05.931" v="213"/>
          <ac:spMkLst>
            <pc:docMk/>
            <pc:sldMk cId="3961270686" sldId="267"/>
            <ac:spMk id="46" creationId="{FDA9402B-D65E-A386-964E-0802A859BFB7}"/>
          </ac:spMkLst>
        </pc:spChg>
        <pc:grpChg chg="del">
          <ac:chgData name="Laura Oathout" userId="6ff55ba14486fe89" providerId="LiveId" clId="{F1FF2E55-F617-4069-8B1A-1CC5F7738FC9}" dt="2023-04-22T20:34:05.931" v="215"/>
          <ac:grpSpMkLst>
            <pc:docMk/>
            <pc:sldMk cId="3961270686" sldId="267"/>
            <ac:grpSpMk id="42" creationId="{CB9AA0ED-2F39-7E62-49EA-11BB48023D3D}"/>
          </ac:grpSpMkLst>
        </pc:grpChg>
        <pc:picChg chg="del">
          <ac:chgData name="Laura Oathout" userId="6ff55ba14486fe89" providerId="LiveId" clId="{F1FF2E55-F617-4069-8B1A-1CC5F7738FC9}" dt="2023-04-22T20:34:05.916" v="195"/>
          <ac:picMkLst>
            <pc:docMk/>
            <pc:sldMk cId="3961270686" sldId="267"/>
            <ac:picMk id="4" creationId="{00000000-0000-0000-0000-000000000000}"/>
          </ac:picMkLst>
        </pc:picChg>
        <pc:picChg chg="del">
          <ac:chgData name="Laura Oathout" userId="6ff55ba14486fe89" providerId="LiveId" clId="{F1FF2E55-F617-4069-8B1A-1CC5F7738FC9}" dt="2023-04-22T20:34:05.916" v="199"/>
          <ac:picMkLst>
            <pc:docMk/>
            <pc:sldMk cId="3961270686" sldId="267"/>
            <ac:picMk id="5" creationId="{33C13AF3-C075-ABDD-C484-8B756060D80B}"/>
          </ac:picMkLst>
        </pc:picChg>
        <pc:picChg chg="del">
          <ac:chgData name="Laura Oathout" userId="6ff55ba14486fe89" providerId="LiveId" clId="{F1FF2E55-F617-4069-8B1A-1CC5F7738FC9}" dt="2023-04-22T20:34:05.931" v="203"/>
          <ac:picMkLst>
            <pc:docMk/>
            <pc:sldMk cId="3961270686" sldId="267"/>
            <ac:picMk id="10" creationId="{9012355B-CAB2-9440-0D71-426DF36077DB}"/>
          </ac:picMkLst>
        </pc:picChg>
        <pc:picChg chg="del">
          <ac:chgData name="Laura Oathout" userId="6ff55ba14486fe89" providerId="LiveId" clId="{F1FF2E55-F617-4069-8B1A-1CC5F7738FC9}" dt="2023-04-22T20:34:05.931" v="211"/>
          <ac:picMkLst>
            <pc:docMk/>
            <pc:sldMk cId="3961270686" sldId="267"/>
            <ac:picMk id="13" creationId="{83E1CB0C-8BB4-79B2-F608-6E4CD18BC7AC}"/>
          </ac:picMkLst>
        </pc:picChg>
        <pc:picChg chg="del">
          <ac:chgData name="Laura Oathout" userId="6ff55ba14486fe89" providerId="LiveId" clId="{F1FF2E55-F617-4069-8B1A-1CC5F7738FC9}" dt="2023-04-22T20:34:05.937" v="225"/>
          <ac:picMkLst>
            <pc:docMk/>
            <pc:sldMk cId="3961270686" sldId="267"/>
            <ac:picMk id="15" creationId="{A40DBFDA-F6E7-9FDD-34E9-C9ED262FC6C8}"/>
          </ac:picMkLst>
        </pc:picChg>
      </pc:sldChg>
      <pc:sldChg chg="delSp mod setBg">
        <pc:chgData name="Laura Oathout" userId="6ff55ba14486fe89" providerId="LiveId" clId="{F1FF2E55-F617-4069-8B1A-1CC5F7738FC9}" dt="2023-04-22T20:34:05.790" v="49"/>
        <pc:sldMkLst>
          <pc:docMk/>
          <pc:sldMk cId="2713499688" sldId="269"/>
        </pc:sldMkLst>
        <pc:spChg chg="del">
          <ac:chgData name="Laura Oathout" userId="6ff55ba14486fe89" providerId="LiveId" clId="{F1FF2E55-F617-4069-8B1A-1CC5F7738FC9}" dt="2023-04-22T20:34:05.774" v="45"/>
          <ac:spMkLst>
            <pc:docMk/>
            <pc:sldMk cId="2713499688" sldId="269"/>
            <ac:spMk id="2" creationId="{00000000-0000-0000-0000-000000000000}"/>
          </ac:spMkLst>
        </pc:spChg>
        <pc:spChg chg="del">
          <ac:chgData name="Laura Oathout" userId="6ff55ba14486fe89" providerId="LiveId" clId="{F1FF2E55-F617-4069-8B1A-1CC5F7738FC9}" dt="2023-04-22T20:34:05.774" v="43"/>
          <ac:spMkLst>
            <pc:docMk/>
            <pc:sldMk cId="2713499688" sldId="269"/>
            <ac:spMk id="4" creationId="{00000000-0000-0000-0000-000000000000}"/>
          </ac:spMkLst>
        </pc:spChg>
        <pc:spChg chg="del">
          <ac:chgData name="Laura Oathout" userId="6ff55ba14486fe89" providerId="LiveId" clId="{F1FF2E55-F617-4069-8B1A-1CC5F7738FC9}" dt="2023-04-22T20:34:05.774" v="39"/>
          <ac:spMkLst>
            <pc:docMk/>
            <pc:sldMk cId="2713499688" sldId="269"/>
            <ac:spMk id="5" creationId="{BF4348EF-79D6-0E0F-BCC7-6664239A0708}"/>
          </ac:spMkLst>
        </pc:spChg>
        <pc:spChg chg="del">
          <ac:chgData name="Laura Oathout" userId="6ff55ba14486fe89" providerId="LiveId" clId="{F1FF2E55-F617-4069-8B1A-1CC5F7738FC9}" dt="2023-04-22T20:34:05.774" v="41"/>
          <ac:spMkLst>
            <pc:docMk/>
            <pc:sldMk cId="2713499688" sldId="269"/>
            <ac:spMk id="7" creationId="{00000000-0000-0000-0000-000000000000}"/>
          </ac:spMkLst>
        </pc:spChg>
        <pc:spChg chg="del">
          <ac:chgData name="Laura Oathout" userId="6ff55ba14486fe89" providerId="LiveId" clId="{F1FF2E55-F617-4069-8B1A-1CC5F7738FC9}" dt="2023-04-22T20:34:05.774" v="47"/>
          <ac:spMkLst>
            <pc:docMk/>
            <pc:sldMk cId="2713499688" sldId="269"/>
            <ac:spMk id="11" creationId="{00000000-0000-0000-0000-000000000000}"/>
          </ac:spMkLst>
        </pc:spChg>
      </pc:sldChg>
      <pc:sldChg chg="delSp mod setBg">
        <pc:chgData name="Laura Oathout" userId="6ff55ba14486fe89" providerId="LiveId" clId="{F1FF2E55-F617-4069-8B1A-1CC5F7738FC9}" dt="2023-04-22T20:34:05.774" v="37"/>
        <pc:sldMkLst>
          <pc:docMk/>
          <pc:sldMk cId="1855348938" sldId="402"/>
        </pc:sldMkLst>
        <pc:spChg chg="del">
          <ac:chgData name="Laura Oathout" userId="6ff55ba14486fe89" providerId="LiveId" clId="{F1FF2E55-F617-4069-8B1A-1CC5F7738FC9}" dt="2023-04-22T20:34:05.743" v="11"/>
          <ac:spMkLst>
            <pc:docMk/>
            <pc:sldMk cId="1855348938" sldId="402"/>
            <ac:spMk id="6" creationId="{D37F7050-13D7-C3BF-D7B0-F0531E210D40}"/>
          </ac:spMkLst>
        </pc:spChg>
        <pc:spChg chg="del">
          <ac:chgData name="Laura Oathout" userId="6ff55ba14486fe89" providerId="LiveId" clId="{F1FF2E55-F617-4069-8B1A-1CC5F7738FC9}" dt="2023-04-22T20:34:05.736" v="5"/>
          <ac:spMkLst>
            <pc:docMk/>
            <pc:sldMk cId="1855348938" sldId="402"/>
            <ac:spMk id="7" creationId="{00000000-0000-0000-0000-000000000000}"/>
          </ac:spMkLst>
        </pc:spChg>
        <pc:spChg chg="del">
          <ac:chgData name="Laura Oathout" userId="6ff55ba14486fe89" providerId="LiveId" clId="{F1FF2E55-F617-4069-8B1A-1CC5F7738FC9}" dt="2023-04-22T20:34:05.743" v="7"/>
          <ac:spMkLst>
            <pc:docMk/>
            <pc:sldMk cId="1855348938" sldId="402"/>
            <ac:spMk id="8" creationId="{00000000-0000-0000-0000-000000000000}"/>
          </ac:spMkLst>
        </pc:spChg>
        <pc:spChg chg="del">
          <ac:chgData name="Laura Oathout" userId="6ff55ba14486fe89" providerId="LiveId" clId="{F1FF2E55-F617-4069-8B1A-1CC5F7738FC9}" dt="2023-04-22T20:34:05.759" v="33"/>
          <ac:spMkLst>
            <pc:docMk/>
            <pc:sldMk cId="1855348938" sldId="402"/>
            <ac:spMk id="16" creationId="{E658C692-BE55-7EE7-0D09-640F317A9DE2}"/>
          </ac:spMkLst>
        </pc:spChg>
        <pc:spChg chg="del">
          <ac:chgData name="Laura Oathout" userId="6ff55ba14486fe89" providerId="LiveId" clId="{F1FF2E55-F617-4069-8B1A-1CC5F7738FC9}" dt="2023-04-22T20:34:05.759" v="35"/>
          <ac:spMkLst>
            <pc:docMk/>
            <pc:sldMk cId="1855348938" sldId="402"/>
            <ac:spMk id="17" creationId="{1277A371-8BFD-E26B-CEEE-9EF3FA941B52}"/>
          </ac:spMkLst>
        </pc:spChg>
        <pc:spChg chg="del">
          <ac:chgData name="Laura Oathout" userId="6ff55ba14486fe89" providerId="LiveId" clId="{F1FF2E55-F617-4069-8B1A-1CC5F7738FC9}" dt="2023-04-22T20:34:05.759" v="29"/>
          <ac:spMkLst>
            <pc:docMk/>
            <pc:sldMk cId="1855348938" sldId="402"/>
            <ac:spMk id="20" creationId="{1386CD7A-8477-D10D-7D35-9AF25F18D217}"/>
          </ac:spMkLst>
        </pc:spChg>
        <pc:spChg chg="del">
          <ac:chgData name="Laura Oathout" userId="6ff55ba14486fe89" providerId="LiveId" clId="{F1FF2E55-F617-4069-8B1A-1CC5F7738FC9}" dt="2023-04-22T20:34:05.743" v="15"/>
          <ac:spMkLst>
            <pc:docMk/>
            <pc:sldMk cId="1855348938" sldId="402"/>
            <ac:spMk id="49" creationId="{0C47F042-6470-DB1B-1313-9A238ABA435B}"/>
          </ac:spMkLst>
        </pc:spChg>
        <pc:spChg chg="del">
          <ac:chgData name="Laura Oathout" userId="6ff55ba14486fe89" providerId="LiveId" clId="{F1FF2E55-F617-4069-8B1A-1CC5F7738FC9}" dt="2023-04-22T20:34:05.743" v="17"/>
          <ac:spMkLst>
            <pc:docMk/>
            <pc:sldMk cId="1855348938" sldId="402"/>
            <ac:spMk id="50" creationId="{59490F15-1626-238C-50F2-D7F13FA2B058}"/>
          </ac:spMkLst>
        </pc:spChg>
        <pc:grpChg chg="del">
          <ac:chgData name="Laura Oathout" userId="6ff55ba14486fe89" providerId="LiveId" clId="{F1FF2E55-F617-4069-8B1A-1CC5F7738FC9}" dt="2023-04-22T20:34:05.743" v="13"/>
          <ac:grpSpMkLst>
            <pc:docMk/>
            <pc:sldMk cId="1855348938" sldId="402"/>
            <ac:grpSpMk id="19" creationId="{2255F91E-E25F-9635-C3B8-EEFF5B8DA909}"/>
          </ac:grpSpMkLst>
        </pc:grpChg>
        <pc:picChg chg="del">
          <ac:chgData name="Laura Oathout" userId="6ff55ba14486fe89" providerId="LiveId" clId="{F1FF2E55-F617-4069-8B1A-1CC5F7738FC9}" dt="2023-04-22T20:34:05.743" v="27"/>
          <ac:picMkLst>
            <pc:docMk/>
            <pc:sldMk cId="1855348938" sldId="402"/>
            <ac:picMk id="3" creationId="{EA093362-3411-8A55-1BD3-3DA23B7B7BFC}"/>
          </ac:picMkLst>
        </pc:picChg>
        <pc:picChg chg="del">
          <ac:chgData name="Laura Oathout" userId="6ff55ba14486fe89" providerId="LiveId" clId="{F1FF2E55-F617-4069-8B1A-1CC5F7738FC9}" dt="2023-04-22T20:34:05.743" v="23"/>
          <ac:picMkLst>
            <pc:docMk/>
            <pc:sldMk cId="1855348938" sldId="402"/>
            <ac:picMk id="4" creationId="{D500B9B2-D9C0-3340-2909-A6BBE7931D94}"/>
          </ac:picMkLst>
        </pc:picChg>
        <pc:picChg chg="del">
          <ac:chgData name="Laura Oathout" userId="6ff55ba14486fe89" providerId="LiveId" clId="{F1FF2E55-F617-4069-8B1A-1CC5F7738FC9}" dt="2023-04-22T20:34:05.743" v="9"/>
          <ac:picMkLst>
            <pc:docMk/>
            <pc:sldMk cId="1855348938" sldId="402"/>
            <ac:picMk id="9" creationId="{00000000-0000-0000-0000-000000000000}"/>
          </ac:picMkLst>
        </pc:picChg>
        <pc:picChg chg="del">
          <ac:chgData name="Laura Oathout" userId="6ff55ba14486fe89" providerId="LiveId" clId="{F1FF2E55-F617-4069-8B1A-1CC5F7738FC9}" dt="2023-04-22T20:34:05.743" v="25"/>
          <ac:picMkLst>
            <pc:docMk/>
            <pc:sldMk cId="1855348938" sldId="402"/>
            <ac:picMk id="10" creationId="{A411B1B9-DFFE-7937-777C-D8817248C1F7}"/>
          </ac:picMkLst>
        </pc:picChg>
        <pc:picChg chg="del">
          <ac:chgData name="Laura Oathout" userId="6ff55ba14486fe89" providerId="LiveId" clId="{F1FF2E55-F617-4069-8B1A-1CC5F7738FC9}" dt="2023-04-22T20:34:05.736" v="1"/>
          <ac:picMkLst>
            <pc:docMk/>
            <pc:sldMk cId="1855348938" sldId="402"/>
            <ac:picMk id="11" creationId="{B3CCFEBA-1A53-8521-C3E6-25FECCFDF900}"/>
          </ac:picMkLst>
        </pc:picChg>
        <pc:picChg chg="del">
          <ac:chgData name="Laura Oathout" userId="6ff55ba14486fe89" providerId="LiveId" clId="{F1FF2E55-F617-4069-8B1A-1CC5F7738FC9}" dt="2023-04-22T20:34:05.743" v="19"/>
          <ac:picMkLst>
            <pc:docMk/>
            <pc:sldMk cId="1855348938" sldId="402"/>
            <ac:picMk id="14" creationId="{E6E19E3D-0036-8291-D8DD-670D27D2F547}"/>
          </ac:picMkLst>
        </pc:picChg>
        <pc:picChg chg="del">
          <ac:chgData name="Laura Oathout" userId="6ff55ba14486fe89" providerId="LiveId" clId="{F1FF2E55-F617-4069-8B1A-1CC5F7738FC9}" dt="2023-04-22T20:34:05.759" v="31"/>
          <ac:picMkLst>
            <pc:docMk/>
            <pc:sldMk cId="1855348938" sldId="402"/>
            <ac:picMk id="15" creationId="{9A79A30F-3272-1FEE-CCD8-61611DEEEAAA}"/>
          </ac:picMkLst>
        </pc:picChg>
        <pc:picChg chg="del">
          <ac:chgData name="Laura Oathout" userId="6ff55ba14486fe89" providerId="LiveId" clId="{F1FF2E55-F617-4069-8B1A-1CC5F7738FC9}" dt="2023-04-22T20:34:05.743" v="21"/>
          <ac:picMkLst>
            <pc:docMk/>
            <pc:sldMk cId="1855348938" sldId="402"/>
            <ac:picMk id="18" creationId="{12E006E6-7F49-C6B3-FF18-B7FB3E118DA8}"/>
          </ac:picMkLst>
        </pc:picChg>
        <pc:picChg chg="del">
          <ac:chgData name="Laura Oathout" userId="6ff55ba14486fe89" providerId="LiveId" clId="{F1FF2E55-F617-4069-8B1A-1CC5F7738FC9}" dt="2023-04-22T20:34:05.736" v="3"/>
          <ac:picMkLst>
            <pc:docMk/>
            <pc:sldMk cId="1855348938" sldId="402"/>
            <ac:picMk id="48" creationId="{2B93548B-533B-C7F5-F198-D8AEA8D3DB3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84769-1B54-EFE0-A814-19F0EEDD8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E47961-FF21-AF36-B069-D04EAA81D4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5282990"/>
            <a:ext cx="5829300" cy="242845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20ACD-C311-D685-D82A-DA0CE318C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8D937-6006-4744-8FA7-93F687652854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E1877-25EE-4306-3C31-D3D3F8B29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DC483-A6E0-FAD0-8EE3-6E78F0B47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C06A-2A69-4058-A773-D1A33CF03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3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AAC2F-38DD-5C41-7267-0BBE2077C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12B683-5CA1-9489-B77A-5972F04AE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F82F5-C96A-7270-44A3-0824F1C8F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8D937-6006-4744-8FA7-93F687652854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CD29F-4C04-7C7B-77BE-6632FAB9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31DEE-DBB2-AF1B-7271-296FAF0CD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C06A-2A69-4058-A773-D1A33CF03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5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0FE48C-D97F-3AA0-AE1A-46BA1BAFD4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62124" y="535518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AE11CF-F724-6DAF-56BF-2B388C9E85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4353" y="535518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9BB6F-BED7-29F9-AB68-598D80E23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8D937-6006-4744-8FA7-93F687652854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413E1-1AE7-9FE8-6DB1-6D6C929CF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9B06D-8997-3878-7EB9-C14717825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C06A-2A69-4058-A773-D1A33CF03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6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10641-F646-2241-9AA8-E297E379E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B456B-6021-089C-97EC-89273CD02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B77C1-DB87-6634-0E66-6313AF556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8D937-6006-4744-8FA7-93F687652854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00F39-9338-D0C8-9712-E1EA387DA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4BA12-41FF-5468-2CA0-7A46948E4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C06A-2A69-4058-A773-D1A33CF03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67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D5587-F752-8B74-9CF9-B37D6139C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4" y="2507617"/>
            <a:ext cx="6703695" cy="4184014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AB77AA-98C7-1338-77A6-D6CB6A441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04" y="6731213"/>
            <a:ext cx="6703695" cy="2200274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64818-E7C3-C231-9060-A48956146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8D937-6006-4744-8FA7-93F687652854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E1DE4-A836-C4D3-E173-4C5A6DD18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7483E-0E24-38CE-590E-1B095CE53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C06A-2A69-4058-A773-D1A33CF03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76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E771B-BDD8-BFA8-A7CD-B64DDDEA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25E44-A687-487B-24B0-2C0747AB2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474406-B3AB-CB55-9B08-CDC573EA7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71E5D6-8825-48E2-CB8A-4C0B94BA2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8D937-6006-4744-8FA7-93F687652854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4A63A2-A697-9471-06F1-1F7FE4E6B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53ABF-BBBC-51FE-54EC-E10FC5353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C06A-2A69-4058-A773-D1A33CF03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98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8CDE4-EEF4-ED65-41AC-FEE73C745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535518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13C8F-0A48-00EF-F012-671D63CAF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8F208D-DAD7-03EF-476A-47E15FEF9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23113E-C307-DE95-93B2-AC7C8866AB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A6FF5C-360A-272A-7A94-91DC3F6F6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4002EF-6186-67EF-AEC0-388D84A3B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8D937-6006-4744-8FA7-93F687652854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822F6D-F17A-1BEC-4F0E-CA8C21C64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EE1C98-DC8F-8DA5-0871-BFE0746E7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C06A-2A69-4058-A773-D1A33CF03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22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CDCF-93F2-1804-2D97-ECF174DF0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236D48-AA77-C086-84A7-A0554123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8D937-6006-4744-8FA7-93F687652854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C97113-B1EF-6743-EF98-CF3AD15F9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10E6B4-B6BA-DBE1-0340-9E9E3F386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C06A-2A69-4058-A773-D1A33CF03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71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B0294C-0E62-C70F-F0FE-E154ED60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8D937-6006-4744-8FA7-93F687652854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3D2A64-2084-3F98-260B-A8971D4E4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42DF86-0BC7-DCE1-85A8-9A0EBB1B2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C06A-2A69-4058-A773-D1A33CF03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89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78B57-5C58-9374-E2B9-15F788EB9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6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8D413-F4FA-AD8F-9F6B-18AB9C388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2" y="1448225"/>
            <a:ext cx="3934778" cy="71479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1E050-67F7-14DE-C604-B0A2B29D5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6" y="3017521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8F7AB-61CD-6A59-3271-F5ED5FFD4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8D937-6006-4744-8FA7-93F687652854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8809F-E71A-2C1D-7252-163DDBAF3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566576-53E9-26AE-8CE9-6ABFFD049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C06A-2A69-4058-A773-D1A33CF03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51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2B0E2-6C71-D013-132D-254CCD92F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6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0F5FE6-A335-4122-EA04-B50C89CF3D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04282" y="1448225"/>
            <a:ext cx="3934778" cy="7147983"/>
          </a:xfrm>
        </p:spPr>
        <p:txBody>
          <a:bodyPr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6A5700-CA3F-7F55-DA8C-FBEC1A4BD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6" y="3017521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40425F-5764-5E9D-2920-BE47E4469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8D937-6006-4744-8FA7-93F687652854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251FC9-B894-E8C4-3D6B-9AAA3AA43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5DD53-CDC5-99AD-043F-2CE6DFF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C06A-2A69-4058-A773-D1A33CF03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23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F69F2B-0A84-2C45-C07A-9B7D1E4BC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535518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32F04-74F0-E453-C4BB-A0840ECD8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1B191-7FAC-BF8C-D40C-82E8A3E84A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353" y="9322648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8D937-6006-4744-8FA7-93F687652854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C9A96-9D6A-6302-EA0D-EB401A31D4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8" y="9322648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D9859-195B-DB1A-359B-5511070E04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258" y="9322648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1C06A-2A69-4058-A773-D1A33CF03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0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.png"/><Relationship Id="rId18" Type="http://schemas.openxmlformats.org/officeDocument/2006/relationships/hyperlink" Target="http://www.instagram.com/musiccitycounselor" TargetMode="Externa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hyperlink" Target="mailto:laura@musiccitycounselor.com" TargetMode="External"/><Relationship Id="rId17" Type="http://schemas.openxmlformats.org/officeDocument/2006/relationships/image" Target="../media/image5.png"/><Relationship Id="rId2" Type="http://schemas.openxmlformats.org/officeDocument/2006/relationships/tags" Target="../tags/tag2.xml"/><Relationship Id="rId16" Type="http://schemas.openxmlformats.org/officeDocument/2006/relationships/hyperlink" Target="http://www.facebook.com/musiccitycounselor" TargetMode="External"/><Relationship Id="rId20" Type="http://schemas.openxmlformats.org/officeDocument/2006/relationships/hyperlink" Target="http://www.counselorcollab.com/" TargetMode="Externa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png"/><Relationship Id="rId5" Type="http://schemas.openxmlformats.org/officeDocument/2006/relationships/tags" Target="../tags/tag5.xml"/><Relationship Id="rId15" Type="http://schemas.openxmlformats.org/officeDocument/2006/relationships/image" Target="../media/image4.png"/><Relationship Id="rId10" Type="http://schemas.openxmlformats.org/officeDocument/2006/relationships/hyperlink" Target="http://www.teacherspayteachers.com/store/music-city-counselor" TargetMode="External"/><Relationship Id="rId19" Type="http://schemas.openxmlformats.org/officeDocument/2006/relationships/image" Target="../media/image6.png"/><Relationship Id="rId4" Type="http://schemas.openxmlformats.org/officeDocument/2006/relationships/tags" Target="../tags/tag4.xml"/><Relationship Id="rId9" Type="http://schemas.openxmlformats.org/officeDocument/2006/relationships/image" Target="../media/image1.JPG"/><Relationship Id="rId14" Type="http://schemas.openxmlformats.org/officeDocument/2006/relationships/hyperlink" Target="http://www.musiccitycounselor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9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8.JPG"/><Relationship Id="rId5" Type="http://schemas.openxmlformats.org/officeDocument/2006/relationships/tags" Target="../tags/tag12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11.xml"/><Relationship Id="rId9" Type="http://schemas.openxmlformats.org/officeDocument/2006/relationships/tags" Target="../tags/tag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microsoft.com/office/2007/relationships/hdphoto" Target="../media/hdphoto1.wdp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11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10.JPG"/><Relationship Id="rId5" Type="http://schemas.openxmlformats.org/officeDocument/2006/relationships/tags" Target="../tags/tag21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9" Type="http://schemas.openxmlformats.org/officeDocument/2006/relationships/tags" Target="../tags/tag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image" Target="../media/image12.JPG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5" Type="http://schemas.openxmlformats.org/officeDocument/2006/relationships/tags" Target="../tags/tag30.xml"/><Relationship Id="rId10" Type="http://schemas.openxmlformats.org/officeDocument/2006/relationships/tags" Target="../tags/tag35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image" Target="../media/image13.JPG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5" Type="http://schemas.openxmlformats.org/officeDocument/2006/relationships/tags" Target="../tags/tag41.xml"/><Relationship Id="rId15" Type="http://schemas.microsoft.com/office/2007/relationships/hdphoto" Target="../media/hdphoto1.wdp"/><Relationship Id="rId10" Type="http://schemas.openxmlformats.org/officeDocument/2006/relationships/tags" Target="../tags/tag46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hyperlink" Target="https://www.teacherspayteachers.com/Store/A-Primary-Kind-Of-Life" TargetMode="External"/><Relationship Id="rId3" Type="http://schemas.openxmlformats.org/officeDocument/2006/relationships/tags" Target="../tags/tag50.xml"/><Relationship Id="rId7" Type="http://schemas.openxmlformats.org/officeDocument/2006/relationships/hyperlink" Target="https://www.teacherspayteachers.com/Store/Educlips" TargetMode="External"/><Relationship Id="rId12" Type="http://schemas.openxmlformats.org/officeDocument/2006/relationships/image" Target="../media/image17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14.JPG"/><Relationship Id="rId11" Type="http://schemas.openxmlformats.org/officeDocument/2006/relationships/hyperlink" Target="https://www.teacherspayteachers.com/Store/Bricks-And-Border" TargetMode="Externa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6.png"/><Relationship Id="rId4" Type="http://schemas.openxmlformats.org/officeDocument/2006/relationships/tags" Target="../tags/tag51.xml"/><Relationship Id="rId9" Type="http://schemas.openxmlformats.org/officeDocument/2006/relationships/hyperlink" Target="https://www.teacherspayteachers.com/Store/Sarah-Pecorino-Illustration" TargetMode="External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 descr="Logo, icon&#10;&#10;Description automatically generated">
            <a:hlinkClick r:id="rId10"/>
            <a:extLst>
              <a:ext uri="{FF2B5EF4-FFF2-40B4-BE49-F238E27FC236}">
                <a16:creationId xmlns:a16="http://schemas.microsoft.com/office/drawing/2014/main" id="{D2F6B0F0-A873-7AE5-5FCB-22C1C1B16F6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997" y="6936766"/>
            <a:ext cx="1473943" cy="1443494"/>
          </a:xfrm>
          <a:prstGeom prst="rect">
            <a:avLst/>
          </a:prstGeom>
        </p:spPr>
      </p:pic>
      <p:pic>
        <p:nvPicPr>
          <p:cNvPr id="60" name="Picture 59" descr="Icon&#10;&#10;Description automatically generated">
            <a:hlinkClick r:id="rId12"/>
            <a:extLst>
              <a:ext uri="{FF2B5EF4-FFF2-40B4-BE49-F238E27FC236}">
                <a16:creationId xmlns:a16="http://schemas.microsoft.com/office/drawing/2014/main" id="{0AA791F4-4204-A56B-27B4-0879DAB6F0D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424" y="6936765"/>
            <a:ext cx="1473944" cy="1443495"/>
          </a:xfrm>
          <a:prstGeom prst="rect">
            <a:avLst/>
          </a:prstGeom>
        </p:spPr>
      </p:pic>
      <p:pic>
        <p:nvPicPr>
          <p:cNvPr id="62" name="Picture 61" descr="Icon&#10;&#10;Description automatically generated">
            <a:hlinkClick r:id="rId14"/>
            <a:extLst>
              <a:ext uri="{FF2B5EF4-FFF2-40B4-BE49-F238E27FC236}">
                <a16:creationId xmlns:a16="http://schemas.microsoft.com/office/drawing/2014/main" id="{F7ED5062-C8F7-0D06-124E-BCF97B64961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315" y="6936764"/>
            <a:ext cx="1473945" cy="1443496"/>
          </a:xfrm>
          <a:prstGeom prst="rect">
            <a:avLst/>
          </a:prstGeom>
        </p:spPr>
      </p:pic>
      <p:pic>
        <p:nvPicPr>
          <p:cNvPr id="64" name="Picture 63" descr="Icon&#10;&#10;Description automatically generated">
            <a:hlinkClick r:id="rId16"/>
            <a:extLst>
              <a:ext uri="{FF2B5EF4-FFF2-40B4-BE49-F238E27FC236}">
                <a16:creationId xmlns:a16="http://schemas.microsoft.com/office/drawing/2014/main" id="{464C6C92-B4B4-6A37-7E46-C23DD440E07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3" y="6936763"/>
            <a:ext cx="1473945" cy="1443496"/>
          </a:xfrm>
          <a:prstGeom prst="rect">
            <a:avLst/>
          </a:prstGeom>
        </p:spPr>
      </p:pic>
      <p:pic>
        <p:nvPicPr>
          <p:cNvPr id="66" name="Picture 65" descr="Icon&#10;&#10;Description automatically generated">
            <a:hlinkClick r:id="rId18"/>
            <a:extLst>
              <a:ext uri="{FF2B5EF4-FFF2-40B4-BE49-F238E27FC236}">
                <a16:creationId xmlns:a16="http://schemas.microsoft.com/office/drawing/2014/main" id="{4C78D9C3-C54E-AF67-34F6-D5EADBC263F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208" y="6936763"/>
            <a:ext cx="1473945" cy="14434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5B40BDA-B7AE-B59A-C4AE-3B2BC43AB67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88251" y="9145523"/>
            <a:ext cx="6986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PLPapaTroll" panose="02000603000000000000" pitchFamily="2" charset="0"/>
                <a:ea typeface="APLPapaTroll" panose="02000603000000000000" pitchFamily="2" charset="0"/>
                <a:hlinkClick r:id="rId14"/>
              </a:rPr>
              <a:t>www.musiccitycounselor.com</a:t>
            </a:r>
            <a:r>
              <a:rPr lang="en-US" sz="2400" dirty="0">
                <a:latin typeface="APLPapaTroll" panose="02000603000000000000" pitchFamily="2" charset="0"/>
                <a:ea typeface="APLPapaTroll" panose="02000603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4F04D8-C0AB-38EC-D936-3429C04A5E6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82380" y="9504140"/>
            <a:ext cx="6902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PLPapaTroll" panose="02000603000000000000" pitchFamily="2" charset="0"/>
                <a:ea typeface="APLPapaTroll" panose="02000603000000000000" pitchFamily="2" charset="0"/>
                <a:hlinkClick r:id="rId20"/>
              </a:rPr>
              <a:t>www.counselorcollab.com</a:t>
            </a:r>
            <a:r>
              <a:rPr lang="en-US" sz="2400" dirty="0">
                <a:latin typeface="APLPapaTroll" panose="02000603000000000000" pitchFamily="2" charset="0"/>
                <a:ea typeface="APLPapaTroll" panose="02000603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5348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499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43B99223-A4C5-29C2-7F03-C932C9B83DA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91099" y="5203199"/>
            <a:ext cx="2827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Mrs. </a:t>
            </a:r>
            <a:r>
              <a:rPr lang="en-US" sz="3600" dirty="0" err="1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laura</a:t>
            </a:r>
            <a:r>
              <a:rPr lang="en-US" sz="36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 </a:t>
            </a:r>
            <a:r>
              <a:rPr lang="en-US" sz="3600" dirty="0" err="1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oathout</a:t>
            </a:r>
            <a:endParaRPr lang="en-US" sz="3600" dirty="0"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AFC9E33-5316-9B7E-114D-66FF66C7B5A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531835" y="2187230"/>
            <a:ext cx="3760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All about me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17733BE-4C50-CC2B-AEF4-C71267139DC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531835" y="2791106"/>
            <a:ext cx="38028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3B52FEF-CCDD-73A7-9837-8C2051E0495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99327" y="6222213"/>
            <a:ext cx="3703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How I can help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037D91B-53C1-29A2-A962-B0CA89874A5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44755" y="6858390"/>
            <a:ext cx="33402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DB54693-E8DF-E26E-3628-76AB7469CD5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11359" y="6183189"/>
            <a:ext cx="2839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Let’s connect!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7F57B63-FEA6-7934-44AA-9289286C087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155131" y="6938019"/>
            <a:ext cx="187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41AA6A4-83CE-BCCB-8472-168C2A8C7D1D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166690" y="7597624"/>
            <a:ext cx="187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</p:txBody>
      </p:sp>
      <p:pic>
        <p:nvPicPr>
          <p:cNvPr id="17" name="Picture 16" descr="A person sitting at a table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D45D76F8-3639-49A7-A305-F0CE00643F44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0"/>
          <a:stretch/>
        </p:blipFill>
        <p:spPr>
          <a:xfrm>
            <a:off x="369549" y="2220686"/>
            <a:ext cx="2486712" cy="286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50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43B99223-A4C5-29C2-7F03-C932C9B83DA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91099" y="5203199"/>
            <a:ext cx="2827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Mrs. </a:t>
            </a:r>
            <a:r>
              <a:rPr lang="en-US" sz="3600" dirty="0" err="1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laura</a:t>
            </a:r>
            <a:r>
              <a:rPr lang="en-US" sz="36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 </a:t>
            </a:r>
            <a:r>
              <a:rPr lang="en-US" sz="3600" dirty="0" err="1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oathout</a:t>
            </a:r>
            <a:endParaRPr lang="en-US" sz="3600" dirty="0"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AFC9E33-5316-9B7E-114D-66FF66C7B5A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531835" y="2187230"/>
            <a:ext cx="3760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All about me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17733BE-4C50-CC2B-AEF4-C71267139DC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531835" y="2791106"/>
            <a:ext cx="38028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3B52FEF-CCDD-73A7-9837-8C2051E0495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99327" y="6222213"/>
            <a:ext cx="3703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How I can help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037D91B-53C1-29A2-A962-B0CA89874A5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44755" y="6858390"/>
            <a:ext cx="33402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DB54693-E8DF-E26E-3628-76AB7469CD5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11359" y="6183189"/>
            <a:ext cx="2839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Let’s connect!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7F57B63-FEA6-7934-44AA-9289286C087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155131" y="6938019"/>
            <a:ext cx="187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41AA6A4-83CE-BCCB-8472-168C2A8C7D1D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166690" y="7597624"/>
            <a:ext cx="187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</p:txBody>
      </p:sp>
      <p:pic>
        <p:nvPicPr>
          <p:cNvPr id="17" name="Picture 16" descr="A person sitting at a table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D45D76F8-3639-49A7-A305-F0CE00643F44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50"/>
          <a:stretch/>
        </p:blipFill>
        <p:spPr>
          <a:xfrm>
            <a:off x="369549" y="2220686"/>
            <a:ext cx="2486712" cy="286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77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43B99223-A4C5-29C2-7F03-C932C9B83DA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60678" y="4984766"/>
            <a:ext cx="2827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Mrs. </a:t>
            </a:r>
            <a:r>
              <a:rPr lang="en-US" sz="3600" dirty="0" err="1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laura</a:t>
            </a:r>
            <a:r>
              <a:rPr lang="en-US" sz="36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 Oathout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AFC9E33-5316-9B7E-114D-66FF66C7B5A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531835" y="2187230"/>
            <a:ext cx="3760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All about us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17733BE-4C50-CC2B-AEF4-C71267139DC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531835" y="2791106"/>
            <a:ext cx="38028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3B52FEF-CCDD-73A7-9837-8C2051E0495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99327" y="6222213"/>
            <a:ext cx="3703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How we can help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037D91B-53C1-29A2-A962-B0CA89874A5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44755" y="6858390"/>
            <a:ext cx="33402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7F57B63-FEA6-7934-44AA-9289286C087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021778" y="6337398"/>
            <a:ext cx="187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41AA6A4-83CE-BCCB-8472-168C2A8C7D1D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021778" y="6761260"/>
            <a:ext cx="187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</p:txBody>
      </p:sp>
      <p:pic>
        <p:nvPicPr>
          <p:cNvPr id="17" name="Picture 16" descr="A person sitting at a table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D45D76F8-3639-49A7-A305-F0CE00643F4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0"/>
          <a:stretch/>
        </p:blipFill>
        <p:spPr>
          <a:xfrm>
            <a:off x="369549" y="2220686"/>
            <a:ext cx="2486712" cy="28639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3C1F64-6323-7E83-2D5B-3D64651DE087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73052" y="5372706"/>
            <a:ext cx="2827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&amp; </a:t>
            </a:r>
            <a:r>
              <a:rPr lang="en-US" sz="3600" dirty="0" err="1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mrs.</a:t>
            </a:r>
            <a:r>
              <a:rPr lang="en-US" sz="36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 </a:t>
            </a:r>
            <a:r>
              <a:rPr lang="en-US" sz="3600" dirty="0" err="1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carly</a:t>
            </a:r>
            <a:r>
              <a:rPr lang="en-US" sz="36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 smith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C29562-6850-9448-0CBD-6D5D5E5AC3F3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021777" y="7199275"/>
            <a:ext cx="187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1AAF99-C5CD-CDD4-711D-EC8DAE770E12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021777" y="7643220"/>
            <a:ext cx="187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2851475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217733BE-4C50-CC2B-AEF4-C71267139DC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531835" y="2791106"/>
            <a:ext cx="38028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037D91B-53C1-29A2-A962-B0CA89874A5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44755" y="6858390"/>
            <a:ext cx="33402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pic>
        <p:nvPicPr>
          <p:cNvPr id="17" name="Picture 16" descr="A person sitting at a table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D45D76F8-3639-49A7-A305-F0CE00643F4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50"/>
          <a:stretch/>
        </p:blipFill>
        <p:spPr>
          <a:xfrm>
            <a:off x="369549" y="2220686"/>
            <a:ext cx="2486712" cy="28639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2BA75A-CDDA-78E1-F6BB-E18859F871C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60678" y="4984766"/>
            <a:ext cx="2827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Mrs. </a:t>
            </a:r>
            <a:r>
              <a:rPr lang="en-US" sz="3600" dirty="0" err="1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laura</a:t>
            </a:r>
            <a:r>
              <a:rPr lang="en-US" sz="36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 Oathout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89F1A9-52B1-A548-52DA-AED65C4BD0C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531835" y="2187230"/>
            <a:ext cx="3760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All about us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AAAA42-9B2E-E5BB-02B2-5466D78549A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99327" y="6222213"/>
            <a:ext cx="3703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How we can help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62B3C77-C365-4B2B-E3F3-CAD18C810F8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73052" y="5372706"/>
            <a:ext cx="2827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&amp; </a:t>
            </a:r>
            <a:r>
              <a:rPr lang="en-US" sz="3600" dirty="0" err="1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mrs.</a:t>
            </a:r>
            <a:r>
              <a:rPr lang="en-US" sz="36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 </a:t>
            </a:r>
            <a:r>
              <a:rPr lang="en-US" sz="3600" dirty="0" err="1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carly</a:t>
            </a:r>
            <a:r>
              <a:rPr lang="en-US" sz="36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 smith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F814DC-3CA7-C616-3594-358A24C72754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021778" y="6337398"/>
            <a:ext cx="187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13042D-96F3-9A2F-CC50-735EC8D8D017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021778" y="6761260"/>
            <a:ext cx="187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95DFD4-3151-F7FC-C27A-EA1796C12BE7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021777" y="7199275"/>
            <a:ext cx="187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7066DE-E674-D3BE-E649-B3CA7B322836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021777" y="7643220"/>
            <a:ext cx="187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194140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AAF6A447-3A3F-FE24-7BDC-65D3F47CD4F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058" y="8893878"/>
            <a:ext cx="1017565" cy="1016334"/>
          </a:xfrm>
          <a:prstGeom prst="rect">
            <a:avLst/>
          </a:prstGeom>
        </p:spPr>
      </p:pic>
      <p:pic>
        <p:nvPicPr>
          <p:cNvPr id="8" name="Picture 7">
            <a:hlinkClick r:id="rId9"/>
            <a:extLst>
              <a:ext uri="{FF2B5EF4-FFF2-40B4-BE49-F238E27FC236}">
                <a16:creationId xmlns:a16="http://schemas.microsoft.com/office/drawing/2014/main" id="{88832EC7-C11D-DFA8-0D2C-F08531D6974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74" y="8884303"/>
            <a:ext cx="1071097" cy="1068308"/>
          </a:xfrm>
          <a:prstGeom prst="rect">
            <a:avLst/>
          </a:prstGeom>
        </p:spPr>
      </p:pic>
      <p:pic>
        <p:nvPicPr>
          <p:cNvPr id="9" name="Picture 8">
            <a:hlinkClick r:id="rId11"/>
            <a:extLst>
              <a:ext uri="{FF2B5EF4-FFF2-40B4-BE49-F238E27FC236}">
                <a16:creationId xmlns:a16="http://schemas.microsoft.com/office/drawing/2014/main" id="{7E98C355-3CBF-797A-982B-6833201C559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478" y="8885624"/>
            <a:ext cx="1022209" cy="1019547"/>
          </a:xfrm>
          <a:prstGeom prst="rect">
            <a:avLst/>
          </a:prstGeom>
        </p:spPr>
      </p:pic>
      <p:pic>
        <p:nvPicPr>
          <p:cNvPr id="17" name="Picture 16">
            <a:hlinkClick r:id="rId13"/>
            <a:extLst>
              <a:ext uri="{FF2B5EF4-FFF2-40B4-BE49-F238E27FC236}">
                <a16:creationId xmlns:a16="http://schemas.microsoft.com/office/drawing/2014/main" id="{380AF5C7-0FC9-8073-05E8-800DCE0DF9E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383" y="8893878"/>
            <a:ext cx="1010342" cy="106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706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110</Words>
  <Application>Microsoft Office PowerPoint</Application>
  <PresentationFormat>Custom</PresentationFormat>
  <Paragraphs>86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APLPapaTroll</vt:lpstr>
      <vt:lpstr>KAElementary</vt:lpstr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Oathout</dc:creator>
  <cp:lastModifiedBy>Laura Oathout</cp:lastModifiedBy>
  <cp:revision>1</cp:revision>
  <dcterms:created xsi:type="dcterms:W3CDTF">2023-04-22T00:42:23Z</dcterms:created>
  <dcterms:modified xsi:type="dcterms:W3CDTF">2023-04-22T20:35:56Z</dcterms:modified>
</cp:coreProperties>
</file>