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86" r:id="rId2"/>
    <p:sldId id="287" r:id="rId3"/>
    <p:sldId id="291" r:id="rId4"/>
    <p:sldId id="292" r:id="rId5"/>
    <p:sldId id="289" r:id="rId6"/>
    <p:sldId id="290" r:id="rId7"/>
    <p:sldId id="288" r:id="rId8"/>
  </p:sldIdLst>
  <p:sldSz cx="7772400" cy="10058400"/>
  <p:notesSz cx="6858000" cy="9144000"/>
  <p:embeddedFontLst>
    <p:embeddedFont>
      <p:font typeface="APLPapaTroll" panose="02000603000000000000" pitchFamily="2" charset="0"/>
      <p:regular r:id="rId9"/>
    </p:embeddedFont>
    <p:embeddedFont>
      <p:font typeface="BRX Friday at Four" pitchFamily="2" charset="0"/>
      <p:regular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Calibri Light" panose="020F0302020204030204" pitchFamily="34" charset="0"/>
      <p:regular r:id="rId15"/>
      <p:italic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24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FB0B3"/>
    <a:srgbClr val="FF8D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4FE0B1C-EDF6-4502-A813-3119703BA215}" v="42" dt="2022-08-29T16:05:14.354"/>
    <p1510:client id="{B7E0CADB-F0F0-4EA4-AEE7-A4F960B4A9FE}" v="134" dt="2022-08-29T16:07:03.1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1888" y="64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B7E0CADB-F0F0-4EA4-AEE7-A4F960B4A9FE}"/>
    <pc:docChg chg="custSel modSld">
      <pc:chgData name="Laura Oathout" userId="6ff55ba14486fe89" providerId="LiveId" clId="{B7E0CADB-F0F0-4EA4-AEE7-A4F960B4A9FE}" dt="2022-08-29T16:06:37.816" v="237"/>
      <pc:docMkLst>
        <pc:docMk/>
      </pc:docMkLst>
      <pc:sldChg chg="delSp mod setBg">
        <pc:chgData name="Laura Oathout" userId="6ff55ba14486fe89" providerId="LiveId" clId="{B7E0CADB-F0F0-4EA4-AEE7-A4F960B4A9FE}" dt="2022-08-29T16:06:37.577" v="31"/>
        <pc:sldMkLst>
          <pc:docMk/>
          <pc:sldMk cId="697610311" sldId="286"/>
        </pc:sldMkLst>
        <pc:spChg chg="del">
          <ac:chgData name="Laura Oathout" userId="6ff55ba14486fe89" providerId="LiveId" clId="{B7E0CADB-F0F0-4EA4-AEE7-A4F960B4A9FE}" dt="2022-08-29T16:06:37.543" v="3"/>
          <ac:spMkLst>
            <pc:docMk/>
            <pc:sldMk cId="697610311" sldId="286"/>
            <ac:spMk id="7" creationId="{00000000-0000-0000-0000-000000000000}"/>
          </ac:spMkLst>
        </pc:spChg>
        <pc:spChg chg="del">
          <ac:chgData name="Laura Oathout" userId="6ff55ba14486fe89" providerId="LiveId" clId="{B7E0CADB-F0F0-4EA4-AEE7-A4F960B4A9FE}" dt="2022-08-29T16:06:37.543" v="9"/>
          <ac:spMkLst>
            <pc:docMk/>
            <pc:sldMk cId="697610311" sldId="286"/>
            <ac:spMk id="8" creationId="{00000000-0000-0000-0000-000000000000}"/>
          </ac:spMkLst>
        </pc:spChg>
        <pc:spChg chg="del">
          <ac:chgData name="Laura Oathout" userId="6ff55ba14486fe89" providerId="LiveId" clId="{B7E0CADB-F0F0-4EA4-AEE7-A4F960B4A9FE}" dt="2022-08-29T16:06:37.543" v="5"/>
          <ac:spMkLst>
            <pc:docMk/>
            <pc:sldMk cId="697610311" sldId="286"/>
            <ac:spMk id="10" creationId="{00000000-0000-0000-0000-000000000000}"/>
          </ac:spMkLst>
        </pc:spChg>
        <pc:spChg chg="del">
          <ac:chgData name="Laura Oathout" userId="6ff55ba14486fe89" providerId="LiveId" clId="{B7E0CADB-F0F0-4EA4-AEE7-A4F960B4A9FE}" dt="2022-08-29T16:06:37.548" v="13"/>
          <ac:spMkLst>
            <pc:docMk/>
            <pc:sldMk cId="697610311" sldId="286"/>
            <ac:spMk id="11" creationId="{00000000-0000-0000-0000-000000000000}"/>
          </ac:spMkLst>
        </pc:spChg>
        <pc:spChg chg="del">
          <ac:chgData name="Laura Oathout" userId="6ff55ba14486fe89" providerId="LiveId" clId="{B7E0CADB-F0F0-4EA4-AEE7-A4F960B4A9FE}" dt="2022-08-29T16:06:37.547" v="11"/>
          <ac:spMkLst>
            <pc:docMk/>
            <pc:sldMk cId="697610311" sldId="286"/>
            <ac:spMk id="16" creationId="{00000000-0000-0000-0000-000000000000}"/>
          </ac:spMkLst>
        </pc:spChg>
        <pc:spChg chg="del">
          <ac:chgData name="Laura Oathout" userId="6ff55ba14486fe89" providerId="LiveId" clId="{B7E0CADB-F0F0-4EA4-AEE7-A4F960B4A9FE}" dt="2022-08-29T16:06:37.548" v="15"/>
          <ac:spMkLst>
            <pc:docMk/>
            <pc:sldMk cId="697610311" sldId="286"/>
            <ac:spMk id="19" creationId="{00000000-0000-0000-0000-000000000000}"/>
          </ac:spMkLst>
        </pc:spChg>
        <pc:spChg chg="del">
          <ac:chgData name="Laura Oathout" userId="6ff55ba14486fe89" providerId="LiveId" clId="{B7E0CADB-F0F0-4EA4-AEE7-A4F960B4A9FE}" dt="2022-08-29T16:06:37.548" v="17"/>
          <ac:spMkLst>
            <pc:docMk/>
            <pc:sldMk cId="697610311" sldId="286"/>
            <ac:spMk id="20" creationId="{00000000-0000-0000-0000-000000000000}"/>
          </ac:spMkLst>
        </pc:spChg>
        <pc:spChg chg="del">
          <ac:chgData name="Laura Oathout" userId="6ff55ba14486fe89" providerId="LiveId" clId="{B7E0CADB-F0F0-4EA4-AEE7-A4F960B4A9FE}" dt="2022-08-29T16:06:37.548" v="19"/>
          <ac:spMkLst>
            <pc:docMk/>
            <pc:sldMk cId="697610311" sldId="286"/>
            <ac:spMk id="21" creationId="{00000000-0000-0000-0000-000000000000}"/>
          </ac:spMkLst>
        </pc:spChg>
        <pc:spChg chg="del">
          <ac:chgData name="Laura Oathout" userId="6ff55ba14486fe89" providerId="LiveId" clId="{B7E0CADB-F0F0-4EA4-AEE7-A4F960B4A9FE}" dt="2022-08-29T16:06:37.548" v="21"/>
          <ac:spMkLst>
            <pc:docMk/>
            <pc:sldMk cId="697610311" sldId="286"/>
            <ac:spMk id="22" creationId="{00000000-0000-0000-0000-000000000000}"/>
          </ac:spMkLst>
        </pc:spChg>
        <pc:spChg chg="del">
          <ac:chgData name="Laura Oathout" userId="6ff55ba14486fe89" providerId="LiveId" clId="{B7E0CADB-F0F0-4EA4-AEE7-A4F960B4A9FE}" dt="2022-08-29T16:06:37.548" v="23"/>
          <ac:spMkLst>
            <pc:docMk/>
            <pc:sldMk cId="697610311" sldId="286"/>
            <ac:spMk id="23" creationId="{00000000-0000-0000-0000-000000000000}"/>
          </ac:spMkLst>
        </pc:spChg>
        <pc:spChg chg="del">
          <ac:chgData name="Laura Oathout" userId="6ff55ba14486fe89" providerId="LiveId" clId="{B7E0CADB-F0F0-4EA4-AEE7-A4F960B4A9FE}" dt="2022-08-29T16:06:37.548" v="25"/>
          <ac:spMkLst>
            <pc:docMk/>
            <pc:sldMk cId="697610311" sldId="286"/>
            <ac:spMk id="24" creationId="{00000000-0000-0000-0000-000000000000}"/>
          </ac:spMkLst>
        </pc:spChg>
        <pc:picChg chg="del">
          <ac:chgData name="Laura Oathout" userId="6ff55ba14486fe89" providerId="LiveId" clId="{B7E0CADB-F0F0-4EA4-AEE7-A4F960B4A9FE}" dt="2022-08-29T16:06:37.539" v="1"/>
          <ac:picMkLst>
            <pc:docMk/>
            <pc:sldMk cId="697610311" sldId="286"/>
            <ac:picMk id="4" creationId="{00000000-0000-0000-0000-000000000000}"/>
          </ac:picMkLst>
        </pc:picChg>
        <pc:picChg chg="del">
          <ac:chgData name="Laura Oathout" userId="6ff55ba14486fe89" providerId="LiveId" clId="{B7E0CADB-F0F0-4EA4-AEE7-A4F960B4A9FE}" dt="2022-08-29T16:06:37.552" v="29"/>
          <ac:picMkLst>
            <pc:docMk/>
            <pc:sldMk cId="697610311" sldId="286"/>
            <ac:picMk id="5" creationId="{00000000-0000-0000-0000-000000000000}"/>
          </ac:picMkLst>
        </pc:picChg>
        <pc:picChg chg="del">
          <ac:chgData name="Laura Oathout" userId="6ff55ba14486fe89" providerId="LiveId" clId="{B7E0CADB-F0F0-4EA4-AEE7-A4F960B4A9FE}" dt="2022-08-29T16:06:37.548" v="27"/>
          <ac:picMkLst>
            <pc:docMk/>
            <pc:sldMk cId="697610311" sldId="286"/>
            <ac:picMk id="9" creationId="{00000000-0000-0000-0000-000000000000}"/>
          </ac:picMkLst>
        </pc:picChg>
        <pc:picChg chg="del">
          <ac:chgData name="Laura Oathout" userId="6ff55ba14486fe89" providerId="LiveId" clId="{B7E0CADB-F0F0-4EA4-AEE7-A4F960B4A9FE}" dt="2022-08-29T16:06:37.543" v="7"/>
          <ac:picMkLst>
            <pc:docMk/>
            <pc:sldMk cId="697610311" sldId="286"/>
            <ac:picMk id="17" creationId="{00000000-0000-0000-0000-000000000000}"/>
          </ac:picMkLst>
        </pc:picChg>
      </pc:sldChg>
      <pc:sldChg chg="delSp mod setBg">
        <pc:chgData name="Laura Oathout" userId="6ff55ba14486fe89" providerId="LiveId" clId="{B7E0CADB-F0F0-4EA4-AEE7-A4F960B4A9FE}" dt="2022-08-29T16:06:37.606" v="45"/>
        <pc:sldMkLst>
          <pc:docMk/>
          <pc:sldMk cId="3191691278" sldId="287"/>
        </pc:sldMkLst>
        <pc:spChg chg="del">
          <ac:chgData name="Laura Oathout" userId="6ff55ba14486fe89" providerId="LiveId" clId="{B7E0CADB-F0F0-4EA4-AEE7-A4F960B4A9FE}" dt="2022-08-29T16:06:37.586" v="43"/>
          <ac:spMkLst>
            <pc:docMk/>
            <pc:sldMk cId="3191691278" sldId="287"/>
            <ac:spMk id="3" creationId="{CADF33B0-4406-0BC5-A652-370D1B3201D5}"/>
          </ac:spMkLst>
        </pc:spChg>
        <pc:spChg chg="del">
          <ac:chgData name="Laura Oathout" userId="6ff55ba14486fe89" providerId="LiveId" clId="{B7E0CADB-F0F0-4EA4-AEE7-A4F960B4A9FE}" dt="2022-08-29T16:06:37.582" v="35"/>
          <ac:spMkLst>
            <pc:docMk/>
            <pc:sldMk cId="3191691278" sldId="287"/>
            <ac:spMk id="8" creationId="{9E580644-BFCC-1D92-F70B-D020582B826E}"/>
          </ac:spMkLst>
        </pc:spChg>
        <pc:spChg chg="del">
          <ac:chgData name="Laura Oathout" userId="6ff55ba14486fe89" providerId="LiveId" clId="{B7E0CADB-F0F0-4EA4-AEE7-A4F960B4A9FE}" dt="2022-08-29T16:06:37.583" v="37"/>
          <ac:spMkLst>
            <pc:docMk/>
            <pc:sldMk cId="3191691278" sldId="287"/>
            <ac:spMk id="29" creationId="{BE3FDF1E-DE79-AD4E-3377-2A0098A2CFB9}"/>
          </ac:spMkLst>
        </pc:spChg>
        <pc:spChg chg="del">
          <ac:chgData name="Laura Oathout" userId="6ff55ba14486fe89" providerId="LiveId" clId="{B7E0CADB-F0F0-4EA4-AEE7-A4F960B4A9FE}" dt="2022-08-29T16:06:37.583" v="39"/>
          <ac:spMkLst>
            <pc:docMk/>
            <pc:sldMk cId="3191691278" sldId="287"/>
            <ac:spMk id="43" creationId="{0C5633CE-ABA9-6D65-AFB9-4FCB00CEF763}"/>
          </ac:spMkLst>
        </pc:spChg>
        <pc:picChg chg="del">
          <ac:chgData name="Laura Oathout" userId="6ff55ba14486fe89" providerId="LiveId" clId="{B7E0CADB-F0F0-4EA4-AEE7-A4F960B4A9FE}" dt="2022-08-29T16:06:37.577" v="33"/>
          <ac:picMkLst>
            <pc:docMk/>
            <pc:sldMk cId="3191691278" sldId="287"/>
            <ac:picMk id="5" creationId="{C8026A74-5D8F-E654-3E48-C15DDCFA5802}"/>
          </ac:picMkLst>
        </pc:picChg>
        <pc:picChg chg="del">
          <ac:chgData name="Laura Oathout" userId="6ff55ba14486fe89" providerId="LiveId" clId="{B7E0CADB-F0F0-4EA4-AEE7-A4F960B4A9FE}" dt="2022-08-29T16:06:37.585" v="41"/>
          <ac:picMkLst>
            <pc:docMk/>
            <pc:sldMk cId="3191691278" sldId="287"/>
            <ac:picMk id="9" creationId="{BE83AE6E-70AE-8352-C2AF-CDA3C5F37399}"/>
          </ac:picMkLst>
        </pc:picChg>
      </pc:sldChg>
      <pc:sldChg chg="delSp mod setBg">
        <pc:chgData name="Laura Oathout" userId="6ff55ba14486fe89" providerId="LiveId" clId="{B7E0CADB-F0F0-4EA4-AEE7-A4F960B4A9FE}" dt="2022-08-29T16:06:37.816" v="237"/>
        <pc:sldMkLst>
          <pc:docMk/>
          <pc:sldMk cId="515121567" sldId="288"/>
        </pc:sldMkLst>
        <pc:spChg chg="del">
          <ac:chgData name="Laura Oathout" userId="6ff55ba14486fe89" providerId="LiveId" clId="{B7E0CADB-F0F0-4EA4-AEE7-A4F960B4A9FE}" dt="2022-08-29T16:06:37.768" v="213"/>
          <ac:spMkLst>
            <pc:docMk/>
            <pc:sldMk cId="515121567" sldId="288"/>
            <ac:spMk id="2" creationId="{00000000-0000-0000-0000-000000000000}"/>
          </ac:spMkLst>
        </pc:spChg>
        <pc:spChg chg="del">
          <ac:chgData name="Laura Oathout" userId="6ff55ba14486fe89" providerId="LiveId" clId="{B7E0CADB-F0F0-4EA4-AEE7-A4F960B4A9FE}" dt="2022-08-29T16:06:37.768" v="209"/>
          <ac:spMkLst>
            <pc:docMk/>
            <pc:sldMk cId="515121567" sldId="288"/>
            <ac:spMk id="7" creationId="{00000000-0000-0000-0000-000000000000}"/>
          </ac:spMkLst>
        </pc:spChg>
        <pc:spChg chg="del">
          <ac:chgData name="Laura Oathout" userId="6ff55ba14486fe89" providerId="LiveId" clId="{B7E0CADB-F0F0-4EA4-AEE7-A4F960B4A9FE}" dt="2022-08-29T16:06:37.776" v="229"/>
          <ac:spMkLst>
            <pc:docMk/>
            <pc:sldMk cId="515121567" sldId="288"/>
            <ac:spMk id="17" creationId="{00000000-0000-0000-0000-000000000000}"/>
          </ac:spMkLst>
        </pc:spChg>
        <pc:spChg chg="del">
          <ac:chgData name="Laura Oathout" userId="6ff55ba14486fe89" providerId="LiveId" clId="{B7E0CADB-F0F0-4EA4-AEE7-A4F960B4A9FE}" dt="2022-08-29T16:06:37.776" v="231"/>
          <ac:spMkLst>
            <pc:docMk/>
            <pc:sldMk cId="515121567" sldId="288"/>
            <ac:spMk id="18" creationId="{00000000-0000-0000-0000-000000000000}"/>
          </ac:spMkLst>
        </pc:spChg>
        <pc:spChg chg="del">
          <ac:chgData name="Laura Oathout" userId="6ff55ba14486fe89" providerId="LiveId" clId="{B7E0CADB-F0F0-4EA4-AEE7-A4F960B4A9FE}" dt="2022-08-29T16:06:37.768" v="215"/>
          <ac:spMkLst>
            <pc:docMk/>
            <pc:sldMk cId="515121567" sldId="288"/>
            <ac:spMk id="21" creationId="{00000000-0000-0000-0000-000000000000}"/>
          </ac:spMkLst>
        </pc:spChg>
        <pc:spChg chg="del">
          <ac:chgData name="Laura Oathout" userId="6ff55ba14486fe89" providerId="LiveId" clId="{B7E0CADB-F0F0-4EA4-AEE7-A4F960B4A9FE}" dt="2022-08-29T16:06:37.773" v="221"/>
          <ac:spMkLst>
            <pc:docMk/>
            <pc:sldMk cId="515121567" sldId="288"/>
            <ac:spMk id="23" creationId="{00000000-0000-0000-0000-000000000000}"/>
          </ac:spMkLst>
        </pc:spChg>
        <pc:spChg chg="del">
          <ac:chgData name="Laura Oathout" userId="6ff55ba14486fe89" providerId="LiveId" clId="{B7E0CADB-F0F0-4EA4-AEE7-A4F960B4A9FE}" dt="2022-08-29T16:06:37.776" v="233"/>
          <ac:spMkLst>
            <pc:docMk/>
            <pc:sldMk cId="515121567" sldId="288"/>
            <ac:spMk id="24" creationId="{00000000-0000-0000-0000-000000000000}"/>
          </ac:spMkLst>
        </pc:spChg>
        <pc:spChg chg="del">
          <ac:chgData name="Laura Oathout" userId="6ff55ba14486fe89" providerId="LiveId" clId="{B7E0CADB-F0F0-4EA4-AEE7-A4F960B4A9FE}" dt="2022-08-29T16:06:37.773" v="223"/>
          <ac:spMkLst>
            <pc:docMk/>
            <pc:sldMk cId="515121567" sldId="288"/>
            <ac:spMk id="25" creationId="{00000000-0000-0000-0000-000000000000}"/>
          </ac:spMkLst>
        </pc:spChg>
        <pc:spChg chg="del">
          <ac:chgData name="Laura Oathout" userId="6ff55ba14486fe89" providerId="LiveId" clId="{B7E0CADB-F0F0-4EA4-AEE7-A4F960B4A9FE}" dt="2022-08-29T16:06:37.773" v="225"/>
          <ac:spMkLst>
            <pc:docMk/>
            <pc:sldMk cId="515121567" sldId="288"/>
            <ac:spMk id="26" creationId="{00000000-0000-0000-0000-000000000000}"/>
          </ac:spMkLst>
        </pc:spChg>
        <pc:spChg chg="del">
          <ac:chgData name="Laura Oathout" userId="6ff55ba14486fe89" providerId="LiveId" clId="{B7E0CADB-F0F0-4EA4-AEE7-A4F960B4A9FE}" dt="2022-08-29T16:06:37.773" v="227"/>
          <ac:spMkLst>
            <pc:docMk/>
            <pc:sldMk cId="515121567" sldId="288"/>
            <ac:spMk id="30" creationId="{00000000-0000-0000-0000-000000000000}"/>
          </ac:spMkLst>
        </pc:spChg>
        <pc:picChg chg="del">
          <ac:chgData name="Laura Oathout" userId="6ff55ba14486fe89" providerId="LiveId" clId="{B7E0CADB-F0F0-4EA4-AEE7-A4F960B4A9FE}" dt="2022-08-29T16:06:37.764" v="205"/>
          <ac:picMkLst>
            <pc:docMk/>
            <pc:sldMk cId="515121567" sldId="288"/>
            <ac:picMk id="4" creationId="{00000000-0000-0000-0000-000000000000}"/>
          </ac:picMkLst>
        </pc:picChg>
        <pc:picChg chg="del">
          <ac:chgData name="Laura Oathout" userId="6ff55ba14486fe89" providerId="LiveId" clId="{B7E0CADB-F0F0-4EA4-AEE7-A4F960B4A9FE}" dt="2022-08-29T16:06:37.764" v="207"/>
          <ac:picMkLst>
            <pc:docMk/>
            <pc:sldMk cId="515121567" sldId="288"/>
            <ac:picMk id="6" creationId="{00000000-0000-0000-0000-000000000000}"/>
          </ac:picMkLst>
        </pc:picChg>
        <pc:picChg chg="del">
          <ac:chgData name="Laura Oathout" userId="6ff55ba14486fe89" providerId="LiveId" clId="{B7E0CADB-F0F0-4EA4-AEE7-A4F960B4A9FE}" dt="2022-08-29T16:06:37.776" v="235"/>
          <ac:picMkLst>
            <pc:docMk/>
            <pc:sldMk cId="515121567" sldId="288"/>
            <ac:picMk id="8" creationId="{00000000-0000-0000-0000-000000000000}"/>
          </ac:picMkLst>
        </pc:picChg>
        <pc:picChg chg="del">
          <ac:chgData name="Laura Oathout" userId="6ff55ba14486fe89" providerId="LiveId" clId="{B7E0CADB-F0F0-4EA4-AEE7-A4F960B4A9FE}" dt="2022-08-29T16:06:37.768" v="217"/>
          <ac:picMkLst>
            <pc:docMk/>
            <pc:sldMk cId="515121567" sldId="288"/>
            <ac:picMk id="15" creationId="{00000000-0000-0000-0000-000000000000}"/>
          </ac:picMkLst>
        </pc:picChg>
        <pc:picChg chg="del">
          <ac:chgData name="Laura Oathout" userId="6ff55ba14486fe89" providerId="LiveId" clId="{B7E0CADB-F0F0-4EA4-AEE7-A4F960B4A9FE}" dt="2022-08-29T16:06:37.773" v="219"/>
          <ac:picMkLst>
            <pc:docMk/>
            <pc:sldMk cId="515121567" sldId="288"/>
            <ac:picMk id="27" creationId="{00000000-0000-0000-0000-000000000000}"/>
          </ac:picMkLst>
        </pc:picChg>
        <pc:picChg chg="del">
          <ac:chgData name="Laura Oathout" userId="6ff55ba14486fe89" providerId="LiveId" clId="{B7E0CADB-F0F0-4EA4-AEE7-A4F960B4A9FE}" dt="2022-08-29T16:06:37.768" v="211"/>
          <ac:picMkLst>
            <pc:docMk/>
            <pc:sldMk cId="515121567" sldId="288"/>
            <ac:picMk id="31" creationId="{00000000-0000-0000-0000-000000000000}"/>
          </ac:picMkLst>
        </pc:picChg>
      </pc:sldChg>
      <pc:sldChg chg="delSp mod setBg">
        <pc:chgData name="Laura Oathout" userId="6ff55ba14486fe89" providerId="LiveId" clId="{B7E0CADB-F0F0-4EA4-AEE7-A4F960B4A9FE}" dt="2022-08-29T16:06:37.712" v="167"/>
        <pc:sldMkLst>
          <pc:docMk/>
          <pc:sldMk cId="3386237721" sldId="289"/>
        </pc:sldMkLst>
        <pc:spChg chg="del">
          <ac:chgData name="Laura Oathout" userId="6ff55ba14486fe89" providerId="LiveId" clId="{B7E0CADB-F0F0-4EA4-AEE7-A4F960B4A9FE}" dt="2022-08-29T16:06:37.682" v="139"/>
          <ac:spMkLst>
            <pc:docMk/>
            <pc:sldMk cId="3386237721" sldId="289"/>
            <ac:spMk id="5" creationId="{38C4FE01-C741-1612-0C2C-9987A02BF172}"/>
          </ac:spMkLst>
        </pc:spChg>
        <pc:spChg chg="del">
          <ac:chgData name="Laura Oathout" userId="6ff55ba14486fe89" providerId="LiveId" clId="{B7E0CADB-F0F0-4EA4-AEE7-A4F960B4A9FE}" dt="2022-08-29T16:06:37.686" v="141"/>
          <ac:spMkLst>
            <pc:docMk/>
            <pc:sldMk cId="3386237721" sldId="289"/>
            <ac:spMk id="6" creationId="{5157E339-B50A-6012-D4C5-3F20D554CBA1}"/>
          </ac:spMkLst>
        </pc:spChg>
        <pc:spChg chg="del">
          <ac:chgData name="Laura Oathout" userId="6ff55ba14486fe89" providerId="LiveId" clId="{B7E0CADB-F0F0-4EA4-AEE7-A4F960B4A9FE}" dt="2022-08-29T16:06:37.688" v="157"/>
          <ac:spMkLst>
            <pc:docMk/>
            <pc:sldMk cId="3386237721" sldId="289"/>
            <ac:spMk id="7" creationId="{0CCFD9A8-01FC-3DC9-BD3C-FE4F10ED0C9E}"/>
          </ac:spMkLst>
        </pc:spChg>
        <pc:spChg chg="del">
          <ac:chgData name="Laura Oathout" userId="6ff55ba14486fe89" providerId="LiveId" clId="{B7E0CADB-F0F0-4EA4-AEE7-A4F960B4A9FE}" dt="2022-08-29T16:06:37.682" v="137"/>
          <ac:spMkLst>
            <pc:docMk/>
            <pc:sldMk cId="3386237721" sldId="289"/>
            <ac:spMk id="8" creationId="{2D650826-AFFA-B316-00C7-B5B0FC190E7C}"/>
          </ac:spMkLst>
        </pc:spChg>
        <pc:spChg chg="del">
          <ac:chgData name="Laura Oathout" userId="6ff55ba14486fe89" providerId="LiveId" clId="{B7E0CADB-F0F0-4EA4-AEE7-A4F960B4A9FE}" dt="2022-08-29T16:06:37.688" v="155"/>
          <ac:spMkLst>
            <pc:docMk/>
            <pc:sldMk cId="3386237721" sldId="289"/>
            <ac:spMk id="11" creationId="{F2CAB2A5-AF4A-9EFE-4F08-2338B887A20C}"/>
          </ac:spMkLst>
        </pc:spChg>
        <pc:spChg chg="del">
          <ac:chgData name="Laura Oathout" userId="6ff55ba14486fe89" providerId="LiveId" clId="{B7E0CADB-F0F0-4EA4-AEE7-A4F960B4A9FE}" dt="2022-08-29T16:06:37.688" v="151"/>
          <ac:spMkLst>
            <pc:docMk/>
            <pc:sldMk cId="3386237721" sldId="289"/>
            <ac:spMk id="19" creationId="{9E4EB82F-53FA-F89C-2C6F-42A5F8839C10}"/>
          </ac:spMkLst>
        </pc:spChg>
        <pc:grpChg chg="del">
          <ac:chgData name="Laura Oathout" userId="6ff55ba14486fe89" providerId="LiveId" clId="{B7E0CADB-F0F0-4EA4-AEE7-A4F960B4A9FE}" dt="2022-08-29T16:06:37.688" v="149"/>
          <ac:grpSpMkLst>
            <pc:docMk/>
            <pc:sldMk cId="3386237721" sldId="289"/>
            <ac:grpSpMk id="37" creationId="{4E8FE21E-0D73-7FE6-2195-DBCCD3DA0638}"/>
          </ac:grpSpMkLst>
        </pc:grpChg>
        <pc:picChg chg="del">
          <ac:chgData name="Laura Oathout" userId="6ff55ba14486fe89" providerId="LiveId" clId="{B7E0CADB-F0F0-4EA4-AEE7-A4F960B4A9FE}" dt="2022-08-29T16:06:37.692" v="163"/>
          <ac:picMkLst>
            <pc:docMk/>
            <pc:sldMk cId="3386237721" sldId="289"/>
            <ac:picMk id="3" creationId="{CB722246-DF51-C74D-48DF-DD9E858F3597}"/>
          </ac:picMkLst>
        </pc:picChg>
        <pc:picChg chg="del">
          <ac:chgData name="Laura Oathout" userId="6ff55ba14486fe89" providerId="LiveId" clId="{B7E0CADB-F0F0-4EA4-AEE7-A4F960B4A9FE}" dt="2022-08-29T16:06:37.692" v="165"/>
          <ac:picMkLst>
            <pc:docMk/>
            <pc:sldMk cId="3386237721" sldId="289"/>
            <ac:picMk id="4" creationId="{8E995746-2B7F-D030-5F28-A84F60209A3E}"/>
          </ac:picMkLst>
        </pc:picChg>
        <pc:picChg chg="del">
          <ac:chgData name="Laura Oathout" userId="6ff55ba14486fe89" providerId="LiveId" clId="{B7E0CADB-F0F0-4EA4-AEE7-A4F960B4A9FE}" dt="2022-08-29T16:06:37.686" v="143"/>
          <ac:picMkLst>
            <pc:docMk/>
            <pc:sldMk cId="3386237721" sldId="289"/>
            <ac:picMk id="12" creationId="{1A3D229C-5D63-342A-B11E-7EADDBB83BD4}"/>
          </ac:picMkLst>
        </pc:picChg>
        <pc:picChg chg="del">
          <ac:chgData name="Laura Oathout" userId="6ff55ba14486fe89" providerId="LiveId" clId="{B7E0CADB-F0F0-4EA4-AEE7-A4F960B4A9FE}" dt="2022-08-29T16:06:37.686" v="147"/>
          <ac:picMkLst>
            <pc:docMk/>
            <pc:sldMk cId="3386237721" sldId="289"/>
            <ac:picMk id="24" creationId="{475B1842-7B06-CC76-201F-74D824639484}"/>
          </ac:picMkLst>
        </pc:picChg>
        <pc:picChg chg="del">
          <ac:chgData name="Laura Oathout" userId="6ff55ba14486fe89" providerId="LiveId" clId="{B7E0CADB-F0F0-4EA4-AEE7-A4F960B4A9FE}" dt="2022-08-29T16:06:37.688" v="159"/>
          <ac:picMkLst>
            <pc:docMk/>
            <pc:sldMk cId="3386237721" sldId="289"/>
            <ac:picMk id="25" creationId="{A8AF937B-9AF3-1A51-6102-631405512A42}"/>
          </ac:picMkLst>
        </pc:picChg>
        <pc:picChg chg="del">
          <ac:chgData name="Laura Oathout" userId="6ff55ba14486fe89" providerId="LiveId" clId="{B7E0CADB-F0F0-4EA4-AEE7-A4F960B4A9FE}" dt="2022-08-29T16:06:37.688" v="161"/>
          <ac:picMkLst>
            <pc:docMk/>
            <pc:sldMk cId="3386237721" sldId="289"/>
            <ac:picMk id="43" creationId="{C8024067-0B91-882E-6E5D-97D040F155E2}"/>
          </ac:picMkLst>
        </pc:picChg>
        <pc:picChg chg="del">
          <ac:chgData name="Laura Oathout" userId="6ff55ba14486fe89" providerId="LiveId" clId="{B7E0CADB-F0F0-4EA4-AEE7-A4F960B4A9FE}" dt="2022-08-29T16:06:37.686" v="145"/>
          <ac:picMkLst>
            <pc:docMk/>
            <pc:sldMk cId="3386237721" sldId="289"/>
            <ac:picMk id="58" creationId="{19A58CE3-030B-08E9-2BF0-793057D71611}"/>
          </ac:picMkLst>
        </pc:picChg>
        <pc:picChg chg="del">
          <ac:chgData name="Laura Oathout" userId="6ff55ba14486fe89" providerId="LiveId" clId="{B7E0CADB-F0F0-4EA4-AEE7-A4F960B4A9FE}" dt="2022-08-29T16:06:37.688" v="153"/>
          <ac:picMkLst>
            <pc:docMk/>
            <pc:sldMk cId="3386237721" sldId="289"/>
            <ac:picMk id="64" creationId="{7AE788FD-2955-3494-4C48-60B7C21BF7F4}"/>
          </ac:picMkLst>
        </pc:picChg>
      </pc:sldChg>
      <pc:sldChg chg="delSp mod setBg">
        <pc:chgData name="Laura Oathout" userId="6ff55ba14486fe89" providerId="LiveId" clId="{B7E0CADB-F0F0-4EA4-AEE7-A4F960B4A9FE}" dt="2022-08-29T16:06:37.760" v="203"/>
        <pc:sldMkLst>
          <pc:docMk/>
          <pc:sldMk cId="86874285" sldId="290"/>
        </pc:sldMkLst>
        <pc:spChg chg="del">
          <ac:chgData name="Laura Oathout" userId="6ff55ba14486fe89" providerId="LiveId" clId="{B7E0CADB-F0F0-4EA4-AEE7-A4F960B4A9FE}" dt="2022-08-29T16:06:37.720" v="171"/>
          <ac:spMkLst>
            <pc:docMk/>
            <pc:sldMk cId="86874285" sldId="290"/>
            <ac:spMk id="5" creationId="{38C4FE01-C741-1612-0C2C-9987A02BF172}"/>
          </ac:spMkLst>
        </pc:spChg>
        <pc:spChg chg="del">
          <ac:chgData name="Laura Oathout" userId="6ff55ba14486fe89" providerId="LiveId" clId="{B7E0CADB-F0F0-4EA4-AEE7-A4F960B4A9FE}" dt="2022-08-29T16:06:37.720" v="173"/>
          <ac:spMkLst>
            <pc:docMk/>
            <pc:sldMk cId="86874285" sldId="290"/>
            <ac:spMk id="6" creationId="{5157E339-B50A-6012-D4C5-3F20D554CBA1}"/>
          </ac:spMkLst>
        </pc:spChg>
        <pc:spChg chg="del">
          <ac:chgData name="Laura Oathout" userId="6ff55ba14486fe89" providerId="LiveId" clId="{B7E0CADB-F0F0-4EA4-AEE7-A4F960B4A9FE}" dt="2022-08-29T16:06:37.724" v="183"/>
          <ac:spMkLst>
            <pc:docMk/>
            <pc:sldMk cId="86874285" sldId="290"/>
            <ac:spMk id="7" creationId="{0CCFD9A8-01FC-3DC9-BD3C-FE4F10ED0C9E}"/>
          </ac:spMkLst>
        </pc:spChg>
        <pc:spChg chg="del">
          <ac:chgData name="Laura Oathout" userId="6ff55ba14486fe89" providerId="LiveId" clId="{B7E0CADB-F0F0-4EA4-AEE7-A4F960B4A9FE}" dt="2022-08-29T16:06:37.720" v="169"/>
          <ac:spMkLst>
            <pc:docMk/>
            <pc:sldMk cId="86874285" sldId="290"/>
            <ac:spMk id="8" creationId="{2D650826-AFFA-B316-00C7-B5B0FC190E7C}"/>
          </ac:spMkLst>
        </pc:spChg>
        <pc:spChg chg="del">
          <ac:chgData name="Laura Oathout" userId="6ff55ba14486fe89" providerId="LiveId" clId="{B7E0CADB-F0F0-4EA4-AEE7-A4F960B4A9FE}" dt="2022-08-29T16:06:37.728" v="189"/>
          <ac:spMkLst>
            <pc:docMk/>
            <pc:sldMk cId="86874285" sldId="290"/>
            <ac:spMk id="11" creationId="{F2CAB2A5-AF4A-9EFE-4F08-2338B887A20C}"/>
          </ac:spMkLst>
        </pc:spChg>
        <pc:spChg chg="del">
          <ac:chgData name="Laura Oathout" userId="6ff55ba14486fe89" providerId="LiveId" clId="{B7E0CADB-F0F0-4EA4-AEE7-A4F960B4A9FE}" dt="2022-08-29T16:06:37.728" v="185"/>
          <ac:spMkLst>
            <pc:docMk/>
            <pc:sldMk cId="86874285" sldId="290"/>
            <ac:spMk id="19" creationId="{9E4EB82F-53FA-F89C-2C6F-42A5F8839C10}"/>
          </ac:spMkLst>
        </pc:spChg>
        <pc:grpChg chg="del">
          <ac:chgData name="Laura Oathout" userId="6ff55ba14486fe89" providerId="LiveId" clId="{B7E0CADB-F0F0-4EA4-AEE7-A4F960B4A9FE}" dt="2022-08-29T16:06:37.732" v="199"/>
          <ac:grpSpMkLst>
            <pc:docMk/>
            <pc:sldMk cId="86874285" sldId="290"/>
            <ac:grpSpMk id="9" creationId="{D87B762E-ED53-0CC3-7E2F-177A1A0C815A}"/>
          </ac:grpSpMkLst>
        </pc:grpChg>
        <pc:grpChg chg="del">
          <ac:chgData name="Laura Oathout" userId="6ff55ba14486fe89" providerId="LiveId" clId="{B7E0CADB-F0F0-4EA4-AEE7-A4F960B4A9FE}" dt="2022-08-29T16:06:37.724" v="181"/>
          <ac:grpSpMkLst>
            <pc:docMk/>
            <pc:sldMk cId="86874285" sldId="290"/>
            <ac:grpSpMk id="37" creationId="{4E8FE21E-0D73-7FE6-2195-DBCCD3DA0638}"/>
          </ac:grpSpMkLst>
        </pc:grpChg>
        <pc:picChg chg="del">
          <ac:chgData name="Laura Oathout" userId="6ff55ba14486fe89" providerId="LiveId" clId="{B7E0CADB-F0F0-4EA4-AEE7-A4F960B4A9FE}" dt="2022-08-29T16:06:37.732" v="197"/>
          <ac:picMkLst>
            <pc:docMk/>
            <pc:sldMk cId="86874285" sldId="290"/>
            <ac:picMk id="4" creationId="{B5F10030-BD2F-CDC0-45E6-886F7E337973}"/>
          </ac:picMkLst>
        </pc:picChg>
        <pc:picChg chg="del">
          <ac:chgData name="Laura Oathout" userId="6ff55ba14486fe89" providerId="LiveId" clId="{B7E0CADB-F0F0-4EA4-AEE7-A4F960B4A9FE}" dt="2022-08-29T16:06:37.724" v="175"/>
          <ac:picMkLst>
            <pc:docMk/>
            <pc:sldMk cId="86874285" sldId="290"/>
            <ac:picMk id="12" creationId="{1A3D229C-5D63-342A-B11E-7EADDBB83BD4}"/>
          </ac:picMkLst>
        </pc:picChg>
        <pc:picChg chg="del">
          <ac:chgData name="Laura Oathout" userId="6ff55ba14486fe89" providerId="LiveId" clId="{B7E0CADB-F0F0-4EA4-AEE7-A4F960B4A9FE}" dt="2022-08-29T16:06:37.728" v="191"/>
          <ac:picMkLst>
            <pc:docMk/>
            <pc:sldMk cId="86874285" sldId="290"/>
            <ac:picMk id="14" creationId="{0E17DFBB-310F-F5E9-FDFE-79A27D35B571}"/>
          </ac:picMkLst>
        </pc:picChg>
        <pc:picChg chg="del">
          <ac:chgData name="Laura Oathout" userId="6ff55ba14486fe89" providerId="LiveId" clId="{B7E0CADB-F0F0-4EA4-AEE7-A4F960B4A9FE}" dt="2022-08-29T16:06:37.732" v="201"/>
          <ac:picMkLst>
            <pc:docMk/>
            <pc:sldMk cId="86874285" sldId="290"/>
            <ac:picMk id="21" creationId="{25EB7C0A-1D55-17DE-AE7A-B40251F7DCB4}"/>
          </ac:picMkLst>
        </pc:picChg>
        <pc:picChg chg="del">
          <ac:chgData name="Laura Oathout" userId="6ff55ba14486fe89" providerId="LiveId" clId="{B7E0CADB-F0F0-4EA4-AEE7-A4F960B4A9FE}" dt="2022-08-29T16:06:37.724" v="179"/>
          <ac:picMkLst>
            <pc:docMk/>
            <pc:sldMk cId="86874285" sldId="290"/>
            <ac:picMk id="24" creationId="{475B1842-7B06-CC76-201F-74D824639484}"/>
          </ac:picMkLst>
        </pc:picChg>
        <pc:picChg chg="del">
          <ac:chgData name="Laura Oathout" userId="6ff55ba14486fe89" providerId="LiveId" clId="{B7E0CADB-F0F0-4EA4-AEE7-A4F960B4A9FE}" dt="2022-08-29T16:06:37.732" v="193"/>
          <ac:picMkLst>
            <pc:docMk/>
            <pc:sldMk cId="86874285" sldId="290"/>
            <ac:picMk id="25" creationId="{A8AF937B-9AF3-1A51-6102-631405512A42}"/>
          </ac:picMkLst>
        </pc:picChg>
        <pc:picChg chg="del">
          <ac:chgData name="Laura Oathout" userId="6ff55ba14486fe89" providerId="LiveId" clId="{B7E0CADB-F0F0-4EA4-AEE7-A4F960B4A9FE}" dt="2022-08-29T16:06:37.732" v="195"/>
          <ac:picMkLst>
            <pc:docMk/>
            <pc:sldMk cId="86874285" sldId="290"/>
            <ac:picMk id="43" creationId="{C8024067-0B91-882E-6E5D-97D040F155E2}"/>
          </ac:picMkLst>
        </pc:picChg>
        <pc:picChg chg="del">
          <ac:chgData name="Laura Oathout" userId="6ff55ba14486fe89" providerId="LiveId" clId="{B7E0CADB-F0F0-4EA4-AEE7-A4F960B4A9FE}" dt="2022-08-29T16:06:37.724" v="177"/>
          <ac:picMkLst>
            <pc:docMk/>
            <pc:sldMk cId="86874285" sldId="290"/>
            <ac:picMk id="58" creationId="{19A58CE3-030B-08E9-2BF0-793057D71611}"/>
          </ac:picMkLst>
        </pc:picChg>
        <pc:picChg chg="del">
          <ac:chgData name="Laura Oathout" userId="6ff55ba14486fe89" providerId="LiveId" clId="{B7E0CADB-F0F0-4EA4-AEE7-A4F960B4A9FE}" dt="2022-08-29T16:06:37.728" v="187"/>
          <ac:picMkLst>
            <pc:docMk/>
            <pc:sldMk cId="86874285" sldId="290"/>
            <ac:picMk id="64" creationId="{7AE788FD-2955-3494-4C48-60B7C21BF7F4}"/>
          </ac:picMkLst>
        </pc:picChg>
      </pc:sldChg>
      <pc:sldChg chg="delSp mod setBg">
        <pc:chgData name="Laura Oathout" userId="6ff55ba14486fe89" providerId="LiveId" clId="{B7E0CADB-F0F0-4EA4-AEE7-A4F960B4A9FE}" dt="2022-08-29T16:06:37.638" v="87"/>
        <pc:sldMkLst>
          <pc:docMk/>
          <pc:sldMk cId="558946417" sldId="291"/>
        </pc:sldMkLst>
        <pc:spChg chg="del">
          <ac:chgData name="Laura Oathout" userId="6ff55ba14486fe89" providerId="LiveId" clId="{B7E0CADB-F0F0-4EA4-AEE7-A4F960B4A9FE}" dt="2022-08-29T16:06:37.611" v="49"/>
          <ac:spMkLst>
            <pc:docMk/>
            <pc:sldMk cId="558946417" sldId="291"/>
            <ac:spMk id="5" creationId="{38C4FE01-C741-1612-0C2C-9987A02BF172}"/>
          </ac:spMkLst>
        </pc:spChg>
        <pc:spChg chg="del">
          <ac:chgData name="Laura Oathout" userId="6ff55ba14486fe89" providerId="LiveId" clId="{B7E0CADB-F0F0-4EA4-AEE7-A4F960B4A9FE}" dt="2022-08-29T16:06:37.611" v="51"/>
          <ac:spMkLst>
            <pc:docMk/>
            <pc:sldMk cId="558946417" sldId="291"/>
            <ac:spMk id="6" creationId="{5157E339-B50A-6012-D4C5-3F20D554CBA1}"/>
          </ac:spMkLst>
        </pc:spChg>
        <pc:spChg chg="del">
          <ac:chgData name="Laura Oathout" userId="6ff55ba14486fe89" providerId="LiveId" clId="{B7E0CADB-F0F0-4EA4-AEE7-A4F960B4A9FE}" dt="2022-08-29T16:06:37.618" v="73"/>
          <ac:spMkLst>
            <pc:docMk/>
            <pc:sldMk cId="558946417" sldId="291"/>
            <ac:spMk id="7" creationId="{0CCFD9A8-01FC-3DC9-BD3C-FE4F10ED0C9E}"/>
          </ac:spMkLst>
        </pc:spChg>
        <pc:spChg chg="del">
          <ac:chgData name="Laura Oathout" userId="6ff55ba14486fe89" providerId="LiveId" clId="{B7E0CADB-F0F0-4EA4-AEE7-A4F960B4A9FE}" dt="2022-08-29T16:06:37.611" v="47"/>
          <ac:spMkLst>
            <pc:docMk/>
            <pc:sldMk cId="558946417" sldId="291"/>
            <ac:spMk id="8" creationId="{2D650826-AFFA-B316-00C7-B5B0FC190E7C}"/>
          </ac:spMkLst>
        </pc:spChg>
        <pc:spChg chg="del">
          <ac:chgData name="Laura Oathout" userId="6ff55ba14486fe89" providerId="LiveId" clId="{B7E0CADB-F0F0-4EA4-AEE7-A4F960B4A9FE}" dt="2022-08-29T16:06:37.618" v="71"/>
          <ac:spMkLst>
            <pc:docMk/>
            <pc:sldMk cId="558946417" sldId="291"/>
            <ac:spMk id="11" creationId="{F2CAB2A5-AF4A-9EFE-4F08-2338B887A20C}"/>
          </ac:spMkLst>
        </pc:spChg>
        <pc:spChg chg="del">
          <ac:chgData name="Laura Oathout" userId="6ff55ba14486fe89" providerId="LiveId" clId="{B7E0CADB-F0F0-4EA4-AEE7-A4F960B4A9FE}" dt="2022-08-29T16:06:37.615" v="65"/>
          <ac:spMkLst>
            <pc:docMk/>
            <pc:sldMk cId="558946417" sldId="291"/>
            <ac:spMk id="19" creationId="{9E4EB82F-53FA-F89C-2C6F-42A5F8839C10}"/>
          </ac:spMkLst>
        </pc:spChg>
        <pc:grpChg chg="del">
          <ac:chgData name="Laura Oathout" userId="6ff55ba14486fe89" providerId="LiveId" clId="{B7E0CADB-F0F0-4EA4-AEE7-A4F960B4A9FE}" dt="2022-08-29T16:06:37.615" v="63"/>
          <ac:grpSpMkLst>
            <pc:docMk/>
            <pc:sldMk cId="558946417" sldId="291"/>
            <ac:grpSpMk id="37" creationId="{4E8FE21E-0D73-7FE6-2195-DBCCD3DA0638}"/>
          </ac:grpSpMkLst>
        </pc:grpChg>
        <pc:picChg chg="del">
          <ac:chgData name="Laura Oathout" userId="6ff55ba14486fe89" providerId="LiveId" clId="{B7E0CADB-F0F0-4EA4-AEE7-A4F960B4A9FE}" dt="2022-08-29T16:06:37.611" v="53"/>
          <ac:picMkLst>
            <pc:docMk/>
            <pc:sldMk cId="558946417" sldId="291"/>
            <ac:picMk id="12" creationId="{1A3D229C-5D63-342A-B11E-7EADDBB83BD4}"/>
          </ac:picMkLst>
        </pc:picChg>
        <pc:picChg chg="del">
          <ac:chgData name="Laura Oathout" userId="6ff55ba14486fe89" providerId="LiveId" clId="{B7E0CADB-F0F0-4EA4-AEE7-A4F960B4A9FE}" dt="2022-08-29T16:06:37.618" v="75"/>
          <ac:picMkLst>
            <pc:docMk/>
            <pc:sldMk cId="558946417" sldId="291"/>
            <ac:picMk id="14" creationId="{0E17DFBB-310F-F5E9-FDFE-79A27D35B571}"/>
          </ac:picMkLst>
        </pc:picChg>
        <pc:picChg chg="del">
          <ac:chgData name="Laura Oathout" userId="6ff55ba14486fe89" providerId="LiveId" clId="{B7E0CADB-F0F0-4EA4-AEE7-A4F960B4A9FE}" dt="2022-08-29T16:06:37.618" v="77"/>
          <ac:picMkLst>
            <pc:docMk/>
            <pc:sldMk cId="558946417" sldId="291"/>
            <ac:picMk id="15" creationId="{8227B346-17E9-4231-EFE8-23C99D34FBB1}"/>
          </ac:picMkLst>
        </pc:picChg>
        <pc:picChg chg="del">
          <ac:chgData name="Laura Oathout" userId="6ff55ba14486fe89" providerId="LiveId" clId="{B7E0CADB-F0F0-4EA4-AEE7-A4F960B4A9FE}" dt="2022-08-29T16:06:37.615" v="59"/>
          <ac:picMkLst>
            <pc:docMk/>
            <pc:sldMk cId="558946417" sldId="291"/>
            <ac:picMk id="22" creationId="{EED86A87-306A-6AAC-057F-3BB31D0FF1A6}"/>
          </ac:picMkLst>
        </pc:picChg>
        <pc:picChg chg="del">
          <ac:chgData name="Laura Oathout" userId="6ff55ba14486fe89" providerId="LiveId" clId="{B7E0CADB-F0F0-4EA4-AEE7-A4F960B4A9FE}" dt="2022-08-29T16:06:37.615" v="61"/>
          <ac:picMkLst>
            <pc:docMk/>
            <pc:sldMk cId="558946417" sldId="291"/>
            <ac:picMk id="24" creationId="{475B1842-7B06-CC76-201F-74D824639484}"/>
          </ac:picMkLst>
        </pc:picChg>
        <pc:picChg chg="del">
          <ac:chgData name="Laura Oathout" userId="6ff55ba14486fe89" providerId="LiveId" clId="{B7E0CADB-F0F0-4EA4-AEE7-A4F960B4A9FE}" dt="2022-08-29T16:06:37.618" v="79"/>
          <ac:picMkLst>
            <pc:docMk/>
            <pc:sldMk cId="558946417" sldId="291"/>
            <ac:picMk id="25" creationId="{A8AF937B-9AF3-1A51-6102-631405512A42}"/>
          </ac:picMkLst>
        </pc:picChg>
        <pc:picChg chg="del">
          <ac:chgData name="Laura Oathout" userId="6ff55ba14486fe89" providerId="LiveId" clId="{B7E0CADB-F0F0-4EA4-AEE7-A4F960B4A9FE}" dt="2022-08-29T16:06:37.623" v="81"/>
          <ac:picMkLst>
            <pc:docMk/>
            <pc:sldMk cId="558946417" sldId="291"/>
            <ac:picMk id="28" creationId="{45ADBCD9-1BA4-3D97-8F51-C1A63B402E68}"/>
          </ac:picMkLst>
        </pc:picChg>
        <pc:picChg chg="del">
          <ac:chgData name="Laura Oathout" userId="6ff55ba14486fe89" providerId="LiveId" clId="{B7E0CADB-F0F0-4EA4-AEE7-A4F960B4A9FE}" dt="2022-08-29T16:06:37.623" v="83"/>
          <ac:picMkLst>
            <pc:docMk/>
            <pc:sldMk cId="558946417" sldId="291"/>
            <ac:picMk id="43" creationId="{C8024067-0B91-882E-6E5D-97D040F155E2}"/>
          </ac:picMkLst>
        </pc:picChg>
        <pc:picChg chg="del">
          <ac:chgData name="Laura Oathout" userId="6ff55ba14486fe89" providerId="LiveId" clId="{B7E0CADB-F0F0-4EA4-AEE7-A4F960B4A9FE}" dt="2022-08-29T16:06:37.623" v="85"/>
          <ac:picMkLst>
            <pc:docMk/>
            <pc:sldMk cId="558946417" sldId="291"/>
            <ac:picMk id="45" creationId="{5123DFA6-F6F0-7600-53B9-66B9D50589DC}"/>
          </ac:picMkLst>
        </pc:picChg>
        <pc:picChg chg="del">
          <ac:chgData name="Laura Oathout" userId="6ff55ba14486fe89" providerId="LiveId" clId="{B7E0CADB-F0F0-4EA4-AEE7-A4F960B4A9FE}" dt="2022-08-29T16:06:37.615" v="55"/>
          <ac:picMkLst>
            <pc:docMk/>
            <pc:sldMk cId="558946417" sldId="291"/>
            <ac:picMk id="52" creationId="{61CB5275-AC40-4B15-AD48-50535C8E1158}"/>
          </ac:picMkLst>
        </pc:picChg>
        <pc:picChg chg="del">
          <ac:chgData name="Laura Oathout" userId="6ff55ba14486fe89" providerId="LiveId" clId="{B7E0CADB-F0F0-4EA4-AEE7-A4F960B4A9FE}" dt="2022-08-29T16:06:37.615" v="57"/>
          <ac:picMkLst>
            <pc:docMk/>
            <pc:sldMk cId="558946417" sldId="291"/>
            <ac:picMk id="58" creationId="{19A58CE3-030B-08E9-2BF0-793057D71611}"/>
          </ac:picMkLst>
        </pc:picChg>
        <pc:picChg chg="del">
          <ac:chgData name="Laura Oathout" userId="6ff55ba14486fe89" providerId="LiveId" clId="{B7E0CADB-F0F0-4EA4-AEE7-A4F960B4A9FE}" dt="2022-08-29T16:06:37.618" v="67"/>
          <ac:picMkLst>
            <pc:docMk/>
            <pc:sldMk cId="558946417" sldId="291"/>
            <ac:picMk id="64" creationId="{7AE788FD-2955-3494-4C48-60B7C21BF7F4}"/>
          </ac:picMkLst>
        </pc:picChg>
        <pc:picChg chg="del">
          <ac:chgData name="Laura Oathout" userId="6ff55ba14486fe89" providerId="LiveId" clId="{B7E0CADB-F0F0-4EA4-AEE7-A4F960B4A9FE}" dt="2022-08-29T16:06:37.618" v="69"/>
          <ac:picMkLst>
            <pc:docMk/>
            <pc:sldMk cId="558946417" sldId="291"/>
            <ac:picMk id="65" creationId="{341968C7-7934-E282-1BA9-358E1ACB3CE2}"/>
          </ac:picMkLst>
        </pc:picChg>
      </pc:sldChg>
      <pc:sldChg chg="delSp mod setBg">
        <pc:chgData name="Laura Oathout" userId="6ff55ba14486fe89" providerId="LiveId" clId="{B7E0CADB-F0F0-4EA4-AEE7-A4F960B4A9FE}" dt="2022-08-29T16:06:37.678" v="135"/>
        <pc:sldMkLst>
          <pc:docMk/>
          <pc:sldMk cId="2912250041" sldId="292"/>
        </pc:sldMkLst>
        <pc:spChg chg="del">
          <ac:chgData name="Laura Oathout" userId="6ff55ba14486fe89" providerId="LiveId" clId="{B7E0CADB-F0F0-4EA4-AEE7-A4F960B4A9FE}" dt="2022-08-29T16:06:37.642" v="91"/>
          <ac:spMkLst>
            <pc:docMk/>
            <pc:sldMk cId="2912250041" sldId="292"/>
            <ac:spMk id="5" creationId="{38C4FE01-C741-1612-0C2C-9987A02BF172}"/>
          </ac:spMkLst>
        </pc:spChg>
        <pc:spChg chg="del">
          <ac:chgData name="Laura Oathout" userId="6ff55ba14486fe89" providerId="LiveId" clId="{B7E0CADB-F0F0-4EA4-AEE7-A4F960B4A9FE}" dt="2022-08-29T16:06:37.646" v="93"/>
          <ac:spMkLst>
            <pc:docMk/>
            <pc:sldMk cId="2912250041" sldId="292"/>
            <ac:spMk id="6" creationId="{5157E339-B50A-6012-D4C5-3F20D554CBA1}"/>
          </ac:spMkLst>
        </pc:spChg>
        <pc:spChg chg="del">
          <ac:chgData name="Laura Oathout" userId="6ff55ba14486fe89" providerId="LiveId" clId="{B7E0CADB-F0F0-4EA4-AEE7-A4F960B4A9FE}" dt="2022-08-29T16:06:37.650" v="115"/>
          <ac:spMkLst>
            <pc:docMk/>
            <pc:sldMk cId="2912250041" sldId="292"/>
            <ac:spMk id="7" creationId="{0CCFD9A8-01FC-3DC9-BD3C-FE4F10ED0C9E}"/>
          </ac:spMkLst>
        </pc:spChg>
        <pc:spChg chg="del">
          <ac:chgData name="Laura Oathout" userId="6ff55ba14486fe89" providerId="LiveId" clId="{B7E0CADB-F0F0-4EA4-AEE7-A4F960B4A9FE}" dt="2022-08-29T16:06:37.642" v="89"/>
          <ac:spMkLst>
            <pc:docMk/>
            <pc:sldMk cId="2912250041" sldId="292"/>
            <ac:spMk id="8" creationId="{2D650826-AFFA-B316-00C7-B5B0FC190E7C}"/>
          </ac:spMkLst>
        </pc:spChg>
        <pc:spChg chg="del">
          <ac:chgData name="Laura Oathout" userId="6ff55ba14486fe89" providerId="LiveId" clId="{B7E0CADB-F0F0-4EA4-AEE7-A4F960B4A9FE}" dt="2022-08-29T16:06:37.650" v="113"/>
          <ac:spMkLst>
            <pc:docMk/>
            <pc:sldMk cId="2912250041" sldId="292"/>
            <ac:spMk id="11" creationId="{F2CAB2A5-AF4A-9EFE-4F08-2338B887A20C}"/>
          </ac:spMkLst>
        </pc:spChg>
        <pc:spChg chg="del">
          <ac:chgData name="Laura Oathout" userId="6ff55ba14486fe89" providerId="LiveId" clId="{B7E0CADB-F0F0-4EA4-AEE7-A4F960B4A9FE}" dt="2022-08-29T16:06:37.646" v="107"/>
          <ac:spMkLst>
            <pc:docMk/>
            <pc:sldMk cId="2912250041" sldId="292"/>
            <ac:spMk id="19" creationId="{9E4EB82F-53FA-F89C-2C6F-42A5F8839C10}"/>
          </ac:spMkLst>
        </pc:spChg>
        <pc:grpChg chg="del">
          <ac:chgData name="Laura Oathout" userId="6ff55ba14486fe89" providerId="LiveId" clId="{B7E0CADB-F0F0-4EA4-AEE7-A4F960B4A9FE}" dt="2022-08-29T16:06:37.654" v="133"/>
          <ac:grpSpMkLst>
            <pc:docMk/>
            <pc:sldMk cId="2912250041" sldId="292"/>
            <ac:grpSpMk id="9" creationId="{D87B762E-ED53-0CC3-7E2F-177A1A0C815A}"/>
          </ac:grpSpMkLst>
        </pc:grpChg>
        <pc:grpChg chg="del">
          <ac:chgData name="Laura Oathout" userId="6ff55ba14486fe89" providerId="LiveId" clId="{B7E0CADB-F0F0-4EA4-AEE7-A4F960B4A9FE}" dt="2022-08-29T16:06:37.646" v="105"/>
          <ac:grpSpMkLst>
            <pc:docMk/>
            <pc:sldMk cId="2912250041" sldId="292"/>
            <ac:grpSpMk id="37" creationId="{4E8FE21E-0D73-7FE6-2195-DBCCD3DA0638}"/>
          </ac:grpSpMkLst>
        </pc:grpChg>
        <pc:picChg chg="del">
          <ac:chgData name="Laura Oathout" userId="6ff55ba14486fe89" providerId="LiveId" clId="{B7E0CADB-F0F0-4EA4-AEE7-A4F960B4A9FE}" dt="2022-08-29T16:06:37.654" v="129"/>
          <ac:picMkLst>
            <pc:docMk/>
            <pc:sldMk cId="2912250041" sldId="292"/>
            <ac:picMk id="3" creationId="{E1EA55FA-11CA-415A-4202-4C76BE182E3A}"/>
          </ac:picMkLst>
        </pc:picChg>
        <pc:picChg chg="del">
          <ac:chgData name="Laura Oathout" userId="6ff55ba14486fe89" providerId="LiveId" clId="{B7E0CADB-F0F0-4EA4-AEE7-A4F960B4A9FE}" dt="2022-08-29T16:06:37.654" v="131"/>
          <ac:picMkLst>
            <pc:docMk/>
            <pc:sldMk cId="2912250041" sldId="292"/>
            <ac:picMk id="4" creationId="{B5F10030-BD2F-CDC0-45E6-886F7E337973}"/>
          </ac:picMkLst>
        </pc:picChg>
        <pc:picChg chg="del">
          <ac:chgData name="Laura Oathout" userId="6ff55ba14486fe89" providerId="LiveId" clId="{B7E0CADB-F0F0-4EA4-AEE7-A4F960B4A9FE}" dt="2022-08-29T16:06:37.646" v="95"/>
          <ac:picMkLst>
            <pc:docMk/>
            <pc:sldMk cId="2912250041" sldId="292"/>
            <ac:picMk id="12" creationId="{1A3D229C-5D63-342A-B11E-7EADDBB83BD4}"/>
          </ac:picMkLst>
        </pc:picChg>
        <pc:picChg chg="del">
          <ac:chgData name="Laura Oathout" userId="6ff55ba14486fe89" providerId="LiveId" clId="{B7E0CADB-F0F0-4EA4-AEE7-A4F960B4A9FE}" dt="2022-08-29T16:06:37.650" v="117"/>
          <ac:picMkLst>
            <pc:docMk/>
            <pc:sldMk cId="2912250041" sldId="292"/>
            <ac:picMk id="14" creationId="{0E17DFBB-310F-F5E9-FDFE-79A27D35B571}"/>
          </ac:picMkLst>
        </pc:picChg>
        <pc:picChg chg="del">
          <ac:chgData name="Laura Oathout" userId="6ff55ba14486fe89" providerId="LiveId" clId="{B7E0CADB-F0F0-4EA4-AEE7-A4F960B4A9FE}" dt="2022-08-29T16:06:37.650" v="119"/>
          <ac:picMkLst>
            <pc:docMk/>
            <pc:sldMk cId="2912250041" sldId="292"/>
            <ac:picMk id="15" creationId="{8227B346-17E9-4231-EFE8-23C99D34FBB1}"/>
          </ac:picMkLst>
        </pc:picChg>
        <pc:picChg chg="del">
          <ac:chgData name="Laura Oathout" userId="6ff55ba14486fe89" providerId="LiveId" clId="{B7E0CADB-F0F0-4EA4-AEE7-A4F960B4A9FE}" dt="2022-08-29T16:06:37.646" v="101"/>
          <ac:picMkLst>
            <pc:docMk/>
            <pc:sldMk cId="2912250041" sldId="292"/>
            <ac:picMk id="22" creationId="{EED86A87-306A-6AAC-057F-3BB31D0FF1A6}"/>
          </ac:picMkLst>
        </pc:picChg>
        <pc:picChg chg="del">
          <ac:chgData name="Laura Oathout" userId="6ff55ba14486fe89" providerId="LiveId" clId="{B7E0CADB-F0F0-4EA4-AEE7-A4F960B4A9FE}" dt="2022-08-29T16:06:37.646" v="103"/>
          <ac:picMkLst>
            <pc:docMk/>
            <pc:sldMk cId="2912250041" sldId="292"/>
            <ac:picMk id="24" creationId="{475B1842-7B06-CC76-201F-74D824639484}"/>
          </ac:picMkLst>
        </pc:picChg>
        <pc:picChg chg="del">
          <ac:chgData name="Laura Oathout" userId="6ff55ba14486fe89" providerId="LiveId" clId="{B7E0CADB-F0F0-4EA4-AEE7-A4F960B4A9FE}" dt="2022-08-29T16:06:37.650" v="121"/>
          <ac:picMkLst>
            <pc:docMk/>
            <pc:sldMk cId="2912250041" sldId="292"/>
            <ac:picMk id="25" creationId="{A8AF937B-9AF3-1A51-6102-631405512A42}"/>
          </ac:picMkLst>
        </pc:picChg>
        <pc:picChg chg="del">
          <ac:chgData name="Laura Oathout" userId="6ff55ba14486fe89" providerId="LiveId" clId="{B7E0CADB-F0F0-4EA4-AEE7-A4F960B4A9FE}" dt="2022-08-29T16:06:37.650" v="123"/>
          <ac:picMkLst>
            <pc:docMk/>
            <pc:sldMk cId="2912250041" sldId="292"/>
            <ac:picMk id="28" creationId="{45ADBCD9-1BA4-3D97-8F51-C1A63B402E68}"/>
          </ac:picMkLst>
        </pc:picChg>
        <pc:picChg chg="del">
          <ac:chgData name="Laura Oathout" userId="6ff55ba14486fe89" providerId="LiveId" clId="{B7E0CADB-F0F0-4EA4-AEE7-A4F960B4A9FE}" dt="2022-08-29T16:06:37.654" v="125"/>
          <ac:picMkLst>
            <pc:docMk/>
            <pc:sldMk cId="2912250041" sldId="292"/>
            <ac:picMk id="43" creationId="{C8024067-0B91-882E-6E5D-97D040F155E2}"/>
          </ac:picMkLst>
        </pc:picChg>
        <pc:picChg chg="del">
          <ac:chgData name="Laura Oathout" userId="6ff55ba14486fe89" providerId="LiveId" clId="{B7E0CADB-F0F0-4EA4-AEE7-A4F960B4A9FE}" dt="2022-08-29T16:06:37.654" v="127"/>
          <ac:picMkLst>
            <pc:docMk/>
            <pc:sldMk cId="2912250041" sldId="292"/>
            <ac:picMk id="45" creationId="{5123DFA6-F6F0-7600-53B9-66B9D50589DC}"/>
          </ac:picMkLst>
        </pc:picChg>
        <pc:picChg chg="del">
          <ac:chgData name="Laura Oathout" userId="6ff55ba14486fe89" providerId="LiveId" clId="{B7E0CADB-F0F0-4EA4-AEE7-A4F960B4A9FE}" dt="2022-08-29T16:06:37.646" v="97"/>
          <ac:picMkLst>
            <pc:docMk/>
            <pc:sldMk cId="2912250041" sldId="292"/>
            <ac:picMk id="52" creationId="{61CB5275-AC40-4B15-AD48-50535C8E1158}"/>
          </ac:picMkLst>
        </pc:picChg>
        <pc:picChg chg="del">
          <ac:chgData name="Laura Oathout" userId="6ff55ba14486fe89" providerId="LiveId" clId="{B7E0CADB-F0F0-4EA4-AEE7-A4F960B4A9FE}" dt="2022-08-29T16:06:37.646" v="99"/>
          <ac:picMkLst>
            <pc:docMk/>
            <pc:sldMk cId="2912250041" sldId="292"/>
            <ac:picMk id="58" creationId="{19A58CE3-030B-08E9-2BF0-793057D71611}"/>
          </ac:picMkLst>
        </pc:picChg>
        <pc:picChg chg="del">
          <ac:chgData name="Laura Oathout" userId="6ff55ba14486fe89" providerId="LiveId" clId="{B7E0CADB-F0F0-4EA4-AEE7-A4F960B4A9FE}" dt="2022-08-29T16:06:37.650" v="109"/>
          <ac:picMkLst>
            <pc:docMk/>
            <pc:sldMk cId="2912250041" sldId="292"/>
            <ac:picMk id="64" creationId="{7AE788FD-2955-3494-4C48-60B7C21BF7F4}"/>
          </ac:picMkLst>
        </pc:picChg>
        <pc:picChg chg="del">
          <ac:chgData name="Laura Oathout" userId="6ff55ba14486fe89" providerId="LiveId" clId="{B7E0CADB-F0F0-4EA4-AEE7-A4F960B4A9FE}" dt="2022-08-29T16:06:37.650" v="111"/>
          <ac:picMkLst>
            <pc:docMk/>
            <pc:sldMk cId="2912250041" sldId="292"/>
            <ac:picMk id="65" creationId="{341968C7-7934-E282-1BA9-358E1ACB3CE2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1550" y="1646133"/>
            <a:ext cx="5829300" cy="3501813"/>
          </a:xfrm>
        </p:spPr>
        <p:txBody>
          <a:bodyPr anchor="b"/>
          <a:lstStyle>
            <a:lvl1pPr algn="ctr">
              <a:defRPr sz="382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90"/>
            <a:ext cx="5829300" cy="2428451"/>
          </a:xfrm>
        </p:spPr>
        <p:txBody>
          <a:bodyPr/>
          <a:lstStyle>
            <a:lvl1pPr marL="0" indent="0" algn="ctr">
              <a:buNone/>
              <a:defRPr sz="1530"/>
            </a:lvl1pPr>
            <a:lvl2pPr marL="291465" indent="0" algn="ctr">
              <a:buNone/>
              <a:defRPr sz="1275"/>
            </a:lvl2pPr>
            <a:lvl3pPr marL="582930" indent="0" algn="ctr">
              <a:buNone/>
              <a:defRPr sz="1148"/>
            </a:lvl3pPr>
            <a:lvl4pPr marL="874395" indent="0" algn="ctr">
              <a:buNone/>
              <a:defRPr sz="1020"/>
            </a:lvl4pPr>
            <a:lvl5pPr marL="1165860" indent="0" algn="ctr">
              <a:buNone/>
              <a:defRPr sz="1020"/>
            </a:lvl5pPr>
            <a:lvl6pPr marL="1457325" indent="0" algn="ctr">
              <a:buNone/>
              <a:defRPr sz="1020"/>
            </a:lvl6pPr>
            <a:lvl7pPr marL="1748790" indent="0" algn="ctr">
              <a:buNone/>
              <a:defRPr sz="1020"/>
            </a:lvl7pPr>
            <a:lvl8pPr marL="2040255" indent="0" algn="ctr">
              <a:buNone/>
              <a:defRPr sz="1020"/>
            </a:lvl8pPr>
            <a:lvl9pPr marL="2331720" indent="0" algn="ctr">
              <a:buNone/>
              <a:defRPr sz="10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1E84A-C486-49C6-A294-181053BEFACB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37B9F-EDE5-46CB-8337-B931FCF7C9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973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1E84A-C486-49C6-A294-181053BEFACB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37B9F-EDE5-46CB-8337-B931FCF7C9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2038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8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8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1E84A-C486-49C6-A294-181053BEFACB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37B9F-EDE5-46CB-8337-B931FCF7C9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850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1E84A-C486-49C6-A294-181053BEFACB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37B9F-EDE5-46CB-8337-B931FCF7C9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2971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4" y="2507617"/>
            <a:ext cx="6703695" cy="4184014"/>
          </a:xfrm>
        </p:spPr>
        <p:txBody>
          <a:bodyPr anchor="b"/>
          <a:lstStyle>
            <a:lvl1pPr>
              <a:defRPr sz="382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4" y="6731213"/>
            <a:ext cx="6703695" cy="2200274"/>
          </a:xfrm>
        </p:spPr>
        <p:txBody>
          <a:bodyPr/>
          <a:lstStyle>
            <a:lvl1pPr marL="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1pPr>
            <a:lvl2pPr marL="291465" indent="0">
              <a:buNone/>
              <a:defRPr sz="1275">
                <a:solidFill>
                  <a:schemeClr val="tx1">
                    <a:tint val="75000"/>
                  </a:schemeClr>
                </a:solidFill>
              </a:defRPr>
            </a:lvl2pPr>
            <a:lvl3pPr marL="582930" indent="0">
              <a:buNone/>
              <a:defRPr sz="1148">
                <a:solidFill>
                  <a:schemeClr val="tx1">
                    <a:tint val="75000"/>
                  </a:schemeClr>
                </a:solidFill>
              </a:defRPr>
            </a:lvl3pPr>
            <a:lvl4pPr marL="874395" indent="0">
              <a:buNone/>
              <a:defRPr sz="1020">
                <a:solidFill>
                  <a:schemeClr val="tx1">
                    <a:tint val="75000"/>
                  </a:schemeClr>
                </a:solidFill>
              </a:defRPr>
            </a:lvl4pPr>
            <a:lvl5pPr marL="1165860" indent="0">
              <a:buNone/>
              <a:defRPr sz="1020">
                <a:solidFill>
                  <a:schemeClr val="tx1">
                    <a:tint val="75000"/>
                  </a:schemeClr>
                </a:solidFill>
              </a:defRPr>
            </a:lvl5pPr>
            <a:lvl6pPr marL="1457325" indent="0">
              <a:buNone/>
              <a:defRPr sz="1020">
                <a:solidFill>
                  <a:schemeClr val="tx1">
                    <a:tint val="75000"/>
                  </a:schemeClr>
                </a:solidFill>
              </a:defRPr>
            </a:lvl6pPr>
            <a:lvl7pPr marL="1748790" indent="0">
              <a:buNone/>
              <a:defRPr sz="1020">
                <a:solidFill>
                  <a:schemeClr val="tx1">
                    <a:tint val="75000"/>
                  </a:schemeClr>
                </a:solidFill>
              </a:defRPr>
            </a:lvl7pPr>
            <a:lvl8pPr marL="2040255" indent="0">
              <a:buNone/>
              <a:defRPr sz="1020">
                <a:solidFill>
                  <a:schemeClr val="tx1">
                    <a:tint val="75000"/>
                  </a:schemeClr>
                </a:solidFill>
              </a:defRPr>
            </a:lvl8pPr>
            <a:lvl9pPr marL="2331720" indent="0">
              <a:buNone/>
              <a:defRPr sz="10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1E84A-C486-49C6-A294-181053BEFACB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37B9F-EDE5-46CB-8337-B931FCF7C9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565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1E84A-C486-49C6-A294-181053BEFACB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37B9F-EDE5-46CB-8337-B931FCF7C9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089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8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1530" b="1"/>
            </a:lvl1pPr>
            <a:lvl2pPr marL="291465" indent="0">
              <a:buNone/>
              <a:defRPr sz="1275" b="1"/>
            </a:lvl2pPr>
            <a:lvl3pPr marL="582930" indent="0">
              <a:buNone/>
              <a:defRPr sz="1148" b="1"/>
            </a:lvl3pPr>
            <a:lvl4pPr marL="874395" indent="0">
              <a:buNone/>
              <a:defRPr sz="1020" b="1"/>
            </a:lvl4pPr>
            <a:lvl5pPr marL="1165860" indent="0">
              <a:buNone/>
              <a:defRPr sz="1020" b="1"/>
            </a:lvl5pPr>
            <a:lvl6pPr marL="1457325" indent="0">
              <a:buNone/>
              <a:defRPr sz="1020" b="1"/>
            </a:lvl6pPr>
            <a:lvl7pPr marL="1748790" indent="0">
              <a:buNone/>
              <a:defRPr sz="1020" b="1"/>
            </a:lvl7pPr>
            <a:lvl8pPr marL="2040255" indent="0">
              <a:buNone/>
              <a:defRPr sz="1020" b="1"/>
            </a:lvl8pPr>
            <a:lvl9pPr marL="2331720" indent="0">
              <a:buNone/>
              <a:defRPr sz="102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1530" b="1"/>
            </a:lvl1pPr>
            <a:lvl2pPr marL="291465" indent="0">
              <a:buNone/>
              <a:defRPr sz="1275" b="1"/>
            </a:lvl2pPr>
            <a:lvl3pPr marL="582930" indent="0">
              <a:buNone/>
              <a:defRPr sz="1148" b="1"/>
            </a:lvl3pPr>
            <a:lvl4pPr marL="874395" indent="0">
              <a:buNone/>
              <a:defRPr sz="1020" b="1"/>
            </a:lvl4pPr>
            <a:lvl5pPr marL="1165860" indent="0">
              <a:buNone/>
              <a:defRPr sz="1020" b="1"/>
            </a:lvl5pPr>
            <a:lvl6pPr marL="1457325" indent="0">
              <a:buNone/>
              <a:defRPr sz="1020" b="1"/>
            </a:lvl6pPr>
            <a:lvl7pPr marL="1748790" indent="0">
              <a:buNone/>
              <a:defRPr sz="1020" b="1"/>
            </a:lvl7pPr>
            <a:lvl8pPr marL="2040255" indent="0">
              <a:buNone/>
              <a:defRPr sz="1020" b="1"/>
            </a:lvl8pPr>
            <a:lvl9pPr marL="2331720" indent="0">
              <a:buNone/>
              <a:defRPr sz="102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1E84A-C486-49C6-A294-181053BEFACB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37B9F-EDE5-46CB-8337-B931FCF7C9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0552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1E84A-C486-49C6-A294-181053BEFACB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37B9F-EDE5-46CB-8337-B931FCF7C9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857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1E84A-C486-49C6-A294-181053BEFACB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37B9F-EDE5-46CB-8337-B931FCF7C9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2768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6" y="670560"/>
            <a:ext cx="2506801" cy="2346960"/>
          </a:xfrm>
        </p:spPr>
        <p:txBody>
          <a:bodyPr anchor="b"/>
          <a:lstStyle>
            <a:lvl1pPr>
              <a:defRPr sz="20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5"/>
            <a:ext cx="3934778" cy="7147983"/>
          </a:xfrm>
        </p:spPr>
        <p:txBody>
          <a:bodyPr/>
          <a:lstStyle>
            <a:lvl1pPr>
              <a:defRPr sz="2040"/>
            </a:lvl1pPr>
            <a:lvl2pPr>
              <a:defRPr sz="1785"/>
            </a:lvl2pPr>
            <a:lvl3pPr>
              <a:defRPr sz="1530"/>
            </a:lvl3pPr>
            <a:lvl4pPr>
              <a:defRPr sz="1275"/>
            </a:lvl4pPr>
            <a:lvl5pPr>
              <a:defRPr sz="1275"/>
            </a:lvl5pPr>
            <a:lvl6pPr>
              <a:defRPr sz="1275"/>
            </a:lvl6pPr>
            <a:lvl7pPr>
              <a:defRPr sz="1275"/>
            </a:lvl7pPr>
            <a:lvl8pPr>
              <a:defRPr sz="1275"/>
            </a:lvl8pPr>
            <a:lvl9pPr>
              <a:defRPr sz="1275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6" y="3017521"/>
            <a:ext cx="2506801" cy="5590329"/>
          </a:xfrm>
        </p:spPr>
        <p:txBody>
          <a:bodyPr/>
          <a:lstStyle>
            <a:lvl1pPr marL="0" indent="0">
              <a:buNone/>
              <a:defRPr sz="1020"/>
            </a:lvl1pPr>
            <a:lvl2pPr marL="291465" indent="0">
              <a:buNone/>
              <a:defRPr sz="893"/>
            </a:lvl2pPr>
            <a:lvl3pPr marL="582930" indent="0">
              <a:buNone/>
              <a:defRPr sz="765"/>
            </a:lvl3pPr>
            <a:lvl4pPr marL="874395" indent="0">
              <a:buNone/>
              <a:defRPr sz="638"/>
            </a:lvl4pPr>
            <a:lvl5pPr marL="1165860" indent="0">
              <a:buNone/>
              <a:defRPr sz="638"/>
            </a:lvl5pPr>
            <a:lvl6pPr marL="1457325" indent="0">
              <a:buNone/>
              <a:defRPr sz="638"/>
            </a:lvl6pPr>
            <a:lvl7pPr marL="1748790" indent="0">
              <a:buNone/>
              <a:defRPr sz="638"/>
            </a:lvl7pPr>
            <a:lvl8pPr marL="2040255" indent="0">
              <a:buNone/>
              <a:defRPr sz="638"/>
            </a:lvl8pPr>
            <a:lvl9pPr marL="2331720" indent="0">
              <a:buNone/>
              <a:defRPr sz="638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1E84A-C486-49C6-A294-181053BEFACB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37B9F-EDE5-46CB-8337-B931FCF7C9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179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6" y="670560"/>
            <a:ext cx="2506801" cy="2346960"/>
          </a:xfrm>
        </p:spPr>
        <p:txBody>
          <a:bodyPr anchor="b"/>
          <a:lstStyle>
            <a:lvl1pPr>
              <a:defRPr sz="20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304282" y="1448225"/>
            <a:ext cx="3934778" cy="7147983"/>
          </a:xfrm>
        </p:spPr>
        <p:txBody>
          <a:bodyPr/>
          <a:lstStyle>
            <a:lvl1pPr marL="0" indent="0">
              <a:buNone/>
              <a:defRPr sz="2040"/>
            </a:lvl1pPr>
            <a:lvl2pPr marL="291465" indent="0">
              <a:buNone/>
              <a:defRPr sz="1785"/>
            </a:lvl2pPr>
            <a:lvl3pPr marL="582930" indent="0">
              <a:buNone/>
              <a:defRPr sz="1530"/>
            </a:lvl3pPr>
            <a:lvl4pPr marL="874395" indent="0">
              <a:buNone/>
              <a:defRPr sz="1275"/>
            </a:lvl4pPr>
            <a:lvl5pPr marL="1165860" indent="0">
              <a:buNone/>
              <a:defRPr sz="1275"/>
            </a:lvl5pPr>
            <a:lvl6pPr marL="1457325" indent="0">
              <a:buNone/>
              <a:defRPr sz="1275"/>
            </a:lvl6pPr>
            <a:lvl7pPr marL="1748790" indent="0">
              <a:buNone/>
              <a:defRPr sz="1275"/>
            </a:lvl7pPr>
            <a:lvl8pPr marL="2040255" indent="0">
              <a:buNone/>
              <a:defRPr sz="1275"/>
            </a:lvl8pPr>
            <a:lvl9pPr marL="2331720" indent="0">
              <a:buNone/>
              <a:defRPr sz="1275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6" y="3017521"/>
            <a:ext cx="2506801" cy="5590329"/>
          </a:xfrm>
        </p:spPr>
        <p:txBody>
          <a:bodyPr/>
          <a:lstStyle>
            <a:lvl1pPr marL="0" indent="0">
              <a:buNone/>
              <a:defRPr sz="1020"/>
            </a:lvl1pPr>
            <a:lvl2pPr marL="291465" indent="0">
              <a:buNone/>
              <a:defRPr sz="893"/>
            </a:lvl2pPr>
            <a:lvl3pPr marL="582930" indent="0">
              <a:buNone/>
              <a:defRPr sz="765"/>
            </a:lvl3pPr>
            <a:lvl4pPr marL="874395" indent="0">
              <a:buNone/>
              <a:defRPr sz="638"/>
            </a:lvl4pPr>
            <a:lvl5pPr marL="1165860" indent="0">
              <a:buNone/>
              <a:defRPr sz="638"/>
            </a:lvl5pPr>
            <a:lvl6pPr marL="1457325" indent="0">
              <a:buNone/>
              <a:defRPr sz="638"/>
            </a:lvl6pPr>
            <a:lvl7pPr marL="1748790" indent="0">
              <a:buNone/>
              <a:defRPr sz="638"/>
            </a:lvl7pPr>
            <a:lvl8pPr marL="2040255" indent="0">
              <a:buNone/>
              <a:defRPr sz="638"/>
            </a:lvl8pPr>
            <a:lvl9pPr marL="2331720" indent="0">
              <a:buNone/>
              <a:defRPr sz="638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1E84A-C486-49C6-A294-181053BEFACB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37B9F-EDE5-46CB-8337-B931FCF7C9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570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8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8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1E84A-C486-49C6-A294-181053BEFACB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8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8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D37B9F-EDE5-46CB-8337-B931FCF7C9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579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582930" rtl="0" eaLnBrk="1" latinLnBrk="0" hangingPunct="1">
        <a:lnSpc>
          <a:spcPct val="90000"/>
        </a:lnSpc>
        <a:spcBef>
          <a:spcPct val="0"/>
        </a:spcBef>
        <a:buNone/>
        <a:defRPr sz="28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5733" indent="-145733" algn="l" defTabSz="582930" rtl="0" eaLnBrk="1" latinLnBrk="0" hangingPunct="1">
        <a:lnSpc>
          <a:spcPct val="90000"/>
        </a:lnSpc>
        <a:spcBef>
          <a:spcPts val="638"/>
        </a:spcBef>
        <a:buFont typeface="Arial" panose="020B0604020202020204" pitchFamily="34" charset="0"/>
        <a:buChar char="•"/>
        <a:defRPr sz="1785" kern="1200">
          <a:solidFill>
            <a:schemeClr val="tx1"/>
          </a:solidFill>
          <a:latin typeface="+mn-lt"/>
          <a:ea typeface="+mn-ea"/>
          <a:cs typeface="+mn-cs"/>
        </a:defRPr>
      </a:lvl1pPr>
      <a:lvl2pPr marL="43719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2866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275" kern="1200">
          <a:solidFill>
            <a:schemeClr val="tx1"/>
          </a:solidFill>
          <a:latin typeface="+mn-lt"/>
          <a:ea typeface="+mn-ea"/>
          <a:cs typeface="+mn-cs"/>
        </a:defRPr>
      </a:lvl3pPr>
      <a:lvl4pPr marL="102012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4pPr>
      <a:lvl5pPr marL="131159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5pPr>
      <a:lvl6pPr marL="160305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6pPr>
      <a:lvl7pPr marL="189452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7pPr>
      <a:lvl8pPr marL="218598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8pPr>
      <a:lvl9pPr marL="247745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1pPr>
      <a:lvl2pPr marL="29146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2pPr>
      <a:lvl3pPr marL="58293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3pPr>
      <a:lvl4pPr marL="87439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4pPr>
      <a:lvl5pPr marL="116586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5pPr>
      <a:lvl6pPr marL="145732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6pPr>
      <a:lvl7pPr marL="174879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7pPr>
      <a:lvl8pPr marL="204025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facebook.com/musiccitycounselor" TargetMode="External"/><Relationship Id="rId13" Type="http://schemas.openxmlformats.org/officeDocument/2006/relationships/image" Target="../media/image4.png"/><Relationship Id="rId3" Type="http://schemas.openxmlformats.org/officeDocument/2006/relationships/tags" Target="../tags/tag3.xml"/><Relationship Id="rId7" Type="http://schemas.openxmlformats.org/officeDocument/2006/relationships/image" Target="../media/image1.JPG"/><Relationship Id="rId12" Type="http://schemas.openxmlformats.org/officeDocument/2006/relationships/hyperlink" Target="https://www.pinterest.com/MusicCityCounselor/" TargetMode="External"/><Relationship Id="rId17" Type="http://schemas.openxmlformats.org/officeDocument/2006/relationships/image" Target="../media/image6.png"/><Relationship Id="rId2" Type="http://schemas.openxmlformats.org/officeDocument/2006/relationships/tags" Target="../tags/tag2.xml"/><Relationship Id="rId16" Type="http://schemas.openxmlformats.org/officeDocument/2006/relationships/hyperlink" Target="http://www.musiccityschoolcounselor.com/" TargetMode="Externa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3.png"/><Relationship Id="rId5" Type="http://schemas.openxmlformats.org/officeDocument/2006/relationships/tags" Target="../tags/tag5.xml"/><Relationship Id="rId15" Type="http://schemas.openxmlformats.org/officeDocument/2006/relationships/image" Target="../media/image5.png"/><Relationship Id="rId10" Type="http://schemas.openxmlformats.org/officeDocument/2006/relationships/hyperlink" Target="http://www.instagram.com/musiccitycounselor" TargetMode="External"/><Relationship Id="rId4" Type="http://schemas.openxmlformats.org/officeDocument/2006/relationships/tags" Target="../tags/tag4.xml"/><Relationship Id="rId9" Type="http://schemas.openxmlformats.org/officeDocument/2006/relationships/image" Target="../media/image2.png"/><Relationship Id="rId14" Type="http://schemas.openxmlformats.org/officeDocument/2006/relationships/hyperlink" Target="http://www.teacherspayteachers.com/Store/Music-City-Counselor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hyperlink" Target="mailto:laura@cdes.org" TargetMode="External"/><Relationship Id="rId5" Type="http://schemas.openxmlformats.org/officeDocument/2006/relationships/tags" Target="../tags/tag10.xml"/><Relationship Id="rId10" Type="http://schemas.openxmlformats.org/officeDocument/2006/relationships/image" Target="../media/image8.JPG"/><Relationship Id="rId4" Type="http://schemas.openxmlformats.org/officeDocument/2006/relationships/tags" Target="../tags/tag9.xml"/><Relationship Id="rId9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13" Type="http://schemas.openxmlformats.org/officeDocument/2006/relationships/hyperlink" Target="mailto:laura@cdes.org" TargetMode="External"/><Relationship Id="rId3" Type="http://schemas.openxmlformats.org/officeDocument/2006/relationships/tags" Target="../tags/tag16.xml"/><Relationship Id="rId7" Type="http://schemas.openxmlformats.org/officeDocument/2006/relationships/tags" Target="../tags/tag20.xml"/><Relationship Id="rId12" Type="http://schemas.openxmlformats.org/officeDocument/2006/relationships/image" Target="../media/image9.JP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18.xml"/><Relationship Id="rId10" Type="http://schemas.openxmlformats.org/officeDocument/2006/relationships/tags" Target="../tags/tag23.xml"/><Relationship Id="rId4" Type="http://schemas.openxmlformats.org/officeDocument/2006/relationships/tags" Target="../tags/tag17.xml"/><Relationship Id="rId9" Type="http://schemas.openxmlformats.org/officeDocument/2006/relationships/tags" Target="../tags/tag22.xml"/><Relationship Id="rId14" Type="http://schemas.openxmlformats.org/officeDocument/2006/relationships/hyperlink" Target="mailto:chris@cdes.org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31.xml"/><Relationship Id="rId3" Type="http://schemas.openxmlformats.org/officeDocument/2006/relationships/tags" Target="../tags/tag26.xml"/><Relationship Id="rId7" Type="http://schemas.openxmlformats.org/officeDocument/2006/relationships/tags" Target="../tags/tag30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tags" Target="../tags/tag29.xml"/><Relationship Id="rId11" Type="http://schemas.openxmlformats.org/officeDocument/2006/relationships/hyperlink" Target="mailto:laura@cdes.org" TargetMode="External"/><Relationship Id="rId5" Type="http://schemas.openxmlformats.org/officeDocument/2006/relationships/tags" Target="../tags/tag28.xml"/><Relationship Id="rId10" Type="http://schemas.openxmlformats.org/officeDocument/2006/relationships/image" Target="../media/image10.JPG"/><Relationship Id="rId4" Type="http://schemas.openxmlformats.org/officeDocument/2006/relationships/tags" Target="../tags/tag27.xml"/><Relationship Id="rId9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39.xml"/><Relationship Id="rId13" Type="http://schemas.openxmlformats.org/officeDocument/2006/relationships/hyperlink" Target="mailto:laura@cdes.org" TargetMode="External"/><Relationship Id="rId3" Type="http://schemas.openxmlformats.org/officeDocument/2006/relationships/tags" Target="../tags/tag34.xml"/><Relationship Id="rId7" Type="http://schemas.openxmlformats.org/officeDocument/2006/relationships/tags" Target="../tags/tag38.xml"/><Relationship Id="rId12" Type="http://schemas.openxmlformats.org/officeDocument/2006/relationships/image" Target="../media/image11.JPG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36.xml"/><Relationship Id="rId10" Type="http://schemas.openxmlformats.org/officeDocument/2006/relationships/tags" Target="../tags/tag41.xml"/><Relationship Id="rId4" Type="http://schemas.openxmlformats.org/officeDocument/2006/relationships/tags" Target="../tags/tag35.xml"/><Relationship Id="rId9" Type="http://schemas.openxmlformats.org/officeDocument/2006/relationships/tags" Target="../tags/tag40.xml"/><Relationship Id="rId14" Type="http://schemas.openxmlformats.org/officeDocument/2006/relationships/hyperlink" Target="mailto:chris@cdes.org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teacherspayteachers.com/Store/A-Primary-Kind-Of-Life" TargetMode="External"/><Relationship Id="rId13" Type="http://schemas.openxmlformats.org/officeDocument/2006/relationships/image" Target="../media/image15.png"/><Relationship Id="rId3" Type="http://schemas.openxmlformats.org/officeDocument/2006/relationships/tags" Target="../tags/tag44.xml"/><Relationship Id="rId7" Type="http://schemas.openxmlformats.org/officeDocument/2006/relationships/image" Target="../media/image12.JPG"/><Relationship Id="rId12" Type="http://schemas.openxmlformats.org/officeDocument/2006/relationships/hyperlink" Target="https://www.teacherspayteachers.com/Store/Sarah-Pecorino-Illustration" TargetMode="External"/><Relationship Id="rId17" Type="http://schemas.openxmlformats.org/officeDocument/2006/relationships/image" Target="../media/image17.png"/><Relationship Id="rId2" Type="http://schemas.openxmlformats.org/officeDocument/2006/relationships/tags" Target="../tags/tag43.xml"/><Relationship Id="rId16" Type="http://schemas.openxmlformats.org/officeDocument/2006/relationships/hyperlink" Target="https://www.teacherspayteachers.com/Store/Bricks-And-Border" TargetMode="External"/><Relationship Id="rId1" Type="http://schemas.openxmlformats.org/officeDocument/2006/relationships/tags" Target="../tags/tag42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14.png"/><Relationship Id="rId5" Type="http://schemas.openxmlformats.org/officeDocument/2006/relationships/tags" Target="../tags/tag46.xml"/><Relationship Id="rId15" Type="http://schemas.openxmlformats.org/officeDocument/2006/relationships/image" Target="../media/image16.png"/><Relationship Id="rId10" Type="http://schemas.openxmlformats.org/officeDocument/2006/relationships/hyperlink" Target="https://www.teacherspayteachers.com/Store/Educlips" TargetMode="External"/><Relationship Id="rId4" Type="http://schemas.openxmlformats.org/officeDocument/2006/relationships/tags" Target="../tags/tag45.xml"/><Relationship Id="rId9" Type="http://schemas.openxmlformats.org/officeDocument/2006/relationships/image" Target="../media/image13.png"/><Relationship Id="rId14" Type="http://schemas.openxmlformats.org/officeDocument/2006/relationships/hyperlink" Target="https://www.teacherspayteachers.com/Store/Pigknit-Clip-Art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hlinkClick r:id="rId8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043" y="6873976"/>
            <a:ext cx="1249683" cy="1249683"/>
          </a:xfrm>
          <a:prstGeom prst="rect">
            <a:avLst/>
          </a:prstGeom>
        </p:spPr>
      </p:pic>
      <p:pic>
        <p:nvPicPr>
          <p:cNvPr id="12" name="Picture 11">
            <a:hlinkClick r:id="rId10"/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149" y="6890672"/>
            <a:ext cx="1249683" cy="1249683"/>
          </a:xfrm>
          <a:prstGeom prst="rect">
            <a:avLst/>
          </a:prstGeom>
        </p:spPr>
      </p:pic>
      <p:pic>
        <p:nvPicPr>
          <p:cNvPr id="13" name="Picture 12">
            <a:hlinkClick r:id="rId12"/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255" y="6873977"/>
            <a:ext cx="1249683" cy="1249683"/>
          </a:xfrm>
          <a:prstGeom prst="rect">
            <a:avLst/>
          </a:prstGeom>
        </p:spPr>
      </p:pic>
      <p:pic>
        <p:nvPicPr>
          <p:cNvPr id="14" name="Picture 13">
            <a:hlinkClick r:id="rId14"/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3620" y="6866871"/>
            <a:ext cx="1249683" cy="1249683"/>
          </a:xfrm>
          <a:prstGeom prst="rect">
            <a:avLst/>
          </a:prstGeom>
        </p:spPr>
      </p:pic>
      <p:pic>
        <p:nvPicPr>
          <p:cNvPr id="18" name="Picture 17">
            <a:hlinkClick r:id="rId16"/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5726" y="6870655"/>
            <a:ext cx="1249683" cy="1249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6103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16912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E94924B-CA16-95D7-D2E5-5B4AFF67F83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12990" y="5472357"/>
            <a:ext cx="31610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BRX Friday at Four" pitchFamily="2" charset="0"/>
              </a:rPr>
              <a:t>Mrs. Laura Oathout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00F4A08-3FB1-B063-8F53-AC08780431B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59428" y="7506093"/>
            <a:ext cx="26614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  <a:hlinkClick r:id="rId11"/>
              </a:rPr>
              <a:t>laura@cdes.org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542C7DB-6D84-E4A3-83FB-1058E15C0AD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54563" y="8212770"/>
            <a:ext cx="26614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(232) 542-1342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2627DA7-0918-0E53-9F9F-12DF2BEBC33A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920971" y="2523839"/>
            <a:ext cx="35824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BRX Friday at Four" pitchFamily="2" charset="0"/>
              </a:rPr>
              <a:t>Which services do I provide?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2A84CB4-02FE-2298-4821-FC66E23D9C13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942724" y="2953121"/>
            <a:ext cx="3604472" cy="2931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50" dirty="0">
                <a:latin typeface="APLPapaTroll" panose="02000603000000000000" pitchFamily="2" charset="0"/>
                <a:ea typeface="APLPapaTroll" panose="02000603000000000000" pitchFamily="2" charset="0"/>
              </a:rPr>
              <a:t>Individual counseling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50" dirty="0">
                <a:latin typeface="APLPapaTroll" panose="02000603000000000000" pitchFamily="2" charset="0"/>
                <a:ea typeface="APLPapaTroll" panose="02000603000000000000" pitchFamily="2" charset="0"/>
              </a:rPr>
              <a:t>Small group counseling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50" dirty="0">
                <a:latin typeface="APLPapaTroll" panose="02000603000000000000" pitchFamily="2" charset="0"/>
                <a:ea typeface="APLPapaTroll" panose="02000603000000000000" pitchFamily="2" charset="0"/>
              </a:rPr>
              <a:t>Crisis counseling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50" dirty="0">
                <a:latin typeface="APLPapaTroll" panose="02000603000000000000" pitchFamily="2" charset="0"/>
                <a:ea typeface="APLPapaTroll" panose="02000603000000000000" pitchFamily="2" charset="0"/>
              </a:rPr>
              <a:t>Classroom guidance lessons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50" dirty="0">
                <a:latin typeface="APLPapaTroll" panose="02000603000000000000" pitchFamily="2" charset="0"/>
                <a:ea typeface="APLPapaTroll" panose="02000603000000000000" pitchFamily="2" charset="0"/>
              </a:rPr>
              <a:t>Consultation with teachers, parents, and administrators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50" dirty="0">
                <a:latin typeface="APLPapaTroll" panose="02000603000000000000" pitchFamily="2" charset="0"/>
                <a:ea typeface="APLPapaTroll" panose="02000603000000000000" pitchFamily="2" charset="0"/>
              </a:rPr>
              <a:t>504 Coordination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50" dirty="0">
                <a:latin typeface="APLPapaTroll" panose="02000603000000000000" pitchFamily="2" charset="0"/>
                <a:ea typeface="APLPapaTroll" panose="02000603000000000000" pitchFamily="2" charset="0"/>
              </a:rPr>
              <a:t>Special events such as Career Day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4D65F27-3CE8-6099-4247-8FAE6787C548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220857" y="6651155"/>
            <a:ext cx="41982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BRX Friday at Four" pitchFamily="2" charset="0"/>
              </a:rPr>
              <a:t>School Counselors…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5170811-1FBD-457A-35AF-04654A12D95A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294799" y="6809352"/>
            <a:ext cx="26359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BRX Friday at Four" pitchFamily="2" charset="0"/>
              </a:rPr>
              <a:t>Let’s Chat!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A48D216-FFB8-DB33-D42B-DB7FD9B44320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339048" y="7204052"/>
            <a:ext cx="4198282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700" dirty="0">
                <a:latin typeface="APLPapaTroll" panose="02000603000000000000" pitchFamily="2" charset="0"/>
                <a:ea typeface="APLPapaTroll" panose="02000603000000000000" pitchFamily="2" charset="0"/>
              </a:rPr>
              <a:t>Provide a comprehensive program that meets the academic, personal-social, and career needs of ALL students.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700" dirty="0">
                <a:latin typeface="APLPapaTroll" panose="02000603000000000000" pitchFamily="2" charset="0"/>
                <a:ea typeface="APLPapaTroll" panose="02000603000000000000" pitchFamily="2" charset="0"/>
              </a:rPr>
              <a:t>Work confidentially with students and inform stakeholders of critical information on a “need to know” basis.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700" dirty="0">
                <a:latin typeface="APLPapaTroll" panose="02000603000000000000" pitchFamily="2" charset="0"/>
                <a:ea typeface="APLPapaTroll" panose="02000603000000000000" pitchFamily="2" charset="0"/>
              </a:rPr>
              <a:t>Implement effective interventions for students, but are not therapists or miracle workers.</a:t>
            </a:r>
          </a:p>
        </p:txBody>
      </p:sp>
    </p:spTree>
    <p:extLst>
      <p:ext uri="{BB962C8B-B14F-4D97-AF65-F5344CB8AC3E}">
        <p14:creationId xmlns:p14="http://schemas.microsoft.com/office/powerpoint/2010/main" val="5589464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05170811-1FBD-457A-35AF-04654A12D95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72230" y="6438334"/>
            <a:ext cx="26359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BRX Friday at Four" pitchFamily="2" charset="0"/>
              </a:rPr>
              <a:t>Let’s Chat!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00F4A08-3FB1-B063-8F53-AC08780431B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06995" y="6967023"/>
            <a:ext cx="26614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  <a:hlinkClick r:id="rId13"/>
              </a:rPr>
              <a:t>laura@cdes.org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542C7DB-6D84-E4A3-83FB-1058E15C0AD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24636" y="8098077"/>
            <a:ext cx="26614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(232) 542-1342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2627DA7-0918-0E53-9F9F-12DF2BEBC33A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886200" y="2530981"/>
            <a:ext cx="36497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700" dirty="0">
                <a:latin typeface="BRX Friday at Four" pitchFamily="2" charset="0"/>
              </a:rPr>
              <a:t>Which services do we provide?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2A84CB4-02FE-2298-4821-FC66E23D9C13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942724" y="2953121"/>
            <a:ext cx="3604472" cy="2931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50" dirty="0">
                <a:latin typeface="APLPapaTroll" panose="02000603000000000000" pitchFamily="2" charset="0"/>
                <a:ea typeface="APLPapaTroll" panose="02000603000000000000" pitchFamily="2" charset="0"/>
              </a:rPr>
              <a:t>Individual counseling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50" dirty="0">
                <a:latin typeface="APLPapaTroll" panose="02000603000000000000" pitchFamily="2" charset="0"/>
                <a:ea typeface="APLPapaTroll" panose="02000603000000000000" pitchFamily="2" charset="0"/>
              </a:rPr>
              <a:t>Small group counseling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50" dirty="0">
                <a:latin typeface="APLPapaTroll" panose="02000603000000000000" pitchFamily="2" charset="0"/>
                <a:ea typeface="APLPapaTroll" panose="02000603000000000000" pitchFamily="2" charset="0"/>
              </a:rPr>
              <a:t>Crisis counseling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50" dirty="0">
                <a:latin typeface="APLPapaTroll" panose="02000603000000000000" pitchFamily="2" charset="0"/>
                <a:ea typeface="APLPapaTroll" panose="02000603000000000000" pitchFamily="2" charset="0"/>
              </a:rPr>
              <a:t>Classroom guidance lessons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50" dirty="0">
                <a:latin typeface="APLPapaTroll" panose="02000603000000000000" pitchFamily="2" charset="0"/>
                <a:ea typeface="APLPapaTroll" panose="02000603000000000000" pitchFamily="2" charset="0"/>
              </a:rPr>
              <a:t>Consultation with teachers, parents, and administrators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50" dirty="0">
                <a:latin typeface="APLPapaTroll" panose="02000603000000000000" pitchFamily="2" charset="0"/>
                <a:ea typeface="APLPapaTroll" panose="02000603000000000000" pitchFamily="2" charset="0"/>
              </a:rPr>
              <a:t>504 Coordination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50" dirty="0">
                <a:latin typeface="APLPapaTroll" panose="02000603000000000000" pitchFamily="2" charset="0"/>
                <a:ea typeface="APLPapaTroll" panose="02000603000000000000" pitchFamily="2" charset="0"/>
              </a:rPr>
              <a:t>Special events such as Career Day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4D65F27-3CE8-6099-4247-8FAE6787C548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220857" y="6651155"/>
            <a:ext cx="41982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BRX Friday at Four" pitchFamily="2" charset="0"/>
              </a:rPr>
              <a:t>School Counselors…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A48D216-FFB8-DB33-D42B-DB7FD9B44320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339048" y="7204052"/>
            <a:ext cx="4198282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700" dirty="0">
                <a:latin typeface="APLPapaTroll" panose="02000603000000000000" pitchFamily="2" charset="0"/>
                <a:ea typeface="APLPapaTroll" panose="02000603000000000000" pitchFamily="2" charset="0"/>
              </a:rPr>
              <a:t>Provide a comprehensive program that meets the academic, personal-social, and career needs of ALL students.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700" dirty="0">
                <a:latin typeface="APLPapaTroll" panose="02000603000000000000" pitchFamily="2" charset="0"/>
                <a:ea typeface="APLPapaTroll" panose="02000603000000000000" pitchFamily="2" charset="0"/>
              </a:rPr>
              <a:t>Work confidentially with students and inform stakeholders of critical information on a “need to know” basis.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700" dirty="0">
                <a:latin typeface="APLPapaTroll" panose="02000603000000000000" pitchFamily="2" charset="0"/>
                <a:ea typeface="APLPapaTroll" panose="02000603000000000000" pitchFamily="2" charset="0"/>
              </a:rPr>
              <a:t>Implement effective interventions for students, but are not therapists or miracle workers.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E94924B-CA16-95D7-D2E5-5B4AFF67F836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01084" y="5346707"/>
            <a:ext cx="316108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>
                <a:latin typeface="BRX Friday at Four" pitchFamily="2" charset="0"/>
              </a:rPr>
              <a:t>Mrs. Laura Oathout &amp;</a:t>
            </a:r>
          </a:p>
          <a:p>
            <a:pPr algn="ctr"/>
            <a:r>
              <a:rPr lang="en-US" sz="2600" dirty="0">
                <a:latin typeface="BRX Friday at Four" pitchFamily="2" charset="0"/>
              </a:rPr>
              <a:t> Mrs. Christine Binkley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D874332-0398-74FD-7151-197459809619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506995" y="7519597"/>
            <a:ext cx="26614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  <a:hlinkClick r:id="rId14"/>
              </a:rPr>
              <a:t>chris@cdes.org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DAECE33-ABA4-39B8-1413-D65A56502DCB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411214" y="8649418"/>
            <a:ext cx="26614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(232) 542-1343</a:t>
            </a:r>
          </a:p>
        </p:txBody>
      </p:sp>
    </p:spTree>
    <p:extLst>
      <p:ext uri="{BB962C8B-B14F-4D97-AF65-F5344CB8AC3E}">
        <p14:creationId xmlns:p14="http://schemas.microsoft.com/office/powerpoint/2010/main" val="29122500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E94924B-CA16-95D7-D2E5-5B4AFF67F83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12990" y="5472357"/>
            <a:ext cx="31610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BRX Friday at Four" pitchFamily="2" charset="0"/>
              </a:rPr>
              <a:t>Mrs. Laura Oathout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5170811-1FBD-457A-35AF-04654A12D95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94799" y="6809352"/>
            <a:ext cx="26359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BRX Friday at Four" pitchFamily="2" charset="0"/>
              </a:rPr>
              <a:t>Let’s Chat!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00F4A08-3FB1-B063-8F53-AC08780431B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59428" y="7506093"/>
            <a:ext cx="26614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  <a:hlinkClick r:id="rId11"/>
              </a:rPr>
              <a:t>laura@cdes.org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542C7DB-6D84-E4A3-83FB-1058E15C0AD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54563" y="8212770"/>
            <a:ext cx="26614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(232) 542-1342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2627DA7-0918-0E53-9F9F-12DF2BEBC33A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920971" y="2523839"/>
            <a:ext cx="35824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BRX Friday at Four" pitchFamily="2" charset="0"/>
              </a:rPr>
              <a:t>Which services do I provide?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2A84CB4-02FE-2298-4821-FC66E23D9C13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942724" y="2953121"/>
            <a:ext cx="3604472" cy="2931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50" dirty="0">
                <a:latin typeface="APLPapaTroll" panose="02000603000000000000" pitchFamily="2" charset="0"/>
                <a:ea typeface="APLPapaTroll" panose="02000603000000000000" pitchFamily="2" charset="0"/>
              </a:rPr>
              <a:t>Individual counseling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50" dirty="0">
                <a:latin typeface="APLPapaTroll" panose="02000603000000000000" pitchFamily="2" charset="0"/>
                <a:ea typeface="APLPapaTroll" panose="02000603000000000000" pitchFamily="2" charset="0"/>
              </a:rPr>
              <a:t>Small group counseling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50" dirty="0">
                <a:latin typeface="APLPapaTroll" panose="02000603000000000000" pitchFamily="2" charset="0"/>
                <a:ea typeface="APLPapaTroll" panose="02000603000000000000" pitchFamily="2" charset="0"/>
              </a:rPr>
              <a:t>Crisis counseling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50" dirty="0">
                <a:latin typeface="APLPapaTroll" panose="02000603000000000000" pitchFamily="2" charset="0"/>
                <a:ea typeface="APLPapaTroll" panose="02000603000000000000" pitchFamily="2" charset="0"/>
              </a:rPr>
              <a:t>Classroom guidance lessons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50" dirty="0">
                <a:latin typeface="APLPapaTroll" panose="02000603000000000000" pitchFamily="2" charset="0"/>
                <a:ea typeface="APLPapaTroll" panose="02000603000000000000" pitchFamily="2" charset="0"/>
              </a:rPr>
              <a:t>Consultation with teachers, parents, and administrators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50" dirty="0">
                <a:latin typeface="APLPapaTroll" panose="02000603000000000000" pitchFamily="2" charset="0"/>
                <a:ea typeface="APLPapaTroll" panose="02000603000000000000" pitchFamily="2" charset="0"/>
              </a:rPr>
              <a:t>504 Coordination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50" dirty="0">
                <a:latin typeface="APLPapaTroll" panose="02000603000000000000" pitchFamily="2" charset="0"/>
                <a:ea typeface="APLPapaTroll" panose="02000603000000000000" pitchFamily="2" charset="0"/>
              </a:rPr>
              <a:t>Special events such as Career Day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4D65F27-3CE8-6099-4247-8FAE6787C548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220857" y="6651155"/>
            <a:ext cx="41982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BRX Friday at Four" pitchFamily="2" charset="0"/>
              </a:rPr>
              <a:t>School Counselors…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A48D216-FFB8-DB33-D42B-DB7FD9B44320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339048" y="7204052"/>
            <a:ext cx="4198282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700" dirty="0">
                <a:latin typeface="APLPapaTroll" panose="02000603000000000000" pitchFamily="2" charset="0"/>
                <a:ea typeface="APLPapaTroll" panose="02000603000000000000" pitchFamily="2" charset="0"/>
              </a:rPr>
              <a:t>Provide a comprehensive program that meets the academic, personal-social, and career needs of ALL students.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700" dirty="0">
                <a:latin typeface="APLPapaTroll" panose="02000603000000000000" pitchFamily="2" charset="0"/>
                <a:ea typeface="APLPapaTroll" panose="02000603000000000000" pitchFamily="2" charset="0"/>
              </a:rPr>
              <a:t>Work confidentially with students and inform stakeholders of critical information on a “need to know” basis.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700" dirty="0">
                <a:latin typeface="APLPapaTroll" panose="02000603000000000000" pitchFamily="2" charset="0"/>
                <a:ea typeface="APLPapaTroll" panose="02000603000000000000" pitchFamily="2" charset="0"/>
              </a:rPr>
              <a:t>Implement effective interventions for students, but are not therapists or miracle workers.</a:t>
            </a:r>
          </a:p>
        </p:txBody>
      </p:sp>
    </p:spTree>
    <p:extLst>
      <p:ext uri="{BB962C8B-B14F-4D97-AF65-F5344CB8AC3E}">
        <p14:creationId xmlns:p14="http://schemas.microsoft.com/office/powerpoint/2010/main" val="33862377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E94924B-CA16-95D7-D2E5-5B4AFF67F83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01084" y="5346707"/>
            <a:ext cx="316108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>
                <a:latin typeface="BRX Friday at Four" pitchFamily="2" charset="0"/>
              </a:rPr>
              <a:t>Mrs. Laura Oathout &amp;</a:t>
            </a:r>
          </a:p>
          <a:p>
            <a:pPr algn="ctr"/>
            <a:r>
              <a:rPr lang="en-US" sz="2600" dirty="0">
                <a:latin typeface="BRX Friday at Four" pitchFamily="2" charset="0"/>
              </a:rPr>
              <a:t> Mrs. Christine Binkley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5170811-1FBD-457A-35AF-04654A12D95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72230" y="6438334"/>
            <a:ext cx="26359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BRX Friday at Four" pitchFamily="2" charset="0"/>
              </a:rPr>
              <a:t>Let’s Chat!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00F4A08-3FB1-B063-8F53-AC08780431B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06995" y="6967023"/>
            <a:ext cx="26614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  <a:hlinkClick r:id="rId13"/>
              </a:rPr>
              <a:t>laura@cdes.org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542C7DB-6D84-E4A3-83FB-1058E15C0AD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24636" y="8098077"/>
            <a:ext cx="26614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(232) 542-1342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2627DA7-0918-0E53-9F9F-12DF2BEBC33A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886200" y="2530981"/>
            <a:ext cx="36497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700" dirty="0">
                <a:latin typeface="BRX Friday at Four" pitchFamily="2" charset="0"/>
              </a:rPr>
              <a:t>Which services do we provide?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2A84CB4-02FE-2298-4821-FC66E23D9C13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942724" y="2953121"/>
            <a:ext cx="3604472" cy="2931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50" dirty="0">
                <a:latin typeface="APLPapaTroll" panose="02000603000000000000" pitchFamily="2" charset="0"/>
                <a:ea typeface="APLPapaTroll" panose="02000603000000000000" pitchFamily="2" charset="0"/>
              </a:rPr>
              <a:t>Individual counseling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50" dirty="0">
                <a:latin typeface="APLPapaTroll" panose="02000603000000000000" pitchFamily="2" charset="0"/>
                <a:ea typeface="APLPapaTroll" panose="02000603000000000000" pitchFamily="2" charset="0"/>
              </a:rPr>
              <a:t>Small group counseling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50" dirty="0">
                <a:latin typeface="APLPapaTroll" panose="02000603000000000000" pitchFamily="2" charset="0"/>
                <a:ea typeface="APLPapaTroll" panose="02000603000000000000" pitchFamily="2" charset="0"/>
              </a:rPr>
              <a:t>Crisis counseling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50" dirty="0">
                <a:latin typeface="APLPapaTroll" panose="02000603000000000000" pitchFamily="2" charset="0"/>
                <a:ea typeface="APLPapaTroll" panose="02000603000000000000" pitchFamily="2" charset="0"/>
              </a:rPr>
              <a:t>Classroom guidance lessons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50" dirty="0">
                <a:latin typeface="APLPapaTroll" panose="02000603000000000000" pitchFamily="2" charset="0"/>
                <a:ea typeface="APLPapaTroll" panose="02000603000000000000" pitchFamily="2" charset="0"/>
              </a:rPr>
              <a:t>Consultation with teachers, parents, and administrators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50" dirty="0">
                <a:latin typeface="APLPapaTroll" panose="02000603000000000000" pitchFamily="2" charset="0"/>
                <a:ea typeface="APLPapaTroll" panose="02000603000000000000" pitchFamily="2" charset="0"/>
              </a:rPr>
              <a:t>504 Coordination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50" dirty="0">
                <a:latin typeface="APLPapaTroll" panose="02000603000000000000" pitchFamily="2" charset="0"/>
                <a:ea typeface="APLPapaTroll" panose="02000603000000000000" pitchFamily="2" charset="0"/>
              </a:rPr>
              <a:t>Special events such as Career Day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4D65F27-3CE8-6099-4247-8FAE6787C548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220857" y="6651155"/>
            <a:ext cx="41982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BRX Friday at Four" pitchFamily="2" charset="0"/>
              </a:rPr>
              <a:t>School Counselors…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A48D216-FFB8-DB33-D42B-DB7FD9B44320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339048" y="7204052"/>
            <a:ext cx="4198282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700" dirty="0">
                <a:latin typeface="APLPapaTroll" panose="02000603000000000000" pitchFamily="2" charset="0"/>
                <a:ea typeface="APLPapaTroll" panose="02000603000000000000" pitchFamily="2" charset="0"/>
              </a:rPr>
              <a:t>Provide a comprehensive program that meets the academic, personal-social, and career needs of ALL students.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700" dirty="0">
                <a:latin typeface="APLPapaTroll" panose="02000603000000000000" pitchFamily="2" charset="0"/>
                <a:ea typeface="APLPapaTroll" panose="02000603000000000000" pitchFamily="2" charset="0"/>
              </a:rPr>
              <a:t>Work confidentially with students and inform stakeholders of critical information on a “need to know” basis.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700" dirty="0">
                <a:latin typeface="APLPapaTroll" panose="02000603000000000000" pitchFamily="2" charset="0"/>
                <a:ea typeface="APLPapaTroll" panose="02000603000000000000" pitchFamily="2" charset="0"/>
              </a:rPr>
              <a:t>Implement effective interventions for students, but are not therapists or miracle workers.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D874332-0398-74FD-7151-197459809619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506995" y="7519597"/>
            <a:ext cx="26614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  <a:hlinkClick r:id="rId14"/>
              </a:rPr>
              <a:t>chris@cdes.org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DAECE33-ABA4-39B8-1413-D65A56502DCB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411214" y="8649418"/>
            <a:ext cx="26614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(232) 542-1343</a:t>
            </a:r>
          </a:p>
        </p:txBody>
      </p:sp>
    </p:spTree>
    <p:extLst>
      <p:ext uri="{BB962C8B-B14F-4D97-AF65-F5344CB8AC3E}">
        <p14:creationId xmlns:p14="http://schemas.microsoft.com/office/powerpoint/2010/main" val="868742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hlinkClick r:id="rId8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5204" y="8436580"/>
            <a:ext cx="1460321" cy="1548136"/>
          </a:xfrm>
          <a:prstGeom prst="rect">
            <a:avLst/>
          </a:prstGeom>
        </p:spPr>
      </p:pic>
      <p:pic>
        <p:nvPicPr>
          <p:cNvPr id="29" name="Picture 28">
            <a:hlinkClick r:id="rId10"/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97" y="8345509"/>
            <a:ext cx="1473697" cy="1475758"/>
          </a:xfrm>
          <a:prstGeom prst="rect">
            <a:avLst/>
          </a:prstGeom>
        </p:spPr>
      </p:pic>
      <p:pic>
        <p:nvPicPr>
          <p:cNvPr id="33" name="Picture 32">
            <a:hlinkClick r:id="rId12"/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7994" y="8395909"/>
            <a:ext cx="1472832" cy="1472831"/>
          </a:xfrm>
          <a:prstGeom prst="rect">
            <a:avLst/>
          </a:prstGeom>
        </p:spPr>
      </p:pic>
      <p:pic>
        <p:nvPicPr>
          <p:cNvPr id="3" name="Picture 2">
            <a:hlinkClick r:id="rId14"/>
            <a:extLst>
              <a:ext uri="{FF2B5EF4-FFF2-40B4-BE49-F238E27FC236}">
                <a16:creationId xmlns:a16="http://schemas.microsoft.com/office/drawing/2014/main" id="{9C502E46-2424-C51A-CD49-C37B0BC7D7B6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9298" y="8364526"/>
            <a:ext cx="1548137" cy="1548137"/>
          </a:xfrm>
          <a:prstGeom prst="rect">
            <a:avLst/>
          </a:prstGeom>
        </p:spPr>
      </p:pic>
      <p:pic>
        <p:nvPicPr>
          <p:cNvPr id="5" name="Picture 4">
            <a:hlinkClick r:id="rId16"/>
            <a:extLst>
              <a:ext uri="{FF2B5EF4-FFF2-40B4-BE49-F238E27FC236}">
                <a16:creationId xmlns:a16="http://schemas.microsoft.com/office/drawing/2014/main" id="{EFEC1725-10B1-43DC-22A3-56C51D4596B4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4834" y="8395909"/>
            <a:ext cx="1493605" cy="1493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12156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438</Words>
  <Application>Microsoft Office PowerPoint</Application>
  <PresentationFormat>Custom</PresentationFormat>
  <Paragraphs>70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APLPapaTroll</vt:lpstr>
      <vt:lpstr>Arial</vt:lpstr>
      <vt:lpstr>Calibri Light</vt:lpstr>
      <vt:lpstr>Calibri</vt:lpstr>
      <vt:lpstr>BRX Friday at Four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1</cp:revision>
  <dcterms:created xsi:type="dcterms:W3CDTF">2021-07-23T23:37:54Z</dcterms:created>
  <dcterms:modified xsi:type="dcterms:W3CDTF">2022-08-29T16:07:07Z</dcterms:modified>
</cp:coreProperties>
</file>