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02" r:id="rId2"/>
    <p:sldId id="269" r:id="rId3"/>
    <p:sldId id="258" r:id="rId4"/>
    <p:sldId id="263" r:id="rId5"/>
    <p:sldId id="261" r:id="rId6"/>
    <p:sldId id="265" r:id="rId7"/>
    <p:sldId id="267" r:id="rId8"/>
  </p:sldIdLst>
  <p:sldSz cx="7772400" cy="10058400"/>
  <p:notesSz cx="6858000" cy="9144000"/>
  <p:embeddedFontLst>
    <p:embeddedFont>
      <p:font typeface="KAElementary" pitchFamily="2" charset="-127"/>
      <p:regular r:id="rId9"/>
    </p:embeddedFont>
    <p:embeddedFont>
      <p:font typeface="APLPapaTroll" panose="02000603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2E21C-F86F-40AB-82B8-08B78065F2DA}" v="128" dt="2023-04-22T20:49:08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083" y="8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Oathout" userId="6ff55ba14486fe89" providerId="LiveId" clId="{1CF2E21C-F86F-40AB-82B8-08B78065F2DA}"/>
    <pc:docChg chg="custSel modSld">
      <pc:chgData name="Laura Oathout" userId="6ff55ba14486fe89" providerId="LiveId" clId="{1CF2E21C-F86F-40AB-82B8-08B78065F2DA}" dt="2023-04-22T20:49:08.617" v="227"/>
      <pc:docMkLst>
        <pc:docMk/>
      </pc:docMkLst>
      <pc:sldChg chg="delSp mod setBg">
        <pc:chgData name="Laura Oathout" userId="6ff55ba14486fe89" providerId="LiveId" clId="{1CF2E21C-F86F-40AB-82B8-08B78065F2DA}" dt="2023-04-22T20:49:08.522" v="85"/>
        <pc:sldMkLst>
          <pc:docMk/>
          <pc:sldMk cId="2248263925" sldId="258"/>
        </pc:sldMkLst>
        <pc:spChg chg="del">
          <ac:chgData name="Laura Oathout" userId="6ff55ba14486fe89" providerId="LiveId" clId="{1CF2E21C-F86F-40AB-82B8-08B78065F2DA}" dt="2023-04-22T20:49:08.507" v="83"/>
          <ac:spMkLst>
            <pc:docMk/>
            <pc:sldMk cId="2248263925" sldId="258"/>
            <ac:spMk id="2" creationId="{45E3E805-5993-F5E4-A2E6-5671EB434585}"/>
          </ac:spMkLst>
        </pc:spChg>
        <pc:spChg chg="del">
          <ac:chgData name="Laura Oathout" userId="6ff55ba14486fe89" providerId="LiveId" clId="{1CF2E21C-F86F-40AB-82B8-08B78065F2DA}" dt="2023-04-22T20:49:08.507" v="79"/>
          <ac:spMkLst>
            <pc:docMk/>
            <pc:sldMk cId="2248263925" sldId="258"/>
            <ac:spMk id="21" creationId="{818C1467-36D4-4FEC-B8A4-521BC9CD3E1E}"/>
          </ac:spMkLst>
        </pc:spChg>
        <pc:grpChg chg="del">
          <ac:chgData name="Laura Oathout" userId="6ff55ba14486fe89" providerId="LiveId" clId="{1CF2E21C-F86F-40AB-82B8-08B78065F2DA}" dt="2023-04-22T20:49:08.491" v="57"/>
          <ac:grpSpMkLst>
            <pc:docMk/>
            <pc:sldMk cId="2248263925" sldId="258"/>
            <ac:grpSpMk id="4" creationId="{6B5DA586-04B1-6E94-C7EF-199BBEC78516}"/>
          </ac:grpSpMkLst>
        </pc:grpChg>
        <pc:grpChg chg="del">
          <ac:chgData name="Laura Oathout" userId="6ff55ba14486fe89" providerId="LiveId" clId="{1CF2E21C-F86F-40AB-82B8-08B78065F2DA}" dt="2023-04-22T20:49:08.491" v="51"/>
          <ac:grpSpMkLst>
            <pc:docMk/>
            <pc:sldMk cId="2248263925" sldId="258"/>
            <ac:grpSpMk id="9" creationId="{C1FA94FD-A790-0F6D-0B64-BE1F664CFCBA}"/>
          </ac:grpSpMkLst>
        </pc:grpChg>
        <pc:grpChg chg="del">
          <ac:chgData name="Laura Oathout" userId="6ff55ba14486fe89" providerId="LiveId" clId="{1CF2E21C-F86F-40AB-82B8-08B78065F2DA}" dt="2023-04-22T20:49:08.491" v="61"/>
          <ac:grpSpMkLst>
            <pc:docMk/>
            <pc:sldMk cId="2248263925" sldId="258"/>
            <ac:grpSpMk id="74" creationId="{DFD6E258-6271-F709-EAC4-7A2D34626C61}"/>
          </ac:grpSpMkLst>
        </pc:grpChg>
        <pc:grpChg chg="del">
          <ac:chgData name="Laura Oathout" userId="6ff55ba14486fe89" providerId="LiveId" clId="{1CF2E21C-F86F-40AB-82B8-08B78065F2DA}" dt="2023-04-22T20:49:08.491" v="63"/>
          <ac:grpSpMkLst>
            <pc:docMk/>
            <pc:sldMk cId="2248263925" sldId="258"/>
            <ac:grpSpMk id="75" creationId="{128AF8A7-A2DA-4332-FAB2-B2C39B9F460F}"/>
          </ac:grpSpMkLst>
        </pc:grpChg>
        <pc:picChg chg="del">
          <ac:chgData name="Laura Oathout" userId="6ff55ba14486fe89" providerId="LiveId" clId="{1CF2E21C-F86F-40AB-82B8-08B78065F2DA}" dt="2023-04-22T20:49:08.507" v="73"/>
          <ac:picMkLst>
            <pc:docMk/>
            <pc:sldMk cId="2248263925" sldId="258"/>
            <ac:picMk id="3" creationId="{4FB44DD0-ED9B-40AF-875F-7E792543970E}"/>
          </ac:picMkLst>
        </pc:picChg>
        <pc:picChg chg="del">
          <ac:chgData name="Laura Oathout" userId="6ff55ba14486fe89" providerId="LiveId" clId="{1CF2E21C-F86F-40AB-82B8-08B78065F2DA}" dt="2023-04-22T20:49:08.507" v="81"/>
          <ac:picMkLst>
            <pc:docMk/>
            <pc:sldMk cId="2248263925" sldId="258"/>
            <ac:picMk id="15" creationId="{A14FABCD-5B6C-A276-CB22-3DBFE484E1BC}"/>
          </ac:picMkLst>
        </pc:picChg>
        <pc:picChg chg="del">
          <ac:chgData name="Laura Oathout" userId="6ff55ba14486fe89" providerId="LiveId" clId="{1CF2E21C-F86F-40AB-82B8-08B78065F2DA}" dt="2023-04-22T20:49:08.491" v="53"/>
          <ac:picMkLst>
            <pc:docMk/>
            <pc:sldMk cId="2248263925" sldId="258"/>
            <ac:picMk id="23" creationId="{7CE4CB29-A7E1-567A-7D43-2121E16C39FE}"/>
          </ac:picMkLst>
        </pc:picChg>
        <pc:picChg chg="del">
          <ac:chgData name="Laura Oathout" userId="6ff55ba14486fe89" providerId="LiveId" clId="{1CF2E21C-F86F-40AB-82B8-08B78065F2DA}" dt="2023-04-22T20:49:08.507" v="67"/>
          <ac:picMkLst>
            <pc:docMk/>
            <pc:sldMk cId="2248263925" sldId="258"/>
            <ac:picMk id="29" creationId="{3397895E-5A76-7318-904E-CC8133367611}"/>
          </ac:picMkLst>
        </pc:picChg>
        <pc:picChg chg="del">
          <ac:chgData name="Laura Oathout" userId="6ff55ba14486fe89" providerId="LiveId" clId="{1CF2E21C-F86F-40AB-82B8-08B78065F2DA}" dt="2023-04-22T20:49:08.491" v="55"/>
          <ac:picMkLst>
            <pc:docMk/>
            <pc:sldMk cId="2248263925" sldId="258"/>
            <ac:picMk id="32" creationId="{24D48509-C4B1-95B9-4FA4-5368A260FBB5}"/>
          </ac:picMkLst>
        </pc:picChg>
        <pc:picChg chg="del">
          <ac:chgData name="Laura Oathout" userId="6ff55ba14486fe89" providerId="LiveId" clId="{1CF2E21C-F86F-40AB-82B8-08B78065F2DA}" dt="2023-04-22T20:49:08.507" v="75"/>
          <ac:picMkLst>
            <pc:docMk/>
            <pc:sldMk cId="2248263925" sldId="258"/>
            <ac:picMk id="39" creationId="{AC8454E7-D8A4-6D7D-7CB0-CA56103B0470}"/>
          </ac:picMkLst>
        </pc:picChg>
        <pc:picChg chg="del">
          <ac:chgData name="Laura Oathout" userId="6ff55ba14486fe89" providerId="LiveId" clId="{1CF2E21C-F86F-40AB-82B8-08B78065F2DA}" dt="2023-04-22T20:49:08.491" v="59"/>
          <ac:picMkLst>
            <pc:docMk/>
            <pc:sldMk cId="2248263925" sldId="258"/>
            <ac:picMk id="40" creationId="{748A94C7-2479-C417-24E0-8D9AD6185E95}"/>
          </ac:picMkLst>
        </pc:picChg>
        <pc:picChg chg="del">
          <ac:chgData name="Laura Oathout" userId="6ff55ba14486fe89" providerId="LiveId" clId="{1CF2E21C-F86F-40AB-82B8-08B78065F2DA}" dt="2023-04-22T20:49:08.507" v="69"/>
          <ac:picMkLst>
            <pc:docMk/>
            <pc:sldMk cId="2248263925" sldId="258"/>
            <ac:picMk id="49" creationId="{BE81B4F1-111E-2703-FA08-D0CF07136D3D}"/>
          </ac:picMkLst>
        </pc:picChg>
        <pc:picChg chg="del">
          <ac:chgData name="Laura Oathout" userId="6ff55ba14486fe89" providerId="LiveId" clId="{1CF2E21C-F86F-40AB-82B8-08B78065F2DA}" dt="2023-04-22T20:49:08.491" v="65"/>
          <ac:picMkLst>
            <pc:docMk/>
            <pc:sldMk cId="2248263925" sldId="258"/>
            <ac:picMk id="59" creationId="{3E12A5E6-16EE-9396-F51C-96A220A2AC39}"/>
          </ac:picMkLst>
        </pc:picChg>
        <pc:picChg chg="del">
          <ac:chgData name="Laura Oathout" userId="6ff55ba14486fe89" providerId="LiveId" clId="{1CF2E21C-F86F-40AB-82B8-08B78065F2DA}" dt="2023-04-22T20:49:08.507" v="77"/>
          <ac:picMkLst>
            <pc:docMk/>
            <pc:sldMk cId="2248263925" sldId="258"/>
            <ac:picMk id="61" creationId="{5BB790D3-8B3A-C6B4-5F2E-103BD654BD27}"/>
          </ac:picMkLst>
        </pc:picChg>
        <pc:picChg chg="del">
          <ac:chgData name="Laura Oathout" userId="6ff55ba14486fe89" providerId="LiveId" clId="{1CF2E21C-F86F-40AB-82B8-08B78065F2DA}" dt="2023-04-22T20:49:08.507" v="71"/>
          <ac:picMkLst>
            <pc:docMk/>
            <pc:sldMk cId="2248263925" sldId="258"/>
            <ac:picMk id="66" creationId="{F393FD2F-7B2C-C8AC-9515-5EC86622DED2}"/>
          </ac:picMkLst>
        </pc:picChg>
      </pc:sldChg>
      <pc:sldChg chg="delSp mod setBg">
        <pc:chgData name="Laura Oathout" userId="6ff55ba14486fe89" providerId="LiveId" clId="{1CF2E21C-F86F-40AB-82B8-08B78065F2DA}" dt="2023-04-22T20:49:08.569" v="157"/>
        <pc:sldMkLst>
          <pc:docMk/>
          <pc:sldMk cId="3451761235" sldId="261"/>
        </pc:sldMkLst>
        <pc:spChg chg="del">
          <ac:chgData name="Laura Oathout" userId="6ff55ba14486fe89" providerId="LiveId" clId="{1CF2E21C-F86F-40AB-82B8-08B78065F2DA}" dt="2023-04-22T20:49:08.554" v="153"/>
          <ac:spMkLst>
            <pc:docMk/>
            <pc:sldMk cId="3451761235" sldId="261"/>
            <ac:spMk id="3" creationId="{39577E5D-368D-061E-C232-38BF52F3CA95}"/>
          </ac:spMkLst>
        </pc:spChg>
        <pc:spChg chg="del">
          <ac:chgData name="Laura Oathout" userId="6ff55ba14486fe89" providerId="LiveId" clId="{1CF2E21C-F86F-40AB-82B8-08B78065F2DA}" dt="2023-04-22T20:49:08.554" v="155"/>
          <ac:spMkLst>
            <pc:docMk/>
            <pc:sldMk cId="3451761235" sldId="261"/>
            <ac:spMk id="19" creationId="{3D2C3F8E-8826-8E32-060D-87BD67106752}"/>
          </ac:spMkLst>
        </pc:spChg>
        <pc:grpChg chg="del">
          <ac:chgData name="Laura Oathout" userId="6ff55ba14486fe89" providerId="LiveId" clId="{1CF2E21C-F86F-40AB-82B8-08B78065F2DA}" dt="2023-04-22T20:49:08.538" v="129"/>
          <ac:grpSpMkLst>
            <pc:docMk/>
            <pc:sldMk cId="3451761235" sldId="261"/>
            <ac:grpSpMk id="4" creationId="{6B5DA586-04B1-6E94-C7EF-199BBEC78516}"/>
          </ac:grpSpMkLst>
        </pc:grpChg>
        <pc:grpChg chg="del">
          <ac:chgData name="Laura Oathout" userId="6ff55ba14486fe89" providerId="LiveId" clId="{1CF2E21C-F86F-40AB-82B8-08B78065F2DA}" dt="2023-04-22T20:49:08.538" v="123"/>
          <ac:grpSpMkLst>
            <pc:docMk/>
            <pc:sldMk cId="3451761235" sldId="261"/>
            <ac:grpSpMk id="9" creationId="{C1FA94FD-A790-0F6D-0B64-BE1F664CFCBA}"/>
          </ac:grpSpMkLst>
        </pc:grpChg>
        <pc:grpChg chg="del">
          <ac:chgData name="Laura Oathout" userId="6ff55ba14486fe89" providerId="LiveId" clId="{1CF2E21C-F86F-40AB-82B8-08B78065F2DA}" dt="2023-04-22T20:49:08.554" v="151"/>
          <ac:grpSpMkLst>
            <pc:docMk/>
            <pc:sldMk cId="3451761235" sldId="261"/>
            <ac:grpSpMk id="18" creationId="{F9BF082F-5E33-4ACA-209A-649158F64967}"/>
          </ac:grpSpMkLst>
        </pc:grpChg>
        <pc:grpChg chg="del">
          <ac:chgData name="Laura Oathout" userId="6ff55ba14486fe89" providerId="LiveId" clId="{1CF2E21C-F86F-40AB-82B8-08B78065F2DA}" dt="2023-04-22T20:49:08.538" v="133"/>
          <ac:grpSpMkLst>
            <pc:docMk/>
            <pc:sldMk cId="3451761235" sldId="261"/>
            <ac:grpSpMk id="74" creationId="{DFD6E258-6271-F709-EAC4-7A2D34626C61}"/>
          </ac:grpSpMkLst>
        </pc:grpChg>
        <pc:picChg chg="del">
          <ac:chgData name="Laura Oathout" userId="6ff55ba14486fe89" providerId="LiveId" clId="{1CF2E21C-F86F-40AB-82B8-08B78065F2DA}" dt="2023-04-22T20:49:08.554" v="143"/>
          <ac:picMkLst>
            <pc:docMk/>
            <pc:sldMk cId="3451761235" sldId="261"/>
            <ac:picMk id="6" creationId="{56D52C02-3E7C-BB5B-9C8A-3FA65D16A954}"/>
          </ac:picMkLst>
        </pc:picChg>
        <pc:picChg chg="del">
          <ac:chgData name="Laura Oathout" userId="6ff55ba14486fe89" providerId="LiveId" clId="{1CF2E21C-F86F-40AB-82B8-08B78065F2DA}" dt="2023-04-22T20:49:08.554" v="149"/>
          <ac:picMkLst>
            <pc:docMk/>
            <pc:sldMk cId="3451761235" sldId="261"/>
            <ac:picMk id="15" creationId="{A14FABCD-5B6C-A276-CB22-3DBFE484E1BC}"/>
          </ac:picMkLst>
        </pc:picChg>
        <pc:picChg chg="del">
          <ac:chgData name="Laura Oathout" userId="6ff55ba14486fe89" providerId="LiveId" clId="{1CF2E21C-F86F-40AB-82B8-08B78065F2DA}" dt="2023-04-22T20:49:08.538" v="125"/>
          <ac:picMkLst>
            <pc:docMk/>
            <pc:sldMk cId="3451761235" sldId="261"/>
            <ac:picMk id="23" creationId="{7CE4CB29-A7E1-567A-7D43-2121E16C39FE}"/>
          </ac:picMkLst>
        </pc:picChg>
        <pc:picChg chg="del">
          <ac:chgData name="Laura Oathout" userId="6ff55ba14486fe89" providerId="LiveId" clId="{1CF2E21C-F86F-40AB-82B8-08B78065F2DA}" dt="2023-04-22T20:49:08.554" v="137"/>
          <ac:picMkLst>
            <pc:docMk/>
            <pc:sldMk cId="3451761235" sldId="261"/>
            <ac:picMk id="29" creationId="{3397895E-5A76-7318-904E-CC8133367611}"/>
          </ac:picMkLst>
        </pc:picChg>
        <pc:picChg chg="del">
          <ac:chgData name="Laura Oathout" userId="6ff55ba14486fe89" providerId="LiveId" clId="{1CF2E21C-F86F-40AB-82B8-08B78065F2DA}" dt="2023-04-22T20:49:08.538" v="127"/>
          <ac:picMkLst>
            <pc:docMk/>
            <pc:sldMk cId="3451761235" sldId="261"/>
            <ac:picMk id="32" creationId="{24D48509-C4B1-95B9-4FA4-5368A260FBB5}"/>
          </ac:picMkLst>
        </pc:picChg>
        <pc:picChg chg="del">
          <ac:chgData name="Laura Oathout" userId="6ff55ba14486fe89" providerId="LiveId" clId="{1CF2E21C-F86F-40AB-82B8-08B78065F2DA}" dt="2023-04-22T20:49:08.554" v="145"/>
          <ac:picMkLst>
            <pc:docMk/>
            <pc:sldMk cId="3451761235" sldId="261"/>
            <ac:picMk id="39" creationId="{AC8454E7-D8A4-6D7D-7CB0-CA56103B0470}"/>
          </ac:picMkLst>
        </pc:picChg>
        <pc:picChg chg="del">
          <ac:chgData name="Laura Oathout" userId="6ff55ba14486fe89" providerId="LiveId" clId="{1CF2E21C-F86F-40AB-82B8-08B78065F2DA}" dt="2023-04-22T20:49:08.538" v="131"/>
          <ac:picMkLst>
            <pc:docMk/>
            <pc:sldMk cId="3451761235" sldId="261"/>
            <ac:picMk id="40" creationId="{748A94C7-2479-C417-24E0-8D9AD6185E95}"/>
          </ac:picMkLst>
        </pc:picChg>
        <pc:picChg chg="del">
          <ac:chgData name="Laura Oathout" userId="6ff55ba14486fe89" providerId="LiveId" clId="{1CF2E21C-F86F-40AB-82B8-08B78065F2DA}" dt="2023-04-22T20:49:08.554" v="139"/>
          <ac:picMkLst>
            <pc:docMk/>
            <pc:sldMk cId="3451761235" sldId="261"/>
            <ac:picMk id="49" creationId="{BE81B4F1-111E-2703-FA08-D0CF07136D3D}"/>
          </ac:picMkLst>
        </pc:picChg>
        <pc:picChg chg="del">
          <ac:chgData name="Laura Oathout" userId="6ff55ba14486fe89" providerId="LiveId" clId="{1CF2E21C-F86F-40AB-82B8-08B78065F2DA}" dt="2023-04-22T20:49:08.554" v="135"/>
          <ac:picMkLst>
            <pc:docMk/>
            <pc:sldMk cId="3451761235" sldId="261"/>
            <ac:picMk id="59" creationId="{3E12A5E6-16EE-9396-F51C-96A220A2AC39}"/>
          </ac:picMkLst>
        </pc:picChg>
        <pc:picChg chg="del">
          <ac:chgData name="Laura Oathout" userId="6ff55ba14486fe89" providerId="LiveId" clId="{1CF2E21C-F86F-40AB-82B8-08B78065F2DA}" dt="2023-04-22T20:49:08.554" v="147"/>
          <ac:picMkLst>
            <pc:docMk/>
            <pc:sldMk cId="3451761235" sldId="261"/>
            <ac:picMk id="61" creationId="{5BB790D3-8B3A-C6B4-5F2E-103BD654BD27}"/>
          </ac:picMkLst>
        </pc:picChg>
        <pc:picChg chg="del">
          <ac:chgData name="Laura Oathout" userId="6ff55ba14486fe89" providerId="LiveId" clId="{1CF2E21C-F86F-40AB-82B8-08B78065F2DA}" dt="2023-04-22T20:49:08.554" v="141"/>
          <ac:picMkLst>
            <pc:docMk/>
            <pc:sldMk cId="3451761235" sldId="261"/>
            <ac:picMk id="66" creationId="{F393FD2F-7B2C-C8AC-9515-5EC86622DED2}"/>
          </ac:picMkLst>
        </pc:picChg>
      </pc:sldChg>
      <pc:sldChg chg="delSp mod setBg">
        <pc:chgData name="Laura Oathout" userId="6ff55ba14486fe89" providerId="LiveId" clId="{1CF2E21C-F86F-40AB-82B8-08B78065F2DA}" dt="2023-04-22T20:49:08.538" v="121"/>
        <pc:sldMkLst>
          <pc:docMk/>
          <pc:sldMk cId="3566977951" sldId="263"/>
        </pc:sldMkLst>
        <pc:spChg chg="del">
          <ac:chgData name="Laura Oathout" userId="6ff55ba14486fe89" providerId="LiveId" clId="{1CF2E21C-F86F-40AB-82B8-08B78065F2DA}" dt="2023-04-22T20:49:08.522" v="119"/>
          <ac:spMkLst>
            <pc:docMk/>
            <pc:sldMk cId="3566977951" sldId="263"/>
            <ac:spMk id="2" creationId="{6A846EFC-73FA-4C67-B892-5122F9D80B4E}"/>
          </ac:spMkLst>
        </pc:spChg>
        <pc:spChg chg="del">
          <ac:chgData name="Laura Oathout" userId="6ff55ba14486fe89" providerId="LiveId" clId="{1CF2E21C-F86F-40AB-82B8-08B78065F2DA}" dt="2023-04-22T20:49:08.522" v="117"/>
          <ac:spMkLst>
            <pc:docMk/>
            <pc:sldMk cId="3566977951" sldId="263"/>
            <ac:spMk id="22" creationId="{A11CA2D3-4CF7-95F8-20DF-61E5E2512FDC}"/>
          </ac:spMkLst>
        </pc:spChg>
        <pc:grpChg chg="del">
          <ac:chgData name="Laura Oathout" userId="6ff55ba14486fe89" providerId="LiveId" clId="{1CF2E21C-F86F-40AB-82B8-08B78065F2DA}" dt="2023-04-22T20:49:08.522" v="93"/>
          <ac:grpSpMkLst>
            <pc:docMk/>
            <pc:sldMk cId="3566977951" sldId="263"/>
            <ac:grpSpMk id="4" creationId="{6B5DA586-04B1-6E94-C7EF-199BBEC78516}"/>
          </ac:grpSpMkLst>
        </pc:grpChg>
        <pc:grpChg chg="del">
          <ac:chgData name="Laura Oathout" userId="6ff55ba14486fe89" providerId="LiveId" clId="{1CF2E21C-F86F-40AB-82B8-08B78065F2DA}" dt="2023-04-22T20:49:08.522" v="87"/>
          <ac:grpSpMkLst>
            <pc:docMk/>
            <pc:sldMk cId="3566977951" sldId="263"/>
            <ac:grpSpMk id="9" creationId="{C1FA94FD-A790-0F6D-0B64-BE1F664CFCBA}"/>
          </ac:grpSpMkLst>
        </pc:grpChg>
        <pc:grpChg chg="del">
          <ac:chgData name="Laura Oathout" userId="6ff55ba14486fe89" providerId="LiveId" clId="{1CF2E21C-F86F-40AB-82B8-08B78065F2DA}" dt="2023-04-22T20:49:08.522" v="97"/>
          <ac:grpSpMkLst>
            <pc:docMk/>
            <pc:sldMk cId="3566977951" sldId="263"/>
            <ac:grpSpMk id="74" creationId="{DFD6E258-6271-F709-EAC4-7A2D34626C61}"/>
          </ac:grpSpMkLst>
        </pc:grpChg>
        <pc:grpChg chg="del">
          <ac:chgData name="Laura Oathout" userId="6ff55ba14486fe89" providerId="LiveId" clId="{1CF2E21C-F86F-40AB-82B8-08B78065F2DA}" dt="2023-04-22T20:49:08.522" v="99"/>
          <ac:grpSpMkLst>
            <pc:docMk/>
            <pc:sldMk cId="3566977951" sldId="263"/>
            <ac:grpSpMk id="75" creationId="{128AF8A7-A2DA-4332-FAB2-B2C39B9F460F}"/>
          </ac:grpSpMkLst>
        </pc:grpChg>
        <pc:picChg chg="del">
          <ac:chgData name="Laura Oathout" userId="6ff55ba14486fe89" providerId="LiveId" clId="{1CF2E21C-F86F-40AB-82B8-08B78065F2DA}" dt="2023-04-22T20:49:08.522" v="101"/>
          <ac:picMkLst>
            <pc:docMk/>
            <pc:sldMk cId="3566977951" sldId="263"/>
            <ac:picMk id="3" creationId="{E84F8903-4111-5348-442A-B2AAC5E50FEA}"/>
          </ac:picMkLst>
        </pc:picChg>
        <pc:picChg chg="del">
          <ac:chgData name="Laura Oathout" userId="6ff55ba14486fe89" providerId="LiveId" clId="{1CF2E21C-F86F-40AB-82B8-08B78065F2DA}" dt="2023-04-22T20:49:08.522" v="95"/>
          <ac:picMkLst>
            <pc:docMk/>
            <pc:sldMk cId="3566977951" sldId="263"/>
            <ac:picMk id="8" creationId="{33A841F6-12D2-F423-8C2D-0B1D1D8264F1}"/>
          </ac:picMkLst>
        </pc:picChg>
        <pc:picChg chg="del">
          <ac:chgData name="Laura Oathout" userId="6ff55ba14486fe89" providerId="LiveId" clId="{1CF2E21C-F86F-40AB-82B8-08B78065F2DA}" dt="2023-04-22T20:49:08.522" v="105"/>
          <ac:picMkLst>
            <pc:docMk/>
            <pc:sldMk cId="3566977951" sldId="263"/>
            <ac:picMk id="13" creationId="{E9163235-BDF2-DE85-1BF2-A7F49088B39A}"/>
          </ac:picMkLst>
        </pc:picChg>
        <pc:picChg chg="del">
          <ac:chgData name="Laura Oathout" userId="6ff55ba14486fe89" providerId="LiveId" clId="{1CF2E21C-F86F-40AB-82B8-08B78065F2DA}" dt="2023-04-22T20:49:08.522" v="115"/>
          <ac:picMkLst>
            <pc:docMk/>
            <pc:sldMk cId="3566977951" sldId="263"/>
            <ac:picMk id="15" creationId="{A14FABCD-5B6C-A276-CB22-3DBFE484E1BC}"/>
          </ac:picMkLst>
        </pc:picChg>
        <pc:picChg chg="del">
          <ac:chgData name="Laura Oathout" userId="6ff55ba14486fe89" providerId="LiveId" clId="{1CF2E21C-F86F-40AB-82B8-08B78065F2DA}" dt="2023-04-22T20:49:08.522" v="111"/>
          <ac:picMkLst>
            <pc:docMk/>
            <pc:sldMk cId="3566977951" sldId="263"/>
            <ac:picMk id="18" creationId="{73F6304D-6399-EC13-F7A3-05CC022173A9}"/>
          </ac:picMkLst>
        </pc:picChg>
        <pc:picChg chg="del">
          <ac:chgData name="Laura Oathout" userId="6ff55ba14486fe89" providerId="LiveId" clId="{1CF2E21C-F86F-40AB-82B8-08B78065F2DA}" dt="2023-04-22T20:49:08.522" v="113"/>
          <ac:picMkLst>
            <pc:docMk/>
            <pc:sldMk cId="3566977951" sldId="263"/>
            <ac:picMk id="20" creationId="{26C3290E-3C11-D88E-9AA6-BEBD3022B081}"/>
          </ac:picMkLst>
        </pc:picChg>
        <pc:picChg chg="del">
          <ac:chgData name="Laura Oathout" userId="6ff55ba14486fe89" providerId="LiveId" clId="{1CF2E21C-F86F-40AB-82B8-08B78065F2DA}" dt="2023-04-22T20:49:08.522" v="89"/>
          <ac:picMkLst>
            <pc:docMk/>
            <pc:sldMk cId="3566977951" sldId="263"/>
            <ac:picMk id="23" creationId="{7CE4CB29-A7E1-567A-7D43-2121E16C39FE}"/>
          </ac:picMkLst>
        </pc:picChg>
        <pc:picChg chg="del">
          <ac:chgData name="Laura Oathout" userId="6ff55ba14486fe89" providerId="LiveId" clId="{1CF2E21C-F86F-40AB-82B8-08B78065F2DA}" dt="2023-04-22T20:49:08.522" v="107"/>
          <ac:picMkLst>
            <pc:docMk/>
            <pc:sldMk cId="3566977951" sldId="263"/>
            <ac:picMk id="25" creationId="{99CE27C4-7C5A-7E06-F6CB-9B9B61A3A53B}"/>
          </ac:picMkLst>
        </pc:picChg>
        <pc:picChg chg="del">
          <ac:chgData name="Laura Oathout" userId="6ff55ba14486fe89" providerId="LiveId" clId="{1CF2E21C-F86F-40AB-82B8-08B78065F2DA}" dt="2023-04-22T20:49:08.522" v="103"/>
          <ac:picMkLst>
            <pc:docMk/>
            <pc:sldMk cId="3566977951" sldId="263"/>
            <ac:picMk id="29" creationId="{3397895E-5A76-7318-904E-CC8133367611}"/>
          </ac:picMkLst>
        </pc:picChg>
        <pc:picChg chg="del">
          <ac:chgData name="Laura Oathout" userId="6ff55ba14486fe89" providerId="LiveId" clId="{1CF2E21C-F86F-40AB-82B8-08B78065F2DA}" dt="2023-04-22T20:49:08.522" v="109"/>
          <ac:picMkLst>
            <pc:docMk/>
            <pc:sldMk cId="3566977951" sldId="263"/>
            <ac:picMk id="30" creationId="{55769073-F833-597C-85B1-88A2792910C4}"/>
          </ac:picMkLst>
        </pc:picChg>
        <pc:picChg chg="del">
          <ac:chgData name="Laura Oathout" userId="6ff55ba14486fe89" providerId="LiveId" clId="{1CF2E21C-F86F-40AB-82B8-08B78065F2DA}" dt="2023-04-22T20:49:08.522" v="91"/>
          <ac:picMkLst>
            <pc:docMk/>
            <pc:sldMk cId="3566977951" sldId="263"/>
            <ac:picMk id="32" creationId="{24D48509-C4B1-95B9-4FA4-5368A260FBB5}"/>
          </ac:picMkLst>
        </pc:picChg>
      </pc:sldChg>
      <pc:sldChg chg="delSp mod setBg">
        <pc:chgData name="Laura Oathout" userId="6ff55ba14486fe89" providerId="LiveId" clId="{1CF2E21C-F86F-40AB-82B8-08B78065F2DA}" dt="2023-04-22T20:49:08.588" v="193"/>
        <pc:sldMkLst>
          <pc:docMk/>
          <pc:sldMk cId="194140238" sldId="265"/>
        </pc:sldMkLst>
        <pc:spChg chg="del">
          <ac:chgData name="Laura Oathout" userId="6ff55ba14486fe89" providerId="LiveId" clId="{1CF2E21C-F86F-40AB-82B8-08B78065F2DA}" dt="2023-04-22T20:49:08.569" v="189"/>
          <ac:spMkLst>
            <pc:docMk/>
            <pc:sldMk cId="194140238" sldId="265"/>
            <ac:spMk id="14" creationId="{FF0D7364-0B61-96D6-5030-094F022DD99A}"/>
          </ac:spMkLst>
        </pc:spChg>
        <pc:spChg chg="del">
          <ac:chgData name="Laura Oathout" userId="6ff55ba14486fe89" providerId="LiveId" clId="{1CF2E21C-F86F-40AB-82B8-08B78065F2DA}" dt="2023-04-22T20:49:08.569" v="191"/>
          <ac:spMkLst>
            <pc:docMk/>
            <pc:sldMk cId="194140238" sldId="265"/>
            <ac:spMk id="16" creationId="{4092587A-A72B-9D95-C0E7-5D5A85F064D8}"/>
          </ac:spMkLst>
        </pc:spChg>
        <pc:grpChg chg="del">
          <ac:chgData name="Laura Oathout" userId="6ff55ba14486fe89" providerId="LiveId" clId="{1CF2E21C-F86F-40AB-82B8-08B78065F2DA}" dt="2023-04-22T20:49:08.569" v="165"/>
          <ac:grpSpMkLst>
            <pc:docMk/>
            <pc:sldMk cId="194140238" sldId="265"/>
            <ac:grpSpMk id="4" creationId="{6B5DA586-04B1-6E94-C7EF-199BBEC78516}"/>
          </ac:grpSpMkLst>
        </pc:grpChg>
        <pc:grpChg chg="del">
          <ac:chgData name="Laura Oathout" userId="6ff55ba14486fe89" providerId="LiveId" clId="{1CF2E21C-F86F-40AB-82B8-08B78065F2DA}" dt="2023-04-22T20:49:08.569" v="159"/>
          <ac:grpSpMkLst>
            <pc:docMk/>
            <pc:sldMk cId="194140238" sldId="265"/>
            <ac:grpSpMk id="9" creationId="{C1FA94FD-A790-0F6D-0B64-BE1F664CFCBA}"/>
          </ac:grpSpMkLst>
        </pc:grpChg>
        <pc:grpChg chg="del">
          <ac:chgData name="Laura Oathout" userId="6ff55ba14486fe89" providerId="LiveId" clId="{1CF2E21C-F86F-40AB-82B8-08B78065F2DA}" dt="2023-04-22T20:49:08.569" v="187"/>
          <ac:grpSpMkLst>
            <pc:docMk/>
            <pc:sldMk cId="194140238" sldId="265"/>
            <ac:grpSpMk id="33" creationId="{4E080011-FF95-8994-375C-6C3A5CABB6BE}"/>
          </ac:grpSpMkLst>
        </pc:grpChg>
        <pc:grpChg chg="del">
          <ac:chgData name="Laura Oathout" userId="6ff55ba14486fe89" providerId="LiveId" clId="{1CF2E21C-F86F-40AB-82B8-08B78065F2DA}" dt="2023-04-22T20:49:08.569" v="169"/>
          <ac:grpSpMkLst>
            <pc:docMk/>
            <pc:sldMk cId="194140238" sldId="265"/>
            <ac:grpSpMk id="74" creationId="{DFD6E258-6271-F709-EAC4-7A2D34626C61}"/>
          </ac:grpSpMkLst>
        </pc:grpChg>
        <pc:picChg chg="del">
          <ac:chgData name="Laura Oathout" userId="6ff55ba14486fe89" providerId="LiveId" clId="{1CF2E21C-F86F-40AB-82B8-08B78065F2DA}" dt="2023-04-22T20:49:08.569" v="171"/>
          <ac:picMkLst>
            <pc:docMk/>
            <pc:sldMk cId="194140238" sldId="265"/>
            <ac:picMk id="3" creationId="{E84F8903-4111-5348-442A-B2AAC5E50FEA}"/>
          </ac:picMkLst>
        </pc:picChg>
        <pc:picChg chg="del">
          <ac:chgData name="Laura Oathout" userId="6ff55ba14486fe89" providerId="LiveId" clId="{1CF2E21C-F86F-40AB-82B8-08B78065F2DA}" dt="2023-04-22T20:49:08.569" v="167"/>
          <ac:picMkLst>
            <pc:docMk/>
            <pc:sldMk cId="194140238" sldId="265"/>
            <ac:picMk id="8" creationId="{33A841F6-12D2-F423-8C2D-0B1D1D8264F1}"/>
          </ac:picMkLst>
        </pc:picChg>
        <pc:picChg chg="del">
          <ac:chgData name="Laura Oathout" userId="6ff55ba14486fe89" providerId="LiveId" clId="{1CF2E21C-F86F-40AB-82B8-08B78065F2DA}" dt="2023-04-22T20:49:08.569" v="175"/>
          <ac:picMkLst>
            <pc:docMk/>
            <pc:sldMk cId="194140238" sldId="265"/>
            <ac:picMk id="13" creationId="{E9163235-BDF2-DE85-1BF2-A7F49088B39A}"/>
          </ac:picMkLst>
        </pc:picChg>
        <pc:picChg chg="del">
          <ac:chgData name="Laura Oathout" userId="6ff55ba14486fe89" providerId="LiveId" clId="{1CF2E21C-F86F-40AB-82B8-08B78065F2DA}" dt="2023-04-22T20:49:08.569" v="185"/>
          <ac:picMkLst>
            <pc:docMk/>
            <pc:sldMk cId="194140238" sldId="265"/>
            <ac:picMk id="15" creationId="{A14FABCD-5B6C-A276-CB22-3DBFE484E1BC}"/>
          </ac:picMkLst>
        </pc:picChg>
        <pc:picChg chg="del">
          <ac:chgData name="Laura Oathout" userId="6ff55ba14486fe89" providerId="LiveId" clId="{1CF2E21C-F86F-40AB-82B8-08B78065F2DA}" dt="2023-04-22T20:49:08.569" v="181"/>
          <ac:picMkLst>
            <pc:docMk/>
            <pc:sldMk cId="194140238" sldId="265"/>
            <ac:picMk id="18" creationId="{73F6304D-6399-EC13-F7A3-05CC022173A9}"/>
          </ac:picMkLst>
        </pc:picChg>
        <pc:picChg chg="del">
          <ac:chgData name="Laura Oathout" userId="6ff55ba14486fe89" providerId="LiveId" clId="{1CF2E21C-F86F-40AB-82B8-08B78065F2DA}" dt="2023-04-22T20:49:08.569" v="183"/>
          <ac:picMkLst>
            <pc:docMk/>
            <pc:sldMk cId="194140238" sldId="265"/>
            <ac:picMk id="20" creationId="{26C3290E-3C11-D88E-9AA6-BEBD3022B081}"/>
          </ac:picMkLst>
        </pc:picChg>
        <pc:picChg chg="del">
          <ac:chgData name="Laura Oathout" userId="6ff55ba14486fe89" providerId="LiveId" clId="{1CF2E21C-F86F-40AB-82B8-08B78065F2DA}" dt="2023-04-22T20:49:08.569" v="161"/>
          <ac:picMkLst>
            <pc:docMk/>
            <pc:sldMk cId="194140238" sldId="265"/>
            <ac:picMk id="23" creationId="{7CE4CB29-A7E1-567A-7D43-2121E16C39FE}"/>
          </ac:picMkLst>
        </pc:picChg>
        <pc:picChg chg="del">
          <ac:chgData name="Laura Oathout" userId="6ff55ba14486fe89" providerId="LiveId" clId="{1CF2E21C-F86F-40AB-82B8-08B78065F2DA}" dt="2023-04-22T20:49:08.569" v="177"/>
          <ac:picMkLst>
            <pc:docMk/>
            <pc:sldMk cId="194140238" sldId="265"/>
            <ac:picMk id="25" creationId="{99CE27C4-7C5A-7E06-F6CB-9B9B61A3A53B}"/>
          </ac:picMkLst>
        </pc:picChg>
        <pc:picChg chg="del">
          <ac:chgData name="Laura Oathout" userId="6ff55ba14486fe89" providerId="LiveId" clId="{1CF2E21C-F86F-40AB-82B8-08B78065F2DA}" dt="2023-04-22T20:49:08.569" v="173"/>
          <ac:picMkLst>
            <pc:docMk/>
            <pc:sldMk cId="194140238" sldId="265"/>
            <ac:picMk id="29" creationId="{3397895E-5A76-7318-904E-CC8133367611}"/>
          </ac:picMkLst>
        </pc:picChg>
        <pc:picChg chg="del">
          <ac:chgData name="Laura Oathout" userId="6ff55ba14486fe89" providerId="LiveId" clId="{1CF2E21C-F86F-40AB-82B8-08B78065F2DA}" dt="2023-04-22T20:49:08.569" v="179"/>
          <ac:picMkLst>
            <pc:docMk/>
            <pc:sldMk cId="194140238" sldId="265"/>
            <ac:picMk id="30" creationId="{55769073-F833-597C-85B1-88A2792910C4}"/>
          </ac:picMkLst>
        </pc:picChg>
        <pc:picChg chg="del">
          <ac:chgData name="Laura Oathout" userId="6ff55ba14486fe89" providerId="LiveId" clId="{1CF2E21C-F86F-40AB-82B8-08B78065F2DA}" dt="2023-04-22T20:49:08.569" v="163"/>
          <ac:picMkLst>
            <pc:docMk/>
            <pc:sldMk cId="194140238" sldId="265"/>
            <ac:picMk id="32" creationId="{24D48509-C4B1-95B9-4FA4-5368A260FBB5}"/>
          </ac:picMkLst>
        </pc:picChg>
      </pc:sldChg>
      <pc:sldChg chg="delSp mod setBg">
        <pc:chgData name="Laura Oathout" userId="6ff55ba14486fe89" providerId="LiveId" clId="{1CF2E21C-F86F-40AB-82B8-08B78065F2DA}" dt="2023-04-22T20:49:08.617" v="227"/>
        <pc:sldMkLst>
          <pc:docMk/>
          <pc:sldMk cId="3961270686" sldId="267"/>
        </pc:sldMkLst>
        <pc:spChg chg="del">
          <ac:chgData name="Laura Oathout" userId="6ff55ba14486fe89" providerId="LiveId" clId="{1CF2E21C-F86F-40AB-82B8-08B78065F2DA}" dt="2023-04-22T20:49:08.588" v="201"/>
          <ac:spMkLst>
            <pc:docMk/>
            <pc:sldMk cId="3961270686" sldId="267"/>
            <ac:spMk id="3" creationId="{2D026590-E554-621F-6C26-F3BB02F625C5}"/>
          </ac:spMkLst>
        </pc:spChg>
        <pc:spChg chg="del">
          <ac:chgData name="Laura Oathout" userId="6ff55ba14486fe89" providerId="LiveId" clId="{1CF2E21C-F86F-40AB-82B8-08B78065F2DA}" dt="2023-04-22T20:49:08.588" v="197"/>
          <ac:spMkLst>
            <pc:docMk/>
            <pc:sldMk cId="3961270686" sldId="267"/>
            <ac:spMk id="7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588" v="205"/>
          <ac:spMkLst>
            <pc:docMk/>
            <pc:sldMk cId="3961270686" sldId="267"/>
            <ac:spMk id="11" creationId="{0FE23FD9-D8D0-427E-B8C4-00A4F9A7DCAF}"/>
          </ac:spMkLst>
        </pc:spChg>
        <pc:spChg chg="del">
          <ac:chgData name="Laura Oathout" userId="6ff55ba14486fe89" providerId="LiveId" clId="{1CF2E21C-F86F-40AB-82B8-08B78065F2DA}" dt="2023-04-22T20:49:08.588" v="207"/>
          <ac:spMkLst>
            <pc:docMk/>
            <pc:sldMk cId="3961270686" sldId="267"/>
            <ac:spMk id="12" creationId="{0E945894-1F4B-F34E-4806-529B3E8B7EF0}"/>
          </ac:spMkLst>
        </pc:spChg>
        <pc:spChg chg="del">
          <ac:chgData name="Laura Oathout" userId="6ff55ba14486fe89" providerId="LiveId" clId="{1CF2E21C-F86F-40AB-82B8-08B78065F2DA}" dt="2023-04-22T20:49:08.601" v="221"/>
          <ac:spMkLst>
            <pc:docMk/>
            <pc:sldMk cId="3961270686" sldId="267"/>
            <ac:spMk id="25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601" v="223"/>
          <ac:spMkLst>
            <pc:docMk/>
            <pc:sldMk cId="3961270686" sldId="267"/>
            <ac:spMk id="26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601" v="217"/>
          <ac:spMkLst>
            <pc:docMk/>
            <pc:sldMk cId="3961270686" sldId="267"/>
            <ac:spMk id="43" creationId="{C1E27412-F96A-35D8-0260-763855C54B49}"/>
          </ac:spMkLst>
        </pc:spChg>
        <pc:spChg chg="del">
          <ac:chgData name="Laura Oathout" userId="6ff55ba14486fe89" providerId="LiveId" clId="{1CF2E21C-F86F-40AB-82B8-08B78065F2DA}" dt="2023-04-22T20:49:08.601" v="219"/>
          <ac:spMkLst>
            <pc:docMk/>
            <pc:sldMk cId="3961270686" sldId="267"/>
            <ac:spMk id="44" creationId="{75354343-9B56-D8F8-95B8-88CB4F5E7807}"/>
          </ac:spMkLst>
        </pc:spChg>
        <pc:spChg chg="del">
          <ac:chgData name="Laura Oathout" userId="6ff55ba14486fe89" providerId="LiveId" clId="{1CF2E21C-F86F-40AB-82B8-08B78065F2DA}" dt="2023-04-22T20:49:08.588" v="209"/>
          <ac:spMkLst>
            <pc:docMk/>
            <pc:sldMk cId="3961270686" sldId="267"/>
            <ac:spMk id="45" creationId="{81C4CBA0-54E4-37F7-D124-7BA85E7A9471}"/>
          </ac:spMkLst>
        </pc:spChg>
        <pc:spChg chg="del">
          <ac:chgData name="Laura Oathout" userId="6ff55ba14486fe89" providerId="LiveId" clId="{1CF2E21C-F86F-40AB-82B8-08B78065F2DA}" dt="2023-04-22T20:49:08.601" v="213"/>
          <ac:spMkLst>
            <pc:docMk/>
            <pc:sldMk cId="3961270686" sldId="267"/>
            <ac:spMk id="46" creationId="{FDA9402B-D65E-A386-964E-0802A859BFB7}"/>
          </ac:spMkLst>
        </pc:spChg>
        <pc:grpChg chg="del">
          <ac:chgData name="Laura Oathout" userId="6ff55ba14486fe89" providerId="LiveId" clId="{1CF2E21C-F86F-40AB-82B8-08B78065F2DA}" dt="2023-04-22T20:49:08.601" v="215"/>
          <ac:grpSpMkLst>
            <pc:docMk/>
            <pc:sldMk cId="3961270686" sldId="267"/>
            <ac:grpSpMk id="42" creationId="{CB9AA0ED-2F39-7E62-49EA-11BB48023D3D}"/>
          </ac:grpSpMkLst>
        </pc:grpChg>
        <pc:picChg chg="del">
          <ac:chgData name="Laura Oathout" userId="6ff55ba14486fe89" providerId="LiveId" clId="{1CF2E21C-F86F-40AB-82B8-08B78065F2DA}" dt="2023-04-22T20:49:08.588" v="195"/>
          <ac:picMkLst>
            <pc:docMk/>
            <pc:sldMk cId="3961270686" sldId="267"/>
            <ac:picMk id="4" creationId="{00000000-0000-0000-0000-000000000000}"/>
          </ac:picMkLst>
        </pc:picChg>
        <pc:picChg chg="del">
          <ac:chgData name="Laura Oathout" userId="6ff55ba14486fe89" providerId="LiveId" clId="{1CF2E21C-F86F-40AB-82B8-08B78065F2DA}" dt="2023-04-22T20:49:08.588" v="199"/>
          <ac:picMkLst>
            <pc:docMk/>
            <pc:sldMk cId="3961270686" sldId="267"/>
            <ac:picMk id="5" creationId="{33C13AF3-C075-ABDD-C484-8B756060D80B}"/>
          </ac:picMkLst>
        </pc:picChg>
        <pc:picChg chg="del">
          <ac:chgData name="Laura Oathout" userId="6ff55ba14486fe89" providerId="LiveId" clId="{1CF2E21C-F86F-40AB-82B8-08B78065F2DA}" dt="2023-04-22T20:49:08.588" v="203"/>
          <ac:picMkLst>
            <pc:docMk/>
            <pc:sldMk cId="3961270686" sldId="267"/>
            <ac:picMk id="10" creationId="{9012355B-CAB2-9440-0D71-426DF36077DB}"/>
          </ac:picMkLst>
        </pc:picChg>
        <pc:picChg chg="del">
          <ac:chgData name="Laura Oathout" userId="6ff55ba14486fe89" providerId="LiveId" clId="{1CF2E21C-F86F-40AB-82B8-08B78065F2DA}" dt="2023-04-22T20:49:08.601" v="211"/>
          <ac:picMkLst>
            <pc:docMk/>
            <pc:sldMk cId="3961270686" sldId="267"/>
            <ac:picMk id="13" creationId="{83E1CB0C-8BB4-79B2-F608-6E4CD18BC7AC}"/>
          </ac:picMkLst>
        </pc:picChg>
        <pc:picChg chg="del">
          <ac:chgData name="Laura Oathout" userId="6ff55ba14486fe89" providerId="LiveId" clId="{1CF2E21C-F86F-40AB-82B8-08B78065F2DA}" dt="2023-04-22T20:49:08.601" v="225"/>
          <ac:picMkLst>
            <pc:docMk/>
            <pc:sldMk cId="3961270686" sldId="267"/>
            <ac:picMk id="15" creationId="{A40DBFDA-F6E7-9FDD-34E9-C9ED262FC6C8}"/>
          </ac:picMkLst>
        </pc:picChg>
      </pc:sldChg>
      <pc:sldChg chg="delSp mod setBg">
        <pc:chgData name="Laura Oathout" userId="6ff55ba14486fe89" providerId="LiveId" clId="{1CF2E21C-F86F-40AB-82B8-08B78065F2DA}" dt="2023-04-22T20:49:08.491" v="49"/>
        <pc:sldMkLst>
          <pc:docMk/>
          <pc:sldMk cId="2713499688" sldId="269"/>
        </pc:sldMkLst>
        <pc:spChg chg="del">
          <ac:chgData name="Laura Oathout" userId="6ff55ba14486fe89" providerId="LiveId" clId="{1CF2E21C-F86F-40AB-82B8-08B78065F2DA}" dt="2023-04-22T20:49:08.475" v="45"/>
          <ac:spMkLst>
            <pc:docMk/>
            <pc:sldMk cId="2713499688" sldId="269"/>
            <ac:spMk id="2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475" v="43"/>
          <ac:spMkLst>
            <pc:docMk/>
            <pc:sldMk cId="2713499688" sldId="269"/>
            <ac:spMk id="4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475" v="39"/>
          <ac:spMkLst>
            <pc:docMk/>
            <pc:sldMk cId="2713499688" sldId="269"/>
            <ac:spMk id="5" creationId="{BF4348EF-79D6-0E0F-BCC7-6664239A0708}"/>
          </ac:spMkLst>
        </pc:spChg>
        <pc:spChg chg="del">
          <ac:chgData name="Laura Oathout" userId="6ff55ba14486fe89" providerId="LiveId" clId="{1CF2E21C-F86F-40AB-82B8-08B78065F2DA}" dt="2023-04-22T20:49:08.475" v="41"/>
          <ac:spMkLst>
            <pc:docMk/>
            <pc:sldMk cId="2713499688" sldId="269"/>
            <ac:spMk id="7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475" v="47"/>
          <ac:spMkLst>
            <pc:docMk/>
            <pc:sldMk cId="2713499688" sldId="269"/>
            <ac:spMk id="11" creationId="{00000000-0000-0000-0000-000000000000}"/>
          </ac:spMkLst>
        </pc:spChg>
      </pc:sldChg>
      <pc:sldChg chg="delSp mod setBg">
        <pc:chgData name="Laura Oathout" userId="6ff55ba14486fe89" providerId="LiveId" clId="{1CF2E21C-F86F-40AB-82B8-08B78065F2DA}" dt="2023-04-22T20:49:08.475" v="37"/>
        <pc:sldMkLst>
          <pc:docMk/>
          <pc:sldMk cId="1855348938" sldId="402"/>
        </pc:sldMkLst>
        <pc:spChg chg="del">
          <ac:chgData name="Laura Oathout" userId="6ff55ba14486fe89" providerId="LiveId" clId="{1CF2E21C-F86F-40AB-82B8-08B78065F2DA}" dt="2023-04-22T20:49:08.444" v="11"/>
          <ac:spMkLst>
            <pc:docMk/>
            <pc:sldMk cId="1855348938" sldId="402"/>
            <ac:spMk id="6" creationId="{D37F7050-13D7-C3BF-D7B0-F0531E210D40}"/>
          </ac:spMkLst>
        </pc:spChg>
        <pc:spChg chg="del">
          <ac:chgData name="Laura Oathout" userId="6ff55ba14486fe89" providerId="LiveId" clId="{1CF2E21C-F86F-40AB-82B8-08B78065F2DA}" dt="2023-04-22T20:49:08.444" v="5"/>
          <ac:spMkLst>
            <pc:docMk/>
            <pc:sldMk cId="1855348938" sldId="402"/>
            <ac:spMk id="7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444" v="7"/>
          <ac:spMkLst>
            <pc:docMk/>
            <pc:sldMk cId="1855348938" sldId="402"/>
            <ac:spMk id="8" creationId="{00000000-0000-0000-0000-000000000000}"/>
          </ac:spMkLst>
        </pc:spChg>
        <pc:spChg chg="del">
          <ac:chgData name="Laura Oathout" userId="6ff55ba14486fe89" providerId="LiveId" clId="{1CF2E21C-F86F-40AB-82B8-08B78065F2DA}" dt="2023-04-22T20:49:08.459" v="33"/>
          <ac:spMkLst>
            <pc:docMk/>
            <pc:sldMk cId="1855348938" sldId="402"/>
            <ac:spMk id="16" creationId="{E658C692-BE55-7EE7-0D09-640F317A9DE2}"/>
          </ac:spMkLst>
        </pc:spChg>
        <pc:spChg chg="del">
          <ac:chgData name="Laura Oathout" userId="6ff55ba14486fe89" providerId="LiveId" clId="{1CF2E21C-F86F-40AB-82B8-08B78065F2DA}" dt="2023-04-22T20:49:08.459" v="35"/>
          <ac:spMkLst>
            <pc:docMk/>
            <pc:sldMk cId="1855348938" sldId="402"/>
            <ac:spMk id="17" creationId="{1277A371-8BFD-E26B-CEEE-9EF3FA941B52}"/>
          </ac:spMkLst>
        </pc:spChg>
        <pc:spChg chg="del">
          <ac:chgData name="Laura Oathout" userId="6ff55ba14486fe89" providerId="LiveId" clId="{1CF2E21C-F86F-40AB-82B8-08B78065F2DA}" dt="2023-04-22T20:49:08.444" v="29"/>
          <ac:spMkLst>
            <pc:docMk/>
            <pc:sldMk cId="1855348938" sldId="402"/>
            <ac:spMk id="20" creationId="{1386CD7A-8477-D10D-7D35-9AF25F18D217}"/>
          </ac:spMkLst>
        </pc:spChg>
        <pc:spChg chg="del">
          <ac:chgData name="Laura Oathout" userId="6ff55ba14486fe89" providerId="LiveId" clId="{1CF2E21C-F86F-40AB-82B8-08B78065F2DA}" dt="2023-04-22T20:49:08.444" v="15"/>
          <ac:spMkLst>
            <pc:docMk/>
            <pc:sldMk cId="1855348938" sldId="402"/>
            <ac:spMk id="49" creationId="{0C47F042-6470-DB1B-1313-9A238ABA435B}"/>
          </ac:spMkLst>
        </pc:spChg>
        <pc:spChg chg="del">
          <ac:chgData name="Laura Oathout" userId="6ff55ba14486fe89" providerId="LiveId" clId="{1CF2E21C-F86F-40AB-82B8-08B78065F2DA}" dt="2023-04-22T20:49:08.444" v="17"/>
          <ac:spMkLst>
            <pc:docMk/>
            <pc:sldMk cId="1855348938" sldId="402"/>
            <ac:spMk id="50" creationId="{59490F15-1626-238C-50F2-D7F13FA2B058}"/>
          </ac:spMkLst>
        </pc:spChg>
        <pc:grpChg chg="del">
          <ac:chgData name="Laura Oathout" userId="6ff55ba14486fe89" providerId="LiveId" clId="{1CF2E21C-F86F-40AB-82B8-08B78065F2DA}" dt="2023-04-22T20:49:08.444" v="13"/>
          <ac:grpSpMkLst>
            <pc:docMk/>
            <pc:sldMk cId="1855348938" sldId="402"/>
            <ac:grpSpMk id="19" creationId="{2255F91E-E25F-9635-C3B8-EEFF5B8DA909}"/>
          </ac:grpSpMkLst>
        </pc:grpChg>
        <pc:picChg chg="del">
          <ac:chgData name="Laura Oathout" userId="6ff55ba14486fe89" providerId="LiveId" clId="{1CF2E21C-F86F-40AB-82B8-08B78065F2DA}" dt="2023-04-22T20:49:08.444" v="27"/>
          <ac:picMkLst>
            <pc:docMk/>
            <pc:sldMk cId="1855348938" sldId="402"/>
            <ac:picMk id="3" creationId="{EA093362-3411-8A55-1BD3-3DA23B7B7BFC}"/>
          </ac:picMkLst>
        </pc:picChg>
        <pc:picChg chg="del">
          <ac:chgData name="Laura Oathout" userId="6ff55ba14486fe89" providerId="LiveId" clId="{1CF2E21C-F86F-40AB-82B8-08B78065F2DA}" dt="2023-04-22T20:49:08.444" v="23"/>
          <ac:picMkLst>
            <pc:docMk/>
            <pc:sldMk cId="1855348938" sldId="402"/>
            <ac:picMk id="4" creationId="{D500B9B2-D9C0-3340-2909-A6BBE7931D94}"/>
          </ac:picMkLst>
        </pc:picChg>
        <pc:picChg chg="del">
          <ac:chgData name="Laura Oathout" userId="6ff55ba14486fe89" providerId="LiveId" clId="{1CF2E21C-F86F-40AB-82B8-08B78065F2DA}" dt="2023-04-22T20:49:08.444" v="9"/>
          <ac:picMkLst>
            <pc:docMk/>
            <pc:sldMk cId="1855348938" sldId="402"/>
            <ac:picMk id="9" creationId="{00000000-0000-0000-0000-000000000000}"/>
          </ac:picMkLst>
        </pc:picChg>
        <pc:picChg chg="del">
          <ac:chgData name="Laura Oathout" userId="6ff55ba14486fe89" providerId="LiveId" clId="{1CF2E21C-F86F-40AB-82B8-08B78065F2DA}" dt="2023-04-22T20:49:08.444" v="25"/>
          <ac:picMkLst>
            <pc:docMk/>
            <pc:sldMk cId="1855348938" sldId="402"/>
            <ac:picMk id="10" creationId="{A411B1B9-DFFE-7937-777C-D8817248C1F7}"/>
          </ac:picMkLst>
        </pc:picChg>
        <pc:picChg chg="del">
          <ac:chgData name="Laura Oathout" userId="6ff55ba14486fe89" providerId="LiveId" clId="{1CF2E21C-F86F-40AB-82B8-08B78065F2DA}" dt="2023-04-22T20:49:08.444" v="1"/>
          <ac:picMkLst>
            <pc:docMk/>
            <pc:sldMk cId="1855348938" sldId="402"/>
            <ac:picMk id="11" creationId="{B3CCFEBA-1A53-8521-C3E6-25FECCFDF900}"/>
          </ac:picMkLst>
        </pc:picChg>
        <pc:picChg chg="del">
          <ac:chgData name="Laura Oathout" userId="6ff55ba14486fe89" providerId="LiveId" clId="{1CF2E21C-F86F-40AB-82B8-08B78065F2DA}" dt="2023-04-22T20:49:08.444" v="19"/>
          <ac:picMkLst>
            <pc:docMk/>
            <pc:sldMk cId="1855348938" sldId="402"/>
            <ac:picMk id="14" creationId="{E6E19E3D-0036-8291-D8DD-670D27D2F547}"/>
          </ac:picMkLst>
        </pc:picChg>
        <pc:picChg chg="del">
          <ac:chgData name="Laura Oathout" userId="6ff55ba14486fe89" providerId="LiveId" clId="{1CF2E21C-F86F-40AB-82B8-08B78065F2DA}" dt="2023-04-22T20:49:08.444" v="31"/>
          <ac:picMkLst>
            <pc:docMk/>
            <pc:sldMk cId="1855348938" sldId="402"/>
            <ac:picMk id="15" creationId="{9A79A30F-3272-1FEE-CCD8-61611DEEEAAA}"/>
          </ac:picMkLst>
        </pc:picChg>
        <pc:picChg chg="del">
          <ac:chgData name="Laura Oathout" userId="6ff55ba14486fe89" providerId="LiveId" clId="{1CF2E21C-F86F-40AB-82B8-08B78065F2DA}" dt="2023-04-22T20:49:08.444" v="21"/>
          <ac:picMkLst>
            <pc:docMk/>
            <pc:sldMk cId="1855348938" sldId="402"/>
            <ac:picMk id="18" creationId="{12E006E6-7F49-C6B3-FF18-B7FB3E118DA8}"/>
          </ac:picMkLst>
        </pc:picChg>
        <pc:picChg chg="del">
          <ac:chgData name="Laura Oathout" userId="6ff55ba14486fe89" providerId="LiveId" clId="{1CF2E21C-F86F-40AB-82B8-08B78065F2DA}" dt="2023-04-22T20:49:08.444" v="3"/>
          <ac:picMkLst>
            <pc:docMk/>
            <pc:sldMk cId="1855348938" sldId="402"/>
            <ac:picMk id="48" creationId="{2B93548B-533B-C7F5-F198-D8AEA8D3DB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AE6B-293F-3954-DA88-7B54951C6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BCA56-0547-2F77-B12B-3D24D8320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32A6-D26F-CF0D-51A2-99A1262D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3175-68D5-2440-8480-02F71F40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4E4FD-808C-319A-5877-BFE68674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C5C0-66A5-1DC4-423A-76BAB723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7EFD2-C164-199D-B465-6F8F26EEA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F24C-27D7-FFFB-EEED-5EBD6FF9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2273C-F8BD-0979-B52D-3CCCD0C1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7D788-FA2C-D373-85B3-7E51D14F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3C852-3FCA-FF93-6FA4-FBC8F06CF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4254C-2593-57AA-E074-D8D2F419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0F63-19B8-63E6-2E53-4BBAB5A5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F32BA-90F1-4C62-E051-06E76698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CB971-E6FC-5E18-1002-A1FDB81E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FD59-7BCB-ACDC-1220-478DCEE8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EF060-22FC-6214-94D6-DAC20FD4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7F90-3113-E15E-BF17-4598ED4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F9854-FA3A-D836-96B3-E25E4F57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A03FB-5476-D1CF-D4DC-86526153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12D5-D1F1-48F9-8EDF-6103F939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AA063-7334-9AFE-5ACF-3FB22EE55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3617-356A-0A37-362B-AF2012CB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5153-6EA5-D149-1116-659D144D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3548A-E230-AA82-6E34-EA12A7B6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EB32-8D4E-5D0A-4BE5-12CF770C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EE3C-18F5-28C0-4E5B-F916F5A24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52F0D-EDDB-3FE7-BAC0-812FD525E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DDDBF-6A28-4E14-8570-20563635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2CBA1-9DD3-B403-705A-203601A5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62C12-3155-C691-B865-5486DD6F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9383-F296-0778-2D84-8D012DA5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2A7B0-3E03-DD2F-51CC-96EA2C4B9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72A26-03C9-A6F8-D9DA-5A912DD64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5388E-DA59-5254-AA00-44FC0CBFE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D4E2B-8BCA-C6AC-7821-955B2743A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DA1AD-F1B3-B592-5070-AA3BCAA4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39057-EF3B-C718-A231-9AE7E3FD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E5D9C-0B00-00DB-8050-F64EF3661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B55A-2821-000E-F3B2-6D3FACDB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D9E9E-5522-1FD0-2B30-D86939B8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27423-AF1B-1C82-31FA-7D411BFF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201B1-BF9F-42E3-587A-68EAA033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D9860-31B2-5284-9261-FA3A2068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E63558-4C12-DB1F-4BA5-DC9B8F25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3374-F189-42D3-468E-66AA46AB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B712-D279-9A98-043E-D8D74A70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7E46-9A86-8193-021F-380EE277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D21DF-CA10-46EE-ED92-37D5AD00C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0AE45-E5BD-1234-3D94-A4CAD4D8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A151C-0C77-13AD-A45A-6D1C7CD2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C067F-EAC7-FD80-C960-8F090750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1B21-B293-6CF3-93A7-86FBCBF0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E72B5-8157-C61D-4AC8-05E102178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38444-D4DB-D7F0-B09F-A60494833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4A4DC-C52F-F791-F9A6-F38E2125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E0A90-BEBB-65CA-1DE2-6ABBF34C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BDBC3-D490-CCFD-CC64-438D3DB8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F0977-6B99-509A-8761-6CAB7A4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8921A-6CE1-73EB-60C5-681C9066D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68D53-957F-DF63-A808-B1D78AD8B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0E36-D09A-4522-B82F-12CDFE69C19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B837-974F-2149-AA61-AAF26E771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E281D-4157-D84A-05AC-EC325A581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7345-5A6C-46FE-A2DB-29B212E9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laura@musiccitycounselor.com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JPG"/><Relationship Id="rId14" Type="http://schemas.openxmlformats.org/officeDocument/2006/relationships/hyperlink" Target="http://www.musiccitycounsel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JPG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microsoft.com/office/2007/relationships/hdphoto" Target="../media/hdphoto1.wdp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0.JPG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2.JP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3.JP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microsoft.com/office/2007/relationships/hdphoto" Target="../media/hdphoto1.wdp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teacherspayteachers.com/Store/A-Primary-Kind-Of-Life" TargetMode="External"/><Relationship Id="rId3" Type="http://schemas.openxmlformats.org/officeDocument/2006/relationships/tags" Target="../tags/tag50.xml"/><Relationship Id="rId7" Type="http://schemas.openxmlformats.org/officeDocument/2006/relationships/hyperlink" Target="https://www.teacherspayteachers.com/Store/Educlips" TargetMode="External"/><Relationship Id="rId12" Type="http://schemas.openxmlformats.org/officeDocument/2006/relationships/image" Target="../media/image1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4.JPG"/><Relationship Id="rId11" Type="http://schemas.openxmlformats.org/officeDocument/2006/relationships/hyperlink" Target="https://www.teacherspayteachers.com/Store/Bricks-And-Border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1.xml"/><Relationship Id="rId9" Type="http://schemas.openxmlformats.org/officeDocument/2006/relationships/hyperlink" Target="https://www.teacherspayteachers.com/Store/Sarah-Pecorino-Illustration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Logo, 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D2F6B0F0-A873-7AE5-5FCB-22C1C1B16F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7" y="6936766"/>
            <a:ext cx="1473943" cy="1443494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0AA791F4-4204-A56B-27B4-0879DAB6F0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24" y="6936765"/>
            <a:ext cx="1473944" cy="144349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F7ED5062-C8F7-0D06-124E-BCF97B6496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15" y="6936764"/>
            <a:ext cx="1473945" cy="1443496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464C6C92-B4B4-6A37-7E46-C23DD440E0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" y="6936763"/>
            <a:ext cx="1473945" cy="1443496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4C78D9C3-C54E-AF67-34F6-D5EADBC263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08" y="6936763"/>
            <a:ext cx="1473945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1099" y="5203199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oathout</a:t>
            </a:r>
            <a:endParaRPr lang="en-US" sz="3600" dirty="0"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I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B54693-E8DF-E26E-3628-76AB7469CD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11359" y="6183189"/>
            <a:ext cx="283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Let’s connect!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F57B63-FEA6-7934-44AA-9289286C08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55131" y="6938019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1AA6A4-83CE-BCCB-8472-168C2A8C7D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66690" y="7597624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1099" y="5203199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oathout</a:t>
            </a:r>
            <a:endParaRPr lang="en-US" sz="3600" dirty="0"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I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B54693-E8DF-E26E-3628-76AB7469CD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11359" y="6183189"/>
            <a:ext cx="283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Let’s connect!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F57B63-FEA6-7934-44AA-9289286C08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55131" y="6938019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1AA6A4-83CE-BCCB-8472-168C2A8C7D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66690" y="7597624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0678" y="498476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Oathout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us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we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C1F64-6323-7E83-2D5B-3D64651DE08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3052" y="537270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&amp;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carly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smith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BD650-5FEA-EECF-E125-2C3E1E5B036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21778" y="6337398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1DA32-CAA7-B3D3-BCF5-0AA8013A2CC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021777" y="6772097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FD477E-0D5F-6EA4-18F5-9894EF920C3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33363" y="7185122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E9B6E-0405-1D02-8ECA-356CCE3C8FE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033363" y="7637291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45176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A75A-CDDA-78E1-F6BB-E18859F871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0678" y="498476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Oathout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9F1A9-52B1-A548-52DA-AED65C4BD0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AAA42-9B2E-E5BB-02B2-5466D78549A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we can help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62401C-172B-48AE-13B3-6C49D289CB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21778" y="6337398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EE45F-B163-8ACE-9E95-901DB23A27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21778" y="6769042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2B3C77-C365-4B2B-E3F3-CAD18C810F8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3052" y="537270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&amp;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carly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smith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DB1FDA-D254-CB5A-3775-AE872AE2DDD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33363" y="7185122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74CCAC-9E06-00B7-2C4C-5274373E384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033363" y="7637291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9414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AF6A447-3A3F-FE24-7BDC-65D3F47CD4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8" y="8893878"/>
            <a:ext cx="1017565" cy="101633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88832EC7-C11D-DFA8-0D2C-F08531D697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74" y="8884303"/>
            <a:ext cx="1071097" cy="1068308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7E98C355-3CBF-797A-982B-6833201C55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78" y="8885624"/>
            <a:ext cx="1022209" cy="101954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380AF5C7-0FC9-8073-05E8-800DCE0DF9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83" y="8893878"/>
            <a:ext cx="1010342" cy="10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0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</Words>
  <Application>Microsoft Office PowerPoint</Application>
  <PresentationFormat>Custom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APLPapaTroll</vt:lpstr>
      <vt:lpstr>KAElementary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Laura Oathout</cp:lastModifiedBy>
  <cp:revision>1</cp:revision>
  <dcterms:created xsi:type="dcterms:W3CDTF">2023-04-22T20:46:41Z</dcterms:created>
  <dcterms:modified xsi:type="dcterms:W3CDTF">2023-04-22T20:49:19Z</dcterms:modified>
</cp:coreProperties>
</file>