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402" r:id="rId2"/>
    <p:sldId id="269" r:id="rId3"/>
    <p:sldId id="258" r:id="rId4"/>
    <p:sldId id="263" r:id="rId5"/>
    <p:sldId id="261" r:id="rId6"/>
    <p:sldId id="265" r:id="rId7"/>
    <p:sldId id="267" r:id="rId8"/>
  </p:sldIdLst>
  <p:sldSz cx="7772400" cy="10058400"/>
  <p:notesSz cx="6858000" cy="9144000"/>
  <p:embeddedFontLst>
    <p:embeddedFont>
      <p:font typeface="KAElementary" pitchFamily="2" charset="-127"/>
      <p:regular r:id="rId9"/>
    </p:embeddedFont>
    <p:embeddedFont>
      <p:font typeface="APLPapaTroll" panose="02000603000000000000" pitchFamily="2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3B470-3DB2-4D06-BBE6-CBB501D5AB2A}" v="128" dt="2023-04-22T20:45:06.5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2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083" y="8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Oathout" userId="6ff55ba14486fe89" providerId="LiveId" clId="{B6F3B470-3DB2-4D06-BBE6-CBB501D5AB2A}"/>
    <pc:docChg chg="undo custSel modSld">
      <pc:chgData name="Laura Oathout" userId="6ff55ba14486fe89" providerId="LiveId" clId="{B6F3B470-3DB2-4D06-BBE6-CBB501D5AB2A}" dt="2023-04-22T20:45:52.264" v="229" actId="1076"/>
      <pc:docMkLst>
        <pc:docMk/>
      </pc:docMkLst>
      <pc:sldChg chg="delSp mod setBg">
        <pc:chgData name="Laura Oathout" userId="6ff55ba14486fe89" providerId="LiveId" clId="{B6F3B470-3DB2-4D06-BBE6-CBB501D5AB2A}" dt="2023-04-22T20:45:06.473" v="85"/>
        <pc:sldMkLst>
          <pc:docMk/>
          <pc:sldMk cId="2248263925" sldId="258"/>
        </pc:sldMkLst>
        <pc:spChg chg="del">
          <ac:chgData name="Laura Oathout" userId="6ff55ba14486fe89" providerId="LiveId" clId="{B6F3B470-3DB2-4D06-BBE6-CBB501D5AB2A}" dt="2023-04-22T20:45:06.473" v="83"/>
          <ac:spMkLst>
            <pc:docMk/>
            <pc:sldMk cId="2248263925" sldId="258"/>
            <ac:spMk id="2" creationId="{45E3E805-5993-F5E4-A2E6-5671EB434585}"/>
          </ac:spMkLst>
        </pc:spChg>
        <pc:spChg chg="del">
          <ac:chgData name="Laura Oathout" userId="6ff55ba14486fe89" providerId="LiveId" clId="{B6F3B470-3DB2-4D06-BBE6-CBB501D5AB2A}" dt="2023-04-22T20:45:06.473" v="79"/>
          <ac:spMkLst>
            <pc:docMk/>
            <pc:sldMk cId="2248263925" sldId="258"/>
            <ac:spMk id="21" creationId="{818C1467-36D4-4FEC-B8A4-521BC9CD3E1E}"/>
          </ac:spMkLst>
        </pc:spChg>
        <pc:grpChg chg="del">
          <ac:chgData name="Laura Oathout" userId="6ff55ba14486fe89" providerId="LiveId" clId="{B6F3B470-3DB2-4D06-BBE6-CBB501D5AB2A}" dt="2023-04-22T20:45:06.456" v="57"/>
          <ac:grpSpMkLst>
            <pc:docMk/>
            <pc:sldMk cId="2248263925" sldId="258"/>
            <ac:grpSpMk id="4" creationId="{6B5DA586-04B1-6E94-C7EF-199BBEC78516}"/>
          </ac:grpSpMkLst>
        </pc:grpChg>
        <pc:grpChg chg="del">
          <ac:chgData name="Laura Oathout" userId="6ff55ba14486fe89" providerId="LiveId" clId="{B6F3B470-3DB2-4D06-BBE6-CBB501D5AB2A}" dt="2023-04-22T20:45:06.456" v="51"/>
          <ac:grpSpMkLst>
            <pc:docMk/>
            <pc:sldMk cId="2248263925" sldId="258"/>
            <ac:grpSpMk id="9" creationId="{C1FA94FD-A790-0F6D-0B64-BE1F664CFCBA}"/>
          </ac:grpSpMkLst>
        </pc:grpChg>
        <pc:grpChg chg="del">
          <ac:chgData name="Laura Oathout" userId="6ff55ba14486fe89" providerId="LiveId" clId="{B6F3B470-3DB2-4D06-BBE6-CBB501D5AB2A}" dt="2023-04-22T20:45:06.456" v="61"/>
          <ac:grpSpMkLst>
            <pc:docMk/>
            <pc:sldMk cId="2248263925" sldId="258"/>
            <ac:grpSpMk id="74" creationId="{DFD6E258-6271-F709-EAC4-7A2D34626C61}"/>
          </ac:grpSpMkLst>
        </pc:grpChg>
        <pc:grpChg chg="del">
          <ac:chgData name="Laura Oathout" userId="6ff55ba14486fe89" providerId="LiveId" clId="{B6F3B470-3DB2-4D06-BBE6-CBB501D5AB2A}" dt="2023-04-22T20:45:06.456" v="63"/>
          <ac:grpSpMkLst>
            <pc:docMk/>
            <pc:sldMk cId="2248263925" sldId="258"/>
            <ac:grpSpMk id="75" creationId="{128AF8A7-A2DA-4332-FAB2-B2C39B9F460F}"/>
          </ac:grpSpMkLst>
        </pc:grpChg>
        <pc:picChg chg="del">
          <ac:chgData name="Laura Oathout" userId="6ff55ba14486fe89" providerId="LiveId" clId="{B6F3B470-3DB2-4D06-BBE6-CBB501D5AB2A}" dt="2023-04-22T20:45:06.471" v="73"/>
          <ac:picMkLst>
            <pc:docMk/>
            <pc:sldMk cId="2248263925" sldId="258"/>
            <ac:picMk id="3" creationId="{4FB44DD0-ED9B-40AF-875F-7E792543970E}"/>
          </ac:picMkLst>
        </pc:picChg>
        <pc:picChg chg="del">
          <ac:chgData name="Laura Oathout" userId="6ff55ba14486fe89" providerId="LiveId" clId="{B6F3B470-3DB2-4D06-BBE6-CBB501D5AB2A}" dt="2023-04-22T20:45:06.473" v="81"/>
          <ac:picMkLst>
            <pc:docMk/>
            <pc:sldMk cId="2248263925" sldId="258"/>
            <ac:picMk id="15" creationId="{A14FABCD-5B6C-A276-CB22-3DBFE484E1BC}"/>
          </ac:picMkLst>
        </pc:picChg>
        <pc:picChg chg="del">
          <ac:chgData name="Laura Oathout" userId="6ff55ba14486fe89" providerId="LiveId" clId="{B6F3B470-3DB2-4D06-BBE6-CBB501D5AB2A}" dt="2023-04-22T20:45:06.456" v="53"/>
          <ac:picMkLst>
            <pc:docMk/>
            <pc:sldMk cId="2248263925" sldId="258"/>
            <ac:picMk id="23" creationId="{7CE4CB29-A7E1-567A-7D43-2121E16C39FE}"/>
          </ac:picMkLst>
        </pc:picChg>
        <pc:picChg chg="del">
          <ac:chgData name="Laura Oathout" userId="6ff55ba14486fe89" providerId="LiveId" clId="{B6F3B470-3DB2-4D06-BBE6-CBB501D5AB2A}" dt="2023-04-22T20:45:06.456" v="67"/>
          <ac:picMkLst>
            <pc:docMk/>
            <pc:sldMk cId="2248263925" sldId="258"/>
            <ac:picMk id="29" creationId="{3397895E-5A76-7318-904E-CC8133367611}"/>
          </ac:picMkLst>
        </pc:picChg>
        <pc:picChg chg="del">
          <ac:chgData name="Laura Oathout" userId="6ff55ba14486fe89" providerId="LiveId" clId="{B6F3B470-3DB2-4D06-BBE6-CBB501D5AB2A}" dt="2023-04-22T20:45:06.456" v="55"/>
          <ac:picMkLst>
            <pc:docMk/>
            <pc:sldMk cId="2248263925" sldId="258"/>
            <ac:picMk id="32" creationId="{24D48509-C4B1-95B9-4FA4-5368A260FBB5}"/>
          </ac:picMkLst>
        </pc:picChg>
        <pc:picChg chg="del">
          <ac:chgData name="Laura Oathout" userId="6ff55ba14486fe89" providerId="LiveId" clId="{B6F3B470-3DB2-4D06-BBE6-CBB501D5AB2A}" dt="2023-04-22T20:45:06.471" v="75"/>
          <ac:picMkLst>
            <pc:docMk/>
            <pc:sldMk cId="2248263925" sldId="258"/>
            <ac:picMk id="39" creationId="{AC8454E7-D8A4-6D7D-7CB0-CA56103B0470}"/>
          </ac:picMkLst>
        </pc:picChg>
        <pc:picChg chg="del">
          <ac:chgData name="Laura Oathout" userId="6ff55ba14486fe89" providerId="LiveId" clId="{B6F3B470-3DB2-4D06-BBE6-CBB501D5AB2A}" dt="2023-04-22T20:45:06.456" v="59"/>
          <ac:picMkLst>
            <pc:docMk/>
            <pc:sldMk cId="2248263925" sldId="258"/>
            <ac:picMk id="40" creationId="{748A94C7-2479-C417-24E0-8D9AD6185E95}"/>
          </ac:picMkLst>
        </pc:picChg>
        <pc:picChg chg="del">
          <ac:chgData name="Laura Oathout" userId="6ff55ba14486fe89" providerId="LiveId" clId="{B6F3B470-3DB2-4D06-BBE6-CBB501D5AB2A}" dt="2023-04-22T20:45:06.456" v="69"/>
          <ac:picMkLst>
            <pc:docMk/>
            <pc:sldMk cId="2248263925" sldId="258"/>
            <ac:picMk id="49" creationId="{BE81B4F1-111E-2703-FA08-D0CF07136D3D}"/>
          </ac:picMkLst>
        </pc:picChg>
        <pc:picChg chg="del">
          <ac:chgData name="Laura Oathout" userId="6ff55ba14486fe89" providerId="LiveId" clId="{B6F3B470-3DB2-4D06-BBE6-CBB501D5AB2A}" dt="2023-04-22T20:45:06.456" v="65"/>
          <ac:picMkLst>
            <pc:docMk/>
            <pc:sldMk cId="2248263925" sldId="258"/>
            <ac:picMk id="59" creationId="{3E12A5E6-16EE-9396-F51C-96A220A2AC39}"/>
          </ac:picMkLst>
        </pc:picChg>
        <pc:picChg chg="del">
          <ac:chgData name="Laura Oathout" userId="6ff55ba14486fe89" providerId="LiveId" clId="{B6F3B470-3DB2-4D06-BBE6-CBB501D5AB2A}" dt="2023-04-22T20:45:06.473" v="77"/>
          <ac:picMkLst>
            <pc:docMk/>
            <pc:sldMk cId="2248263925" sldId="258"/>
            <ac:picMk id="61" creationId="{5BB790D3-8B3A-C6B4-5F2E-103BD654BD27}"/>
          </ac:picMkLst>
        </pc:picChg>
        <pc:picChg chg="del">
          <ac:chgData name="Laura Oathout" userId="6ff55ba14486fe89" providerId="LiveId" clId="{B6F3B470-3DB2-4D06-BBE6-CBB501D5AB2A}" dt="2023-04-22T20:45:06.456" v="71"/>
          <ac:picMkLst>
            <pc:docMk/>
            <pc:sldMk cId="2248263925" sldId="258"/>
            <ac:picMk id="66" creationId="{F393FD2F-7B2C-C8AC-9515-5EC86622DED2}"/>
          </ac:picMkLst>
        </pc:picChg>
      </pc:sldChg>
      <pc:sldChg chg="delSp mod setBg">
        <pc:chgData name="Laura Oathout" userId="6ff55ba14486fe89" providerId="LiveId" clId="{B6F3B470-3DB2-4D06-BBE6-CBB501D5AB2A}" dt="2023-04-22T20:45:06.519" v="157"/>
        <pc:sldMkLst>
          <pc:docMk/>
          <pc:sldMk cId="3451761235" sldId="261"/>
        </pc:sldMkLst>
        <pc:spChg chg="del">
          <ac:chgData name="Laura Oathout" userId="6ff55ba14486fe89" providerId="LiveId" clId="{B6F3B470-3DB2-4D06-BBE6-CBB501D5AB2A}" dt="2023-04-22T20:45:06.519" v="155"/>
          <ac:spMkLst>
            <pc:docMk/>
            <pc:sldMk cId="3451761235" sldId="261"/>
            <ac:spMk id="3" creationId="{39577E5D-368D-061E-C232-38BF52F3CA95}"/>
          </ac:spMkLst>
        </pc:spChg>
        <pc:spChg chg="del">
          <ac:chgData name="Laura Oathout" userId="6ff55ba14486fe89" providerId="LiveId" clId="{B6F3B470-3DB2-4D06-BBE6-CBB501D5AB2A}" dt="2023-04-22T20:45:06.503" v="149"/>
          <ac:spMkLst>
            <pc:docMk/>
            <pc:sldMk cId="3451761235" sldId="261"/>
            <ac:spMk id="21" creationId="{818C1467-36D4-4FEC-B8A4-521BC9CD3E1E}"/>
          </ac:spMkLst>
        </pc:spChg>
        <pc:grpChg chg="del">
          <ac:chgData name="Laura Oathout" userId="6ff55ba14486fe89" providerId="LiveId" clId="{B6F3B470-3DB2-4D06-BBE6-CBB501D5AB2A}" dt="2023-04-22T20:45:06.503" v="129"/>
          <ac:grpSpMkLst>
            <pc:docMk/>
            <pc:sldMk cId="3451761235" sldId="261"/>
            <ac:grpSpMk id="4" creationId="{6B5DA586-04B1-6E94-C7EF-199BBEC78516}"/>
          </ac:grpSpMkLst>
        </pc:grpChg>
        <pc:grpChg chg="del">
          <ac:chgData name="Laura Oathout" userId="6ff55ba14486fe89" providerId="LiveId" clId="{B6F3B470-3DB2-4D06-BBE6-CBB501D5AB2A}" dt="2023-04-22T20:45:06.503" v="123"/>
          <ac:grpSpMkLst>
            <pc:docMk/>
            <pc:sldMk cId="3451761235" sldId="261"/>
            <ac:grpSpMk id="9" creationId="{C1FA94FD-A790-0F6D-0B64-BE1F664CFCBA}"/>
          </ac:grpSpMkLst>
        </pc:grpChg>
        <pc:grpChg chg="del">
          <ac:chgData name="Laura Oathout" userId="6ff55ba14486fe89" providerId="LiveId" clId="{B6F3B470-3DB2-4D06-BBE6-CBB501D5AB2A}" dt="2023-04-22T20:45:06.519" v="153"/>
          <ac:grpSpMkLst>
            <pc:docMk/>
            <pc:sldMk cId="3451761235" sldId="261"/>
            <ac:grpSpMk id="18" creationId="{F9BF082F-5E33-4ACA-209A-649158F64967}"/>
          </ac:grpSpMkLst>
        </pc:grpChg>
        <pc:grpChg chg="del">
          <ac:chgData name="Laura Oathout" userId="6ff55ba14486fe89" providerId="LiveId" clId="{B6F3B470-3DB2-4D06-BBE6-CBB501D5AB2A}" dt="2023-04-22T20:45:06.503" v="133"/>
          <ac:grpSpMkLst>
            <pc:docMk/>
            <pc:sldMk cId="3451761235" sldId="261"/>
            <ac:grpSpMk id="74" creationId="{DFD6E258-6271-F709-EAC4-7A2D34626C61}"/>
          </ac:grpSpMkLst>
        </pc:grpChg>
        <pc:picChg chg="del">
          <ac:chgData name="Laura Oathout" userId="6ff55ba14486fe89" providerId="LiveId" clId="{B6F3B470-3DB2-4D06-BBE6-CBB501D5AB2A}" dt="2023-04-22T20:45:06.503" v="143"/>
          <ac:picMkLst>
            <pc:docMk/>
            <pc:sldMk cId="3451761235" sldId="261"/>
            <ac:picMk id="6" creationId="{56D52C02-3E7C-BB5B-9C8A-3FA65D16A954}"/>
          </ac:picMkLst>
        </pc:picChg>
        <pc:picChg chg="del">
          <ac:chgData name="Laura Oathout" userId="6ff55ba14486fe89" providerId="LiveId" clId="{B6F3B470-3DB2-4D06-BBE6-CBB501D5AB2A}" dt="2023-04-22T20:45:06.519" v="151"/>
          <ac:picMkLst>
            <pc:docMk/>
            <pc:sldMk cId="3451761235" sldId="261"/>
            <ac:picMk id="15" creationId="{A14FABCD-5B6C-A276-CB22-3DBFE484E1BC}"/>
          </ac:picMkLst>
        </pc:picChg>
        <pc:picChg chg="del">
          <ac:chgData name="Laura Oathout" userId="6ff55ba14486fe89" providerId="LiveId" clId="{B6F3B470-3DB2-4D06-BBE6-CBB501D5AB2A}" dt="2023-04-22T20:45:06.503" v="125"/>
          <ac:picMkLst>
            <pc:docMk/>
            <pc:sldMk cId="3451761235" sldId="261"/>
            <ac:picMk id="23" creationId="{7CE4CB29-A7E1-567A-7D43-2121E16C39FE}"/>
          </ac:picMkLst>
        </pc:picChg>
        <pc:picChg chg="del">
          <ac:chgData name="Laura Oathout" userId="6ff55ba14486fe89" providerId="LiveId" clId="{B6F3B470-3DB2-4D06-BBE6-CBB501D5AB2A}" dt="2023-04-22T20:45:06.503" v="137"/>
          <ac:picMkLst>
            <pc:docMk/>
            <pc:sldMk cId="3451761235" sldId="261"/>
            <ac:picMk id="29" creationId="{3397895E-5A76-7318-904E-CC8133367611}"/>
          </ac:picMkLst>
        </pc:picChg>
        <pc:picChg chg="del">
          <ac:chgData name="Laura Oathout" userId="6ff55ba14486fe89" providerId="LiveId" clId="{B6F3B470-3DB2-4D06-BBE6-CBB501D5AB2A}" dt="2023-04-22T20:45:06.503" v="127"/>
          <ac:picMkLst>
            <pc:docMk/>
            <pc:sldMk cId="3451761235" sldId="261"/>
            <ac:picMk id="32" creationId="{24D48509-C4B1-95B9-4FA4-5368A260FBB5}"/>
          </ac:picMkLst>
        </pc:picChg>
        <pc:picChg chg="del">
          <ac:chgData name="Laura Oathout" userId="6ff55ba14486fe89" providerId="LiveId" clId="{B6F3B470-3DB2-4D06-BBE6-CBB501D5AB2A}" dt="2023-04-22T20:45:06.503" v="145"/>
          <ac:picMkLst>
            <pc:docMk/>
            <pc:sldMk cId="3451761235" sldId="261"/>
            <ac:picMk id="39" creationId="{AC8454E7-D8A4-6D7D-7CB0-CA56103B0470}"/>
          </ac:picMkLst>
        </pc:picChg>
        <pc:picChg chg="del">
          <ac:chgData name="Laura Oathout" userId="6ff55ba14486fe89" providerId="LiveId" clId="{B6F3B470-3DB2-4D06-BBE6-CBB501D5AB2A}" dt="2023-04-22T20:45:06.503" v="131"/>
          <ac:picMkLst>
            <pc:docMk/>
            <pc:sldMk cId="3451761235" sldId="261"/>
            <ac:picMk id="40" creationId="{748A94C7-2479-C417-24E0-8D9AD6185E95}"/>
          </ac:picMkLst>
        </pc:picChg>
        <pc:picChg chg="del">
          <ac:chgData name="Laura Oathout" userId="6ff55ba14486fe89" providerId="LiveId" clId="{B6F3B470-3DB2-4D06-BBE6-CBB501D5AB2A}" dt="2023-04-22T20:45:06.503" v="139"/>
          <ac:picMkLst>
            <pc:docMk/>
            <pc:sldMk cId="3451761235" sldId="261"/>
            <ac:picMk id="49" creationId="{BE81B4F1-111E-2703-FA08-D0CF07136D3D}"/>
          </ac:picMkLst>
        </pc:picChg>
        <pc:picChg chg="del">
          <ac:chgData name="Laura Oathout" userId="6ff55ba14486fe89" providerId="LiveId" clId="{B6F3B470-3DB2-4D06-BBE6-CBB501D5AB2A}" dt="2023-04-22T20:45:06.503" v="135"/>
          <ac:picMkLst>
            <pc:docMk/>
            <pc:sldMk cId="3451761235" sldId="261"/>
            <ac:picMk id="59" creationId="{3E12A5E6-16EE-9396-F51C-96A220A2AC39}"/>
          </ac:picMkLst>
        </pc:picChg>
        <pc:picChg chg="del">
          <ac:chgData name="Laura Oathout" userId="6ff55ba14486fe89" providerId="LiveId" clId="{B6F3B470-3DB2-4D06-BBE6-CBB501D5AB2A}" dt="2023-04-22T20:45:06.503" v="147"/>
          <ac:picMkLst>
            <pc:docMk/>
            <pc:sldMk cId="3451761235" sldId="261"/>
            <ac:picMk id="61" creationId="{5BB790D3-8B3A-C6B4-5F2E-103BD654BD27}"/>
          </ac:picMkLst>
        </pc:picChg>
        <pc:picChg chg="del">
          <ac:chgData name="Laura Oathout" userId="6ff55ba14486fe89" providerId="LiveId" clId="{B6F3B470-3DB2-4D06-BBE6-CBB501D5AB2A}" dt="2023-04-22T20:45:06.503" v="141"/>
          <ac:picMkLst>
            <pc:docMk/>
            <pc:sldMk cId="3451761235" sldId="261"/>
            <ac:picMk id="66" creationId="{F393FD2F-7B2C-C8AC-9515-5EC86622DED2}"/>
          </ac:picMkLst>
        </pc:picChg>
      </pc:sldChg>
      <pc:sldChg chg="delSp mod setBg">
        <pc:chgData name="Laura Oathout" userId="6ff55ba14486fe89" providerId="LiveId" clId="{B6F3B470-3DB2-4D06-BBE6-CBB501D5AB2A}" dt="2023-04-22T20:45:06.503" v="121"/>
        <pc:sldMkLst>
          <pc:docMk/>
          <pc:sldMk cId="3566977951" sldId="263"/>
        </pc:sldMkLst>
        <pc:spChg chg="del">
          <ac:chgData name="Laura Oathout" userId="6ff55ba14486fe89" providerId="LiveId" clId="{B6F3B470-3DB2-4D06-BBE6-CBB501D5AB2A}" dt="2023-04-22T20:45:06.487" v="115"/>
          <ac:spMkLst>
            <pc:docMk/>
            <pc:sldMk cId="3566977951" sldId="263"/>
            <ac:spMk id="21" creationId="{818C1467-36D4-4FEC-B8A4-521BC9CD3E1E}"/>
          </ac:spMkLst>
        </pc:spChg>
        <pc:spChg chg="del">
          <ac:chgData name="Laura Oathout" userId="6ff55ba14486fe89" providerId="LiveId" clId="{B6F3B470-3DB2-4D06-BBE6-CBB501D5AB2A}" dt="2023-04-22T20:45:06.487" v="119"/>
          <ac:spMkLst>
            <pc:docMk/>
            <pc:sldMk cId="3566977951" sldId="263"/>
            <ac:spMk id="22" creationId="{A11CA2D3-4CF7-95F8-20DF-61E5E2512FDC}"/>
          </ac:spMkLst>
        </pc:spChg>
        <pc:grpChg chg="del">
          <ac:chgData name="Laura Oathout" userId="6ff55ba14486fe89" providerId="LiveId" clId="{B6F3B470-3DB2-4D06-BBE6-CBB501D5AB2A}" dt="2023-04-22T20:45:06.487" v="93"/>
          <ac:grpSpMkLst>
            <pc:docMk/>
            <pc:sldMk cId="3566977951" sldId="263"/>
            <ac:grpSpMk id="4" creationId="{6B5DA586-04B1-6E94-C7EF-199BBEC78516}"/>
          </ac:grpSpMkLst>
        </pc:grpChg>
        <pc:grpChg chg="del">
          <ac:chgData name="Laura Oathout" userId="6ff55ba14486fe89" providerId="LiveId" clId="{B6F3B470-3DB2-4D06-BBE6-CBB501D5AB2A}" dt="2023-04-22T20:45:06.487" v="87"/>
          <ac:grpSpMkLst>
            <pc:docMk/>
            <pc:sldMk cId="3566977951" sldId="263"/>
            <ac:grpSpMk id="9" creationId="{C1FA94FD-A790-0F6D-0B64-BE1F664CFCBA}"/>
          </ac:grpSpMkLst>
        </pc:grpChg>
        <pc:grpChg chg="del">
          <ac:chgData name="Laura Oathout" userId="6ff55ba14486fe89" providerId="LiveId" clId="{B6F3B470-3DB2-4D06-BBE6-CBB501D5AB2A}" dt="2023-04-22T20:45:06.487" v="97"/>
          <ac:grpSpMkLst>
            <pc:docMk/>
            <pc:sldMk cId="3566977951" sldId="263"/>
            <ac:grpSpMk id="74" creationId="{DFD6E258-6271-F709-EAC4-7A2D34626C61}"/>
          </ac:grpSpMkLst>
        </pc:grpChg>
        <pc:grpChg chg="del">
          <ac:chgData name="Laura Oathout" userId="6ff55ba14486fe89" providerId="LiveId" clId="{B6F3B470-3DB2-4D06-BBE6-CBB501D5AB2A}" dt="2023-04-22T20:45:06.487" v="99"/>
          <ac:grpSpMkLst>
            <pc:docMk/>
            <pc:sldMk cId="3566977951" sldId="263"/>
            <ac:grpSpMk id="75" creationId="{128AF8A7-A2DA-4332-FAB2-B2C39B9F460F}"/>
          </ac:grpSpMkLst>
        </pc:grpChg>
        <pc:picChg chg="del">
          <ac:chgData name="Laura Oathout" userId="6ff55ba14486fe89" providerId="LiveId" clId="{B6F3B470-3DB2-4D06-BBE6-CBB501D5AB2A}" dt="2023-04-22T20:45:06.487" v="101"/>
          <ac:picMkLst>
            <pc:docMk/>
            <pc:sldMk cId="3566977951" sldId="263"/>
            <ac:picMk id="3" creationId="{E84F8903-4111-5348-442A-B2AAC5E50FEA}"/>
          </ac:picMkLst>
        </pc:picChg>
        <pc:picChg chg="del">
          <ac:chgData name="Laura Oathout" userId="6ff55ba14486fe89" providerId="LiveId" clId="{B6F3B470-3DB2-4D06-BBE6-CBB501D5AB2A}" dt="2023-04-22T20:45:06.487" v="95"/>
          <ac:picMkLst>
            <pc:docMk/>
            <pc:sldMk cId="3566977951" sldId="263"/>
            <ac:picMk id="8" creationId="{33A841F6-12D2-F423-8C2D-0B1D1D8264F1}"/>
          </ac:picMkLst>
        </pc:picChg>
        <pc:picChg chg="del">
          <ac:chgData name="Laura Oathout" userId="6ff55ba14486fe89" providerId="LiveId" clId="{B6F3B470-3DB2-4D06-BBE6-CBB501D5AB2A}" dt="2023-04-22T20:45:06.487" v="105"/>
          <ac:picMkLst>
            <pc:docMk/>
            <pc:sldMk cId="3566977951" sldId="263"/>
            <ac:picMk id="13" creationId="{E9163235-BDF2-DE85-1BF2-A7F49088B39A}"/>
          </ac:picMkLst>
        </pc:picChg>
        <pc:picChg chg="del">
          <ac:chgData name="Laura Oathout" userId="6ff55ba14486fe89" providerId="LiveId" clId="{B6F3B470-3DB2-4D06-BBE6-CBB501D5AB2A}" dt="2023-04-22T20:45:06.487" v="117"/>
          <ac:picMkLst>
            <pc:docMk/>
            <pc:sldMk cId="3566977951" sldId="263"/>
            <ac:picMk id="15" creationId="{A14FABCD-5B6C-A276-CB22-3DBFE484E1BC}"/>
          </ac:picMkLst>
        </pc:picChg>
        <pc:picChg chg="del">
          <ac:chgData name="Laura Oathout" userId="6ff55ba14486fe89" providerId="LiveId" clId="{B6F3B470-3DB2-4D06-BBE6-CBB501D5AB2A}" dt="2023-04-22T20:45:06.487" v="111"/>
          <ac:picMkLst>
            <pc:docMk/>
            <pc:sldMk cId="3566977951" sldId="263"/>
            <ac:picMk id="18" creationId="{73F6304D-6399-EC13-F7A3-05CC022173A9}"/>
          </ac:picMkLst>
        </pc:picChg>
        <pc:picChg chg="del">
          <ac:chgData name="Laura Oathout" userId="6ff55ba14486fe89" providerId="LiveId" clId="{B6F3B470-3DB2-4D06-BBE6-CBB501D5AB2A}" dt="2023-04-22T20:45:06.487" v="113"/>
          <ac:picMkLst>
            <pc:docMk/>
            <pc:sldMk cId="3566977951" sldId="263"/>
            <ac:picMk id="20" creationId="{26C3290E-3C11-D88E-9AA6-BEBD3022B081}"/>
          </ac:picMkLst>
        </pc:picChg>
        <pc:picChg chg="del">
          <ac:chgData name="Laura Oathout" userId="6ff55ba14486fe89" providerId="LiveId" clId="{B6F3B470-3DB2-4D06-BBE6-CBB501D5AB2A}" dt="2023-04-22T20:45:06.487" v="89"/>
          <ac:picMkLst>
            <pc:docMk/>
            <pc:sldMk cId="3566977951" sldId="263"/>
            <ac:picMk id="23" creationId="{7CE4CB29-A7E1-567A-7D43-2121E16C39FE}"/>
          </ac:picMkLst>
        </pc:picChg>
        <pc:picChg chg="del">
          <ac:chgData name="Laura Oathout" userId="6ff55ba14486fe89" providerId="LiveId" clId="{B6F3B470-3DB2-4D06-BBE6-CBB501D5AB2A}" dt="2023-04-22T20:45:06.487" v="107"/>
          <ac:picMkLst>
            <pc:docMk/>
            <pc:sldMk cId="3566977951" sldId="263"/>
            <ac:picMk id="25" creationId="{99CE27C4-7C5A-7E06-F6CB-9B9B61A3A53B}"/>
          </ac:picMkLst>
        </pc:picChg>
        <pc:picChg chg="del">
          <ac:chgData name="Laura Oathout" userId="6ff55ba14486fe89" providerId="LiveId" clId="{B6F3B470-3DB2-4D06-BBE6-CBB501D5AB2A}" dt="2023-04-22T20:45:06.487" v="103"/>
          <ac:picMkLst>
            <pc:docMk/>
            <pc:sldMk cId="3566977951" sldId="263"/>
            <ac:picMk id="29" creationId="{3397895E-5A76-7318-904E-CC8133367611}"/>
          </ac:picMkLst>
        </pc:picChg>
        <pc:picChg chg="del">
          <ac:chgData name="Laura Oathout" userId="6ff55ba14486fe89" providerId="LiveId" clId="{B6F3B470-3DB2-4D06-BBE6-CBB501D5AB2A}" dt="2023-04-22T20:45:06.487" v="109"/>
          <ac:picMkLst>
            <pc:docMk/>
            <pc:sldMk cId="3566977951" sldId="263"/>
            <ac:picMk id="30" creationId="{55769073-F833-597C-85B1-88A2792910C4}"/>
          </ac:picMkLst>
        </pc:picChg>
        <pc:picChg chg="del">
          <ac:chgData name="Laura Oathout" userId="6ff55ba14486fe89" providerId="LiveId" clId="{B6F3B470-3DB2-4D06-BBE6-CBB501D5AB2A}" dt="2023-04-22T20:45:06.487" v="91"/>
          <ac:picMkLst>
            <pc:docMk/>
            <pc:sldMk cId="3566977951" sldId="263"/>
            <ac:picMk id="32" creationId="{24D48509-C4B1-95B9-4FA4-5368A260FBB5}"/>
          </ac:picMkLst>
        </pc:picChg>
      </pc:sldChg>
      <pc:sldChg chg="delSp modSp mod setBg">
        <pc:chgData name="Laura Oathout" userId="6ff55ba14486fe89" providerId="LiveId" clId="{B6F3B470-3DB2-4D06-BBE6-CBB501D5AB2A}" dt="2023-04-22T20:45:52.264" v="229" actId="1076"/>
        <pc:sldMkLst>
          <pc:docMk/>
          <pc:sldMk cId="194140238" sldId="265"/>
        </pc:sldMkLst>
        <pc:spChg chg="del">
          <ac:chgData name="Laura Oathout" userId="6ff55ba14486fe89" providerId="LiveId" clId="{B6F3B470-3DB2-4D06-BBE6-CBB501D5AB2A}" dt="2023-04-22T20:45:06.534" v="187"/>
          <ac:spMkLst>
            <pc:docMk/>
            <pc:sldMk cId="194140238" sldId="265"/>
            <ac:spMk id="22" creationId="{A11CA2D3-4CF7-95F8-20DF-61E5E2512FDC}"/>
          </ac:spMkLst>
        </pc:spChg>
        <pc:spChg chg="del">
          <ac:chgData name="Laura Oathout" userId="6ff55ba14486fe89" providerId="LiveId" clId="{B6F3B470-3DB2-4D06-BBE6-CBB501D5AB2A}" dt="2023-04-22T20:45:06.534" v="189"/>
          <ac:spMkLst>
            <pc:docMk/>
            <pc:sldMk cId="194140238" sldId="265"/>
            <ac:spMk id="27" creationId="{1838781F-57CB-65CB-5404-D54D783DC653}"/>
          </ac:spMkLst>
        </pc:spChg>
        <pc:spChg chg="mod">
          <ac:chgData name="Laura Oathout" userId="6ff55ba14486fe89" providerId="LiveId" clId="{B6F3B470-3DB2-4D06-BBE6-CBB501D5AB2A}" dt="2023-04-22T20:45:52.264" v="229" actId="1076"/>
          <ac:spMkLst>
            <pc:docMk/>
            <pc:sldMk cId="194140238" sldId="265"/>
            <ac:spMk id="31" creationId="{B62B3C77-C365-4B2B-E3F3-CAD18C810F8F}"/>
          </ac:spMkLst>
        </pc:spChg>
        <pc:grpChg chg="del">
          <ac:chgData name="Laura Oathout" userId="6ff55ba14486fe89" providerId="LiveId" clId="{B6F3B470-3DB2-4D06-BBE6-CBB501D5AB2A}" dt="2023-04-22T20:45:06.534" v="165"/>
          <ac:grpSpMkLst>
            <pc:docMk/>
            <pc:sldMk cId="194140238" sldId="265"/>
            <ac:grpSpMk id="4" creationId="{6B5DA586-04B1-6E94-C7EF-199BBEC78516}"/>
          </ac:grpSpMkLst>
        </pc:grpChg>
        <pc:grpChg chg="del">
          <ac:chgData name="Laura Oathout" userId="6ff55ba14486fe89" providerId="LiveId" clId="{B6F3B470-3DB2-4D06-BBE6-CBB501D5AB2A}" dt="2023-04-22T20:45:06.519" v="159"/>
          <ac:grpSpMkLst>
            <pc:docMk/>
            <pc:sldMk cId="194140238" sldId="265"/>
            <ac:grpSpMk id="9" creationId="{C1FA94FD-A790-0F6D-0B64-BE1F664CFCBA}"/>
          </ac:grpSpMkLst>
        </pc:grpChg>
        <pc:grpChg chg="del">
          <ac:chgData name="Laura Oathout" userId="6ff55ba14486fe89" providerId="LiveId" clId="{B6F3B470-3DB2-4D06-BBE6-CBB501D5AB2A}" dt="2023-04-22T20:45:06.534" v="191"/>
          <ac:grpSpMkLst>
            <pc:docMk/>
            <pc:sldMk cId="194140238" sldId="265"/>
            <ac:grpSpMk id="33" creationId="{4E080011-FF95-8994-375C-6C3A5CABB6BE}"/>
          </ac:grpSpMkLst>
        </pc:grpChg>
        <pc:grpChg chg="del">
          <ac:chgData name="Laura Oathout" userId="6ff55ba14486fe89" providerId="LiveId" clId="{B6F3B470-3DB2-4D06-BBE6-CBB501D5AB2A}" dt="2023-04-22T20:45:06.534" v="169"/>
          <ac:grpSpMkLst>
            <pc:docMk/>
            <pc:sldMk cId="194140238" sldId="265"/>
            <ac:grpSpMk id="74" creationId="{DFD6E258-6271-F709-EAC4-7A2D34626C61}"/>
          </ac:grpSpMkLst>
        </pc:grpChg>
        <pc:picChg chg="del">
          <ac:chgData name="Laura Oathout" userId="6ff55ba14486fe89" providerId="LiveId" clId="{B6F3B470-3DB2-4D06-BBE6-CBB501D5AB2A}" dt="2023-04-22T20:45:06.534" v="171"/>
          <ac:picMkLst>
            <pc:docMk/>
            <pc:sldMk cId="194140238" sldId="265"/>
            <ac:picMk id="3" creationId="{E84F8903-4111-5348-442A-B2AAC5E50FEA}"/>
          </ac:picMkLst>
        </pc:picChg>
        <pc:picChg chg="del">
          <ac:chgData name="Laura Oathout" userId="6ff55ba14486fe89" providerId="LiveId" clId="{B6F3B470-3DB2-4D06-BBE6-CBB501D5AB2A}" dt="2023-04-22T20:45:06.534" v="167"/>
          <ac:picMkLst>
            <pc:docMk/>
            <pc:sldMk cId="194140238" sldId="265"/>
            <ac:picMk id="8" creationId="{33A841F6-12D2-F423-8C2D-0B1D1D8264F1}"/>
          </ac:picMkLst>
        </pc:picChg>
        <pc:picChg chg="del">
          <ac:chgData name="Laura Oathout" userId="6ff55ba14486fe89" providerId="LiveId" clId="{B6F3B470-3DB2-4D06-BBE6-CBB501D5AB2A}" dt="2023-04-22T20:45:06.534" v="175"/>
          <ac:picMkLst>
            <pc:docMk/>
            <pc:sldMk cId="194140238" sldId="265"/>
            <ac:picMk id="13" creationId="{E9163235-BDF2-DE85-1BF2-A7F49088B39A}"/>
          </ac:picMkLst>
        </pc:picChg>
        <pc:picChg chg="del">
          <ac:chgData name="Laura Oathout" userId="6ff55ba14486fe89" providerId="LiveId" clId="{B6F3B470-3DB2-4D06-BBE6-CBB501D5AB2A}" dt="2023-04-22T20:45:06.534" v="185"/>
          <ac:picMkLst>
            <pc:docMk/>
            <pc:sldMk cId="194140238" sldId="265"/>
            <ac:picMk id="15" creationId="{A14FABCD-5B6C-A276-CB22-3DBFE484E1BC}"/>
          </ac:picMkLst>
        </pc:picChg>
        <pc:picChg chg="del">
          <ac:chgData name="Laura Oathout" userId="6ff55ba14486fe89" providerId="LiveId" clId="{B6F3B470-3DB2-4D06-BBE6-CBB501D5AB2A}" dt="2023-04-22T20:45:06.534" v="181"/>
          <ac:picMkLst>
            <pc:docMk/>
            <pc:sldMk cId="194140238" sldId="265"/>
            <ac:picMk id="18" creationId="{73F6304D-6399-EC13-F7A3-05CC022173A9}"/>
          </ac:picMkLst>
        </pc:picChg>
        <pc:picChg chg="del">
          <ac:chgData name="Laura Oathout" userId="6ff55ba14486fe89" providerId="LiveId" clId="{B6F3B470-3DB2-4D06-BBE6-CBB501D5AB2A}" dt="2023-04-22T20:45:06.534" v="183"/>
          <ac:picMkLst>
            <pc:docMk/>
            <pc:sldMk cId="194140238" sldId="265"/>
            <ac:picMk id="20" creationId="{26C3290E-3C11-D88E-9AA6-BEBD3022B081}"/>
          </ac:picMkLst>
        </pc:picChg>
        <pc:picChg chg="del">
          <ac:chgData name="Laura Oathout" userId="6ff55ba14486fe89" providerId="LiveId" clId="{B6F3B470-3DB2-4D06-BBE6-CBB501D5AB2A}" dt="2023-04-22T20:45:06.519" v="161"/>
          <ac:picMkLst>
            <pc:docMk/>
            <pc:sldMk cId="194140238" sldId="265"/>
            <ac:picMk id="23" creationId="{7CE4CB29-A7E1-567A-7D43-2121E16C39FE}"/>
          </ac:picMkLst>
        </pc:picChg>
        <pc:picChg chg="del">
          <ac:chgData name="Laura Oathout" userId="6ff55ba14486fe89" providerId="LiveId" clId="{B6F3B470-3DB2-4D06-BBE6-CBB501D5AB2A}" dt="2023-04-22T20:45:06.534" v="177"/>
          <ac:picMkLst>
            <pc:docMk/>
            <pc:sldMk cId="194140238" sldId="265"/>
            <ac:picMk id="25" creationId="{99CE27C4-7C5A-7E06-F6CB-9B9B61A3A53B}"/>
          </ac:picMkLst>
        </pc:picChg>
        <pc:picChg chg="del">
          <ac:chgData name="Laura Oathout" userId="6ff55ba14486fe89" providerId="LiveId" clId="{B6F3B470-3DB2-4D06-BBE6-CBB501D5AB2A}" dt="2023-04-22T20:45:06.534" v="173"/>
          <ac:picMkLst>
            <pc:docMk/>
            <pc:sldMk cId="194140238" sldId="265"/>
            <ac:picMk id="29" creationId="{3397895E-5A76-7318-904E-CC8133367611}"/>
          </ac:picMkLst>
        </pc:picChg>
        <pc:picChg chg="del">
          <ac:chgData name="Laura Oathout" userId="6ff55ba14486fe89" providerId="LiveId" clId="{B6F3B470-3DB2-4D06-BBE6-CBB501D5AB2A}" dt="2023-04-22T20:45:06.534" v="179"/>
          <ac:picMkLst>
            <pc:docMk/>
            <pc:sldMk cId="194140238" sldId="265"/>
            <ac:picMk id="30" creationId="{55769073-F833-597C-85B1-88A2792910C4}"/>
          </ac:picMkLst>
        </pc:picChg>
        <pc:picChg chg="del">
          <ac:chgData name="Laura Oathout" userId="6ff55ba14486fe89" providerId="LiveId" clId="{B6F3B470-3DB2-4D06-BBE6-CBB501D5AB2A}" dt="2023-04-22T20:45:06.534" v="163"/>
          <ac:picMkLst>
            <pc:docMk/>
            <pc:sldMk cId="194140238" sldId="265"/>
            <ac:picMk id="32" creationId="{24D48509-C4B1-95B9-4FA4-5368A260FBB5}"/>
          </ac:picMkLst>
        </pc:picChg>
      </pc:sldChg>
      <pc:sldChg chg="delSp mod setBg">
        <pc:chgData name="Laura Oathout" userId="6ff55ba14486fe89" providerId="LiveId" clId="{B6F3B470-3DB2-4D06-BBE6-CBB501D5AB2A}" dt="2023-04-22T20:45:06.581" v="227"/>
        <pc:sldMkLst>
          <pc:docMk/>
          <pc:sldMk cId="3961270686" sldId="267"/>
        </pc:sldMkLst>
        <pc:spChg chg="del">
          <ac:chgData name="Laura Oathout" userId="6ff55ba14486fe89" providerId="LiveId" clId="{B6F3B470-3DB2-4D06-BBE6-CBB501D5AB2A}" dt="2023-04-22T20:45:06.550" v="201"/>
          <ac:spMkLst>
            <pc:docMk/>
            <pc:sldMk cId="3961270686" sldId="267"/>
            <ac:spMk id="3" creationId="{2D026590-E554-621F-6C26-F3BB02F625C5}"/>
          </ac:spMkLst>
        </pc:spChg>
        <pc:spChg chg="del">
          <ac:chgData name="Laura Oathout" userId="6ff55ba14486fe89" providerId="LiveId" clId="{B6F3B470-3DB2-4D06-BBE6-CBB501D5AB2A}" dt="2023-04-22T20:45:06.550" v="197"/>
          <ac:spMkLst>
            <pc:docMk/>
            <pc:sldMk cId="3961270686" sldId="267"/>
            <ac:spMk id="7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550" v="205"/>
          <ac:spMkLst>
            <pc:docMk/>
            <pc:sldMk cId="3961270686" sldId="267"/>
            <ac:spMk id="11" creationId="{0FE23FD9-D8D0-427E-B8C4-00A4F9A7DCAF}"/>
          </ac:spMkLst>
        </pc:spChg>
        <pc:spChg chg="del">
          <ac:chgData name="Laura Oathout" userId="6ff55ba14486fe89" providerId="LiveId" clId="{B6F3B470-3DB2-4D06-BBE6-CBB501D5AB2A}" dt="2023-04-22T20:45:06.550" v="207"/>
          <ac:spMkLst>
            <pc:docMk/>
            <pc:sldMk cId="3961270686" sldId="267"/>
            <ac:spMk id="12" creationId="{0E945894-1F4B-F34E-4806-529B3E8B7EF0}"/>
          </ac:spMkLst>
        </pc:spChg>
        <pc:spChg chg="del">
          <ac:chgData name="Laura Oathout" userId="6ff55ba14486fe89" providerId="LiveId" clId="{B6F3B470-3DB2-4D06-BBE6-CBB501D5AB2A}" dt="2023-04-22T20:45:06.565" v="221"/>
          <ac:spMkLst>
            <pc:docMk/>
            <pc:sldMk cId="3961270686" sldId="267"/>
            <ac:spMk id="25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565" v="223"/>
          <ac:spMkLst>
            <pc:docMk/>
            <pc:sldMk cId="3961270686" sldId="267"/>
            <ac:spMk id="26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565" v="217"/>
          <ac:spMkLst>
            <pc:docMk/>
            <pc:sldMk cId="3961270686" sldId="267"/>
            <ac:spMk id="43" creationId="{C1E27412-F96A-35D8-0260-763855C54B49}"/>
          </ac:spMkLst>
        </pc:spChg>
        <pc:spChg chg="del">
          <ac:chgData name="Laura Oathout" userId="6ff55ba14486fe89" providerId="LiveId" clId="{B6F3B470-3DB2-4D06-BBE6-CBB501D5AB2A}" dt="2023-04-22T20:45:06.565" v="219"/>
          <ac:spMkLst>
            <pc:docMk/>
            <pc:sldMk cId="3961270686" sldId="267"/>
            <ac:spMk id="44" creationId="{75354343-9B56-D8F8-95B8-88CB4F5E7807}"/>
          </ac:spMkLst>
        </pc:spChg>
        <pc:spChg chg="del">
          <ac:chgData name="Laura Oathout" userId="6ff55ba14486fe89" providerId="LiveId" clId="{B6F3B470-3DB2-4D06-BBE6-CBB501D5AB2A}" dt="2023-04-22T20:45:06.550" v="209"/>
          <ac:spMkLst>
            <pc:docMk/>
            <pc:sldMk cId="3961270686" sldId="267"/>
            <ac:spMk id="45" creationId="{81C4CBA0-54E4-37F7-D124-7BA85E7A9471}"/>
          </ac:spMkLst>
        </pc:spChg>
        <pc:spChg chg="del">
          <ac:chgData name="Laura Oathout" userId="6ff55ba14486fe89" providerId="LiveId" clId="{B6F3B470-3DB2-4D06-BBE6-CBB501D5AB2A}" dt="2023-04-22T20:45:06.550" v="213"/>
          <ac:spMkLst>
            <pc:docMk/>
            <pc:sldMk cId="3961270686" sldId="267"/>
            <ac:spMk id="46" creationId="{FDA9402B-D65E-A386-964E-0802A859BFB7}"/>
          </ac:spMkLst>
        </pc:spChg>
        <pc:grpChg chg="del">
          <ac:chgData name="Laura Oathout" userId="6ff55ba14486fe89" providerId="LiveId" clId="{B6F3B470-3DB2-4D06-BBE6-CBB501D5AB2A}" dt="2023-04-22T20:45:06.565" v="215"/>
          <ac:grpSpMkLst>
            <pc:docMk/>
            <pc:sldMk cId="3961270686" sldId="267"/>
            <ac:grpSpMk id="42" creationId="{CB9AA0ED-2F39-7E62-49EA-11BB48023D3D}"/>
          </ac:grpSpMkLst>
        </pc:grpChg>
        <pc:picChg chg="del">
          <ac:chgData name="Laura Oathout" userId="6ff55ba14486fe89" providerId="LiveId" clId="{B6F3B470-3DB2-4D06-BBE6-CBB501D5AB2A}" dt="2023-04-22T20:45:06.550" v="195"/>
          <ac:picMkLst>
            <pc:docMk/>
            <pc:sldMk cId="3961270686" sldId="267"/>
            <ac:picMk id="4" creationId="{00000000-0000-0000-0000-000000000000}"/>
          </ac:picMkLst>
        </pc:picChg>
        <pc:picChg chg="del">
          <ac:chgData name="Laura Oathout" userId="6ff55ba14486fe89" providerId="LiveId" clId="{B6F3B470-3DB2-4D06-BBE6-CBB501D5AB2A}" dt="2023-04-22T20:45:06.550" v="199"/>
          <ac:picMkLst>
            <pc:docMk/>
            <pc:sldMk cId="3961270686" sldId="267"/>
            <ac:picMk id="5" creationId="{33C13AF3-C075-ABDD-C484-8B756060D80B}"/>
          </ac:picMkLst>
        </pc:picChg>
        <pc:picChg chg="del">
          <ac:chgData name="Laura Oathout" userId="6ff55ba14486fe89" providerId="LiveId" clId="{B6F3B470-3DB2-4D06-BBE6-CBB501D5AB2A}" dt="2023-04-22T20:45:06.550" v="203"/>
          <ac:picMkLst>
            <pc:docMk/>
            <pc:sldMk cId="3961270686" sldId="267"/>
            <ac:picMk id="10" creationId="{9012355B-CAB2-9440-0D71-426DF36077DB}"/>
          </ac:picMkLst>
        </pc:picChg>
        <pc:picChg chg="del">
          <ac:chgData name="Laura Oathout" userId="6ff55ba14486fe89" providerId="LiveId" clId="{B6F3B470-3DB2-4D06-BBE6-CBB501D5AB2A}" dt="2023-04-22T20:45:06.550" v="211"/>
          <ac:picMkLst>
            <pc:docMk/>
            <pc:sldMk cId="3961270686" sldId="267"/>
            <ac:picMk id="13" creationId="{83E1CB0C-8BB4-79B2-F608-6E4CD18BC7AC}"/>
          </ac:picMkLst>
        </pc:picChg>
        <pc:picChg chg="del">
          <ac:chgData name="Laura Oathout" userId="6ff55ba14486fe89" providerId="LiveId" clId="{B6F3B470-3DB2-4D06-BBE6-CBB501D5AB2A}" dt="2023-04-22T20:45:06.565" v="225"/>
          <ac:picMkLst>
            <pc:docMk/>
            <pc:sldMk cId="3961270686" sldId="267"/>
            <ac:picMk id="15" creationId="{A40DBFDA-F6E7-9FDD-34E9-C9ED262FC6C8}"/>
          </ac:picMkLst>
        </pc:picChg>
      </pc:sldChg>
      <pc:sldChg chg="delSp mod setBg">
        <pc:chgData name="Laura Oathout" userId="6ff55ba14486fe89" providerId="LiveId" clId="{B6F3B470-3DB2-4D06-BBE6-CBB501D5AB2A}" dt="2023-04-22T20:45:06.456" v="49"/>
        <pc:sldMkLst>
          <pc:docMk/>
          <pc:sldMk cId="2713499688" sldId="269"/>
        </pc:sldMkLst>
        <pc:spChg chg="del">
          <ac:chgData name="Laura Oathout" userId="6ff55ba14486fe89" providerId="LiveId" clId="{B6F3B470-3DB2-4D06-BBE6-CBB501D5AB2A}" dt="2023-04-22T20:45:06.440" v="45"/>
          <ac:spMkLst>
            <pc:docMk/>
            <pc:sldMk cId="2713499688" sldId="269"/>
            <ac:spMk id="2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440" v="43"/>
          <ac:spMkLst>
            <pc:docMk/>
            <pc:sldMk cId="2713499688" sldId="269"/>
            <ac:spMk id="4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440" v="39"/>
          <ac:spMkLst>
            <pc:docMk/>
            <pc:sldMk cId="2713499688" sldId="269"/>
            <ac:spMk id="5" creationId="{BF4348EF-79D6-0E0F-BCC7-6664239A0708}"/>
          </ac:spMkLst>
        </pc:spChg>
        <pc:spChg chg="del">
          <ac:chgData name="Laura Oathout" userId="6ff55ba14486fe89" providerId="LiveId" clId="{B6F3B470-3DB2-4D06-BBE6-CBB501D5AB2A}" dt="2023-04-22T20:45:06.440" v="41"/>
          <ac:spMkLst>
            <pc:docMk/>
            <pc:sldMk cId="2713499688" sldId="269"/>
            <ac:spMk id="7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440" v="47"/>
          <ac:spMkLst>
            <pc:docMk/>
            <pc:sldMk cId="2713499688" sldId="269"/>
            <ac:spMk id="11" creationId="{00000000-0000-0000-0000-000000000000}"/>
          </ac:spMkLst>
        </pc:spChg>
      </pc:sldChg>
      <pc:sldChg chg="delSp mod setBg">
        <pc:chgData name="Laura Oathout" userId="6ff55ba14486fe89" providerId="LiveId" clId="{B6F3B470-3DB2-4D06-BBE6-CBB501D5AB2A}" dt="2023-04-22T20:45:06.440" v="37"/>
        <pc:sldMkLst>
          <pc:docMk/>
          <pc:sldMk cId="1855348938" sldId="402"/>
        </pc:sldMkLst>
        <pc:spChg chg="del">
          <ac:chgData name="Laura Oathout" userId="6ff55ba14486fe89" providerId="LiveId" clId="{B6F3B470-3DB2-4D06-BBE6-CBB501D5AB2A}" dt="2023-04-22T20:45:06.409" v="11"/>
          <ac:spMkLst>
            <pc:docMk/>
            <pc:sldMk cId="1855348938" sldId="402"/>
            <ac:spMk id="6" creationId="{D37F7050-13D7-C3BF-D7B0-F0531E210D40}"/>
          </ac:spMkLst>
        </pc:spChg>
        <pc:spChg chg="del">
          <ac:chgData name="Laura Oathout" userId="6ff55ba14486fe89" providerId="LiveId" clId="{B6F3B470-3DB2-4D06-BBE6-CBB501D5AB2A}" dt="2023-04-22T20:45:06.409" v="5"/>
          <ac:spMkLst>
            <pc:docMk/>
            <pc:sldMk cId="1855348938" sldId="402"/>
            <ac:spMk id="7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409" v="7"/>
          <ac:spMkLst>
            <pc:docMk/>
            <pc:sldMk cId="1855348938" sldId="402"/>
            <ac:spMk id="8" creationId="{00000000-0000-0000-0000-000000000000}"/>
          </ac:spMkLst>
        </pc:spChg>
        <pc:spChg chg="del">
          <ac:chgData name="Laura Oathout" userId="6ff55ba14486fe89" providerId="LiveId" clId="{B6F3B470-3DB2-4D06-BBE6-CBB501D5AB2A}" dt="2023-04-22T20:45:06.424" v="33"/>
          <ac:spMkLst>
            <pc:docMk/>
            <pc:sldMk cId="1855348938" sldId="402"/>
            <ac:spMk id="16" creationId="{E658C692-BE55-7EE7-0D09-640F317A9DE2}"/>
          </ac:spMkLst>
        </pc:spChg>
        <pc:spChg chg="del">
          <ac:chgData name="Laura Oathout" userId="6ff55ba14486fe89" providerId="LiveId" clId="{B6F3B470-3DB2-4D06-BBE6-CBB501D5AB2A}" dt="2023-04-22T20:45:06.424" v="35"/>
          <ac:spMkLst>
            <pc:docMk/>
            <pc:sldMk cId="1855348938" sldId="402"/>
            <ac:spMk id="17" creationId="{1277A371-8BFD-E26B-CEEE-9EF3FA941B52}"/>
          </ac:spMkLst>
        </pc:spChg>
        <pc:spChg chg="del">
          <ac:chgData name="Laura Oathout" userId="6ff55ba14486fe89" providerId="LiveId" clId="{B6F3B470-3DB2-4D06-BBE6-CBB501D5AB2A}" dt="2023-04-22T20:45:06.409" v="29"/>
          <ac:spMkLst>
            <pc:docMk/>
            <pc:sldMk cId="1855348938" sldId="402"/>
            <ac:spMk id="20" creationId="{1386CD7A-8477-D10D-7D35-9AF25F18D217}"/>
          </ac:spMkLst>
        </pc:spChg>
        <pc:spChg chg="del">
          <ac:chgData name="Laura Oathout" userId="6ff55ba14486fe89" providerId="LiveId" clId="{B6F3B470-3DB2-4D06-BBE6-CBB501D5AB2A}" dt="2023-04-22T20:45:06.409" v="15"/>
          <ac:spMkLst>
            <pc:docMk/>
            <pc:sldMk cId="1855348938" sldId="402"/>
            <ac:spMk id="49" creationId="{0C47F042-6470-DB1B-1313-9A238ABA435B}"/>
          </ac:spMkLst>
        </pc:spChg>
        <pc:spChg chg="del">
          <ac:chgData name="Laura Oathout" userId="6ff55ba14486fe89" providerId="LiveId" clId="{B6F3B470-3DB2-4D06-BBE6-CBB501D5AB2A}" dt="2023-04-22T20:45:06.409" v="17"/>
          <ac:spMkLst>
            <pc:docMk/>
            <pc:sldMk cId="1855348938" sldId="402"/>
            <ac:spMk id="50" creationId="{59490F15-1626-238C-50F2-D7F13FA2B058}"/>
          </ac:spMkLst>
        </pc:spChg>
        <pc:grpChg chg="del">
          <ac:chgData name="Laura Oathout" userId="6ff55ba14486fe89" providerId="LiveId" clId="{B6F3B470-3DB2-4D06-BBE6-CBB501D5AB2A}" dt="2023-04-22T20:45:06.409" v="13"/>
          <ac:grpSpMkLst>
            <pc:docMk/>
            <pc:sldMk cId="1855348938" sldId="402"/>
            <ac:grpSpMk id="19" creationId="{2255F91E-E25F-9635-C3B8-EEFF5B8DA909}"/>
          </ac:grpSpMkLst>
        </pc:grpChg>
        <pc:picChg chg="del">
          <ac:chgData name="Laura Oathout" userId="6ff55ba14486fe89" providerId="LiveId" clId="{B6F3B470-3DB2-4D06-BBE6-CBB501D5AB2A}" dt="2023-04-22T20:45:06.409" v="27"/>
          <ac:picMkLst>
            <pc:docMk/>
            <pc:sldMk cId="1855348938" sldId="402"/>
            <ac:picMk id="3" creationId="{EA093362-3411-8A55-1BD3-3DA23B7B7BFC}"/>
          </ac:picMkLst>
        </pc:picChg>
        <pc:picChg chg="del">
          <ac:chgData name="Laura Oathout" userId="6ff55ba14486fe89" providerId="LiveId" clId="{B6F3B470-3DB2-4D06-BBE6-CBB501D5AB2A}" dt="2023-04-22T20:45:06.409" v="23"/>
          <ac:picMkLst>
            <pc:docMk/>
            <pc:sldMk cId="1855348938" sldId="402"/>
            <ac:picMk id="4" creationId="{D500B9B2-D9C0-3340-2909-A6BBE7931D94}"/>
          </ac:picMkLst>
        </pc:picChg>
        <pc:picChg chg="del">
          <ac:chgData name="Laura Oathout" userId="6ff55ba14486fe89" providerId="LiveId" clId="{B6F3B470-3DB2-4D06-BBE6-CBB501D5AB2A}" dt="2023-04-22T20:45:06.409" v="9"/>
          <ac:picMkLst>
            <pc:docMk/>
            <pc:sldMk cId="1855348938" sldId="402"/>
            <ac:picMk id="9" creationId="{00000000-0000-0000-0000-000000000000}"/>
          </ac:picMkLst>
        </pc:picChg>
        <pc:picChg chg="del">
          <ac:chgData name="Laura Oathout" userId="6ff55ba14486fe89" providerId="LiveId" clId="{B6F3B470-3DB2-4D06-BBE6-CBB501D5AB2A}" dt="2023-04-22T20:45:06.409" v="25"/>
          <ac:picMkLst>
            <pc:docMk/>
            <pc:sldMk cId="1855348938" sldId="402"/>
            <ac:picMk id="10" creationId="{A411B1B9-DFFE-7937-777C-D8817248C1F7}"/>
          </ac:picMkLst>
        </pc:picChg>
        <pc:picChg chg="del">
          <ac:chgData name="Laura Oathout" userId="6ff55ba14486fe89" providerId="LiveId" clId="{B6F3B470-3DB2-4D06-BBE6-CBB501D5AB2A}" dt="2023-04-22T20:45:06.393" v="1"/>
          <ac:picMkLst>
            <pc:docMk/>
            <pc:sldMk cId="1855348938" sldId="402"/>
            <ac:picMk id="11" creationId="{B3CCFEBA-1A53-8521-C3E6-25FECCFDF900}"/>
          </ac:picMkLst>
        </pc:picChg>
        <pc:picChg chg="del">
          <ac:chgData name="Laura Oathout" userId="6ff55ba14486fe89" providerId="LiveId" clId="{B6F3B470-3DB2-4D06-BBE6-CBB501D5AB2A}" dt="2023-04-22T20:45:06.409" v="19"/>
          <ac:picMkLst>
            <pc:docMk/>
            <pc:sldMk cId="1855348938" sldId="402"/>
            <ac:picMk id="14" creationId="{E6E19E3D-0036-8291-D8DD-670D27D2F547}"/>
          </ac:picMkLst>
        </pc:picChg>
        <pc:picChg chg="del">
          <ac:chgData name="Laura Oathout" userId="6ff55ba14486fe89" providerId="LiveId" clId="{B6F3B470-3DB2-4D06-BBE6-CBB501D5AB2A}" dt="2023-04-22T20:45:06.409" v="31"/>
          <ac:picMkLst>
            <pc:docMk/>
            <pc:sldMk cId="1855348938" sldId="402"/>
            <ac:picMk id="15" creationId="{9A79A30F-3272-1FEE-CCD8-61611DEEEAAA}"/>
          </ac:picMkLst>
        </pc:picChg>
        <pc:picChg chg="del">
          <ac:chgData name="Laura Oathout" userId="6ff55ba14486fe89" providerId="LiveId" clId="{B6F3B470-3DB2-4D06-BBE6-CBB501D5AB2A}" dt="2023-04-22T20:45:06.409" v="21"/>
          <ac:picMkLst>
            <pc:docMk/>
            <pc:sldMk cId="1855348938" sldId="402"/>
            <ac:picMk id="18" creationId="{12E006E6-7F49-C6B3-FF18-B7FB3E118DA8}"/>
          </ac:picMkLst>
        </pc:picChg>
        <pc:picChg chg="del">
          <ac:chgData name="Laura Oathout" userId="6ff55ba14486fe89" providerId="LiveId" clId="{B6F3B470-3DB2-4D06-BBE6-CBB501D5AB2A}" dt="2023-04-22T20:45:06.409" v="3"/>
          <ac:picMkLst>
            <pc:docMk/>
            <pc:sldMk cId="1855348938" sldId="402"/>
            <ac:picMk id="48" creationId="{2B93548B-533B-C7F5-F198-D8AEA8D3DB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7AAED-BD82-7B26-E763-5B78A80A5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5AE2F1-47AE-F10D-26C2-104C1A1F2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CF182-F2AD-8014-6101-87157C21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226B1-BC83-9772-080E-D6B95289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4391F-6D5B-77C5-B440-50B87588F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2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B979C-E33E-CC8C-69E8-5C7E98F68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FA3562-F87B-6AAE-D605-D541CBAC1E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F2405-37BE-FE74-1223-3F1178D4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8B9EB-B67F-A651-5542-77F9A7D2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48186-700C-7565-89B0-1772D56DA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01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235F1-9FCD-162C-783A-7C3EBBB21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16EAE-D902-C89B-5B8F-A9CFF4F6D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D3AD3-4A38-E6FB-1378-329D30D9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07A2E-44E3-68DB-4FAA-E8D15445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9EC8-7494-B382-320C-BDFF5792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5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1D2DF-4E6F-5DCC-F6AA-D8D375CA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BFA0E-F862-F135-E744-55A0C0F10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5E700-B5CB-33E8-DAA5-8000D579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D197F-CD9E-0AF2-9686-8FB867D0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3ABFA-D810-49C0-5E06-5774424C6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7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A54D1-4AFA-2142-7C6B-135F9DD1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E24477-B047-844B-36D9-52AF7EFB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DB359-9B5C-B278-9433-7359B80EA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4CAC6-3891-033F-A776-46D3E8D22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856A8-21A2-A6BA-F89A-EEB55CD55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1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F6676-91F2-4391-4A5D-8679F9078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AEC05-4D9F-5243-FC54-A3498AF7F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3B0F5-E002-495C-741E-880C5494BE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73E88-214A-FD41-294F-0D392B3A8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4E0DB-1976-A530-9BE3-7DEC103D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D1203-3138-8D72-FCE8-E8E30086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3EBA-9ACF-3025-B447-26A201EE3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C48ED-1B9A-D9D2-2483-34F58ED1B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45970-2E43-1FF3-AC4E-2B86C58D4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66872-C5A6-E50A-2ABF-BA12428F8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701E8-86CF-143F-D27C-0077407432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49ACCC-4DBD-F370-0705-D8D63BE87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5A8D7-2793-A37D-BCBF-9230C43E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105CC9-0EAD-5834-EDF6-C304C585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2EE3-0840-3E75-7760-A57663017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9E82C-0459-3A86-DFB9-76D456586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EA2A04-05CE-7845-0267-734E1A1B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FAD323-64D7-0384-F6B6-794AA735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31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6EDB4E-E7D9-864E-AB5B-FD08A27E0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939A3E-D402-0E14-4786-BCA82912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1D617-F198-4D2D-D6FF-3C4CA5C3C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51DA5-A0A3-63E3-6158-3027F6853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EF1B4-C8B6-0948-6313-0EA50C858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F79424-AF63-CA1C-371A-4651B8D02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79F5FB-9E6A-1EDD-FE44-1E0F0799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EFB41-8CE3-CCAA-E2BA-92BA7117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CC398-9CD9-B33F-3D23-AC17A7142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1690-2EA6-40CE-0DEC-4388B47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337A8C-84AB-35B7-7F27-3693C5E63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9F879-6280-A9C8-C59D-44914D85D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A4167-A6B3-C822-8264-014834EE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C947E-1078-62F9-FC30-93129EA05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743DF-F183-D6A1-F590-F1F7EBA9B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8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943449-DE1E-7D49-7A42-4CE09C8E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60541-C1D8-715C-5EF7-151B1A0E8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2A5A1-301E-47E2-1B86-AF690E0825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E26BD-C8C1-4B94-B374-36A7BC74A78A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60028-099E-9500-5E1F-4A6447615B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57B7E-CB2D-862D-81E4-5DA70AA6F6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C7FEF-758B-4881-8DD8-5E5A8A21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3.png"/><Relationship Id="rId18" Type="http://schemas.openxmlformats.org/officeDocument/2006/relationships/hyperlink" Target="http://www.instagram.com/musiccitycounselor" TargetMode="Externa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hyperlink" Target="mailto:laura@musiccitycounselor.com" TargetMode="Externa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hyperlink" Target="http://www.facebook.com/musiccitycounselor" TargetMode="External"/><Relationship Id="rId20" Type="http://schemas.openxmlformats.org/officeDocument/2006/relationships/hyperlink" Target="http://www.counselorcollab.com/" TargetMode="Externa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pn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hyperlink" Target="http://www.teacherspayteachers.com/store/music-city-counselor" TargetMode="External"/><Relationship Id="rId19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1.JPG"/><Relationship Id="rId14" Type="http://schemas.openxmlformats.org/officeDocument/2006/relationships/hyperlink" Target="http://www.musiccitycounselor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8.JPG"/><Relationship Id="rId5" Type="http://schemas.openxmlformats.org/officeDocument/2006/relationships/tags" Target="../tags/tag12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microsoft.com/office/2007/relationships/hdphoto" Target="../media/hdphoto1.wdp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11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10.JPG"/><Relationship Id="rId5" Type="http://schemas.openxmlformats.org/officeDocument/2006/relationships/tags" Target="../tags/tag21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9" Type="http://schemas.openxmlformats.org/officeDocument/2006/relationships/tags" Target="../tags/tag2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3.xml"/><Relationship Id="rId13" Type="http://schemas.openxmlformats.org/officeDocument/2006/relationships/image" Target="../media/image12.JPG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11" Type="http://schemas.openxmlformats.org/officeDocument/2006/relationships/tags" Target="../tags/tag36.xml"/><Relationship Id="rId5" Type="http://schemas.openxmlformats.org/officeDocument/2006/relationships/tags" Target="../tags/tag30.xml"/><Relationship Id="rId10" Type="http://schemas.openxmlformats.org/officeDocument/2006/relationships/tags" Target="../tags/tag35.xml"/><Relationship Id="rId4" Type="http://schemas.openxmlformats.org/officeDocument/2006/relationships/tags" Target="../tags/tag29.xml"/><Relationship Id="rId9" Type="http://schemas.openxmlformats.org/officeDocument/2006/relationships/tags" Target="../tags/tag34.xml"/><Relationship Id="rId1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13.JP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microsoft.com/office/2007/relationships/hdphoto" Target="../media/hdphoto1.wdp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teacherspayteachers.com/Store/A-Primary-Kind-Of-Life" TargetMode="External"/><Relationship Id="rId3" Type="http://schemas.openxmlformats.org/officeDocument/2006/relationships/tags" Target="../tags/tag50.xml"/><Relationship Id="rId7" Type="http://schemas.openxmlformats.org/officeDocument/2006/relationships/hyperlink" Target="https://www.teacherspayteachers.com/Store/Educlips" TargetMode="External"/><Relationship Id="rId12" Type="http://schemas.openxmlformats.org/officeDocument/2006/relationships/image" Target="../media/image1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4.JPG"/><Relationship Id="rId11" Type="http://schemas.openxmlformats.org/officeDocument/2006/relationships/hyperlink" Target="https://www.teacherspayteachers.com/Store/Bricks-And-Border" TargetMode="Externa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51.xml"/><Relationship Id="rId9" Type="http://schemas.openxmlformats.org/officeDocument/2006/relationships/hyperlink" Target="https://www.teacherspayteachers.com/Store/Sarah-Pecorino-Illustration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Logo, ico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D2F6B0F0-A873-7AE5-5FCB-22C1C1B16F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97" y="6936766"/>
            <a:ext cx="1473943" cy="1443494"/>
          </a:xfrm>
          <a:prstGeom prst="rect">
            <a:avLst/>
          </a:prstGeom>
        </p:spPr>
      </p:pic>
      <p:pic>
        <p:nvPicPr>
          <p:cNvPr id="60" name="Picture 59" descr="Ico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0AA791F4-4204-A56B-27B4-0879DAB6F0D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24" y="6936765"/>
            <a:ext cx="1473944" cy="1443495"/>
          </a:xfrm>
          <a:prstGeom prst="rect">
            <a:avLst/>
          </a:prstGeom>
        </p:spPr>
      </p:pic>
      <p:pic>
        <p:nvPicPr>
          <p:cNvPr id="62" name="Picture 61" descr="Icon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F7ED5062-C8F7-0D06-124E-BCF97B64961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315" y="6936764"/>
            <a:ext cx="1473945" cy="1443496"/>
          </a:xfrm>
          <a:prstGeom prst="rect">
            <a:avLst/>
          </a:prstGeom>
        </p:spPr>
      </p:pic>
      <p:pic>
        <p:nvPicPr>
          <p:cNvPr id="64" name="Picture 63" descr="Icon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464C6C92-B4B4-6A37-7E46-C23DD440E07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83" y="6936763"/>
            <a:ext cx="1473945" cy="1443496"/>
          </a:xfrm>
          <a:prstGeom prst="rect">
            <a:avLst/>
          </a:prstGeom>
        </p:spPr>
      </p:pic>
      <p:pic>
        <p:nvPicPr>
          <p:cNvPr id="66" name="Picture 65" descr="Icon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4C78D9C3-C54E-AF67-34F6-D5EADBC263F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08" y="6936763"/>
            <a:ext cx="1473945" cy="14434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5B40BDA-B7AE-B59A-C4AE-3B2BC43AB67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88251" y="9145523"/>
            <a:ext cx="6986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14"/>
              </a:rPr>
              <a:t>www.musiccitycounselor.com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4F04D8-C0AB-38EC-D936-3429C04A5E6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982380" y="9504140"/>
            <a:ext cx="690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  <a:hlinkClick r:id="rId20"/>
              </a:rPr>
              <a:t>www.counselorcollab.com</a:t>
            </a:r>
            <a:r>
              <a:rPr lang="en-US" sz="2400" dirty="0">
                <a:latin typeface="APLPapaTroll" panose="02000603000000000000" pitchFamily="2" charset="0"/>
                <a:ea typeface="APLPapaTroll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348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49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099" y="5203199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oathout</a:t>
            </a:r>
            <a:endParaRPr lang="en-US" sz="3600" dirty="0"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I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B54693-E8DF-E26E-3628-76AB7469CD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11359" y="6183189"/>
            <a:ext cx="283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Let’s connect!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55131" y="6938019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6690" y="7597624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6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91099" y="5203199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oathout</a:t>
            </a:r>
            <a:endParaRPr lang="en-US" sz="3600" dirty="0">
              <a:latin typeface="KAElementary" pitchFamily="2" charset="-127"/>
              <a:ea typeface="KAElementary" pitchFamily="2" charset="-127"/>
              <a:cs typeface="KAElementary" pitchFamily="2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me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I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B54693-E8DF-E26E-3628-76AB7469CD54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511359" y="6183189"/>
            <a:ext cx="2839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Let’s connect!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F57B63-FEA6-7934-44AA-9289286C0878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155131" y="6938019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41AA6A4-83CE-BCCB-8472-168C2A8C7D1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166690" y="7597624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9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43B99223-A4C5-29C2-7F03-C932C9B83DA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60678" y="498476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Oathout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FC9E33-5316-9B7E-114D-66FF66C7B5A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us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3B52FEF-CCDD-73A7-9837-8C2051E0495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we can help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3C1F64-6323-7E83-2D5B-3D64651DE08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73052" y="537270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&amp;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carly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smith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ABD650-5FEA-EECF-E125-2C3E1E5B0360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21778" y="6337398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1DA32-CAA7-B3D3-BCF5-0AA8013A2CC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5021777" y="6772097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FD477E-0D5F-6EA4-18F5-9894EF920C3F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33363" y="7185122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2E9B6E-0405-1D02-8ECA-356CCE3C8FE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33363" y="7637291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451761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217733BE-4C50-CC2B-AEF4-C71267139DC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31835" y="2791106"/>
            <a:ext cx="38028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37D91B-53C1-29A2-A962-B0CA89874A5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4755" y="6858390"/>
            <a:ext cx="33402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  <a:p>
            <a:endParaRPr lang="en-US" dirty="0">
              <a:latin typeface="APLPapaTroll" panose="02000603000000000000" pitchFamily="2" charset="0"/>
              <a:ea typeface="APLPapaTroll" panose="02000603000000000000" pitchFamily="2" charset="0"/>
            </a:endParaRPr>
          </a:p>
        </p:txBody>
      </p:sp>
      <p:pic>
        <p:nvPicPr>
          <p:cNvPr id="17" name="Picture 16" descr="A person sitting at a table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D45D76F8-3639-49A7-A305-F0CE00643F4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050"/>
          <a:stretch/>
        </p:blipFill>
        <p:spPr>
          <a:xfrm>
            <a:off x="369549" y="2220686"/>
            <a:ext cx="2486712" cy="28639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2BA75A-CDDA-78E1-F6BB-E18859F871C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60678" y="498476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laura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Oathout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89F1A9-52B1-A548-52DA-AED65C4BD0C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1835" y="2187230"/>
            <a:ext cx="3760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All about 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AAAA42-9B2E-E5BB-02B2-5466D78549A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99327" y="6222213"/>
            <a:ext cx="37038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How we can help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62401C-172B-48AE-13B3-6C49D289CB7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21778" y="6337398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AEE45F-B163-8ACE-9E95-901DB23A27C3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5021778" y="6769042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2B3C77-C365-4B2B-E3F3-CAD18C810F8F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73052" y="5372706"/>
            <a:ext cx="282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&amp;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mrs.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</a:t>
            </a:r>
            <a:r>
              <a:rPr lang="en-US" sz="3600" dirty="0" err="1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carly</a:t>
            </a:r>
            <a:r>
              <a:rPr lang="en-US" sz="3600" dirty="0">
                <a:latin typeface="KAElementary" pitchFamily="2" charset="-127"/>
                <a:ea typeface="KAElementary" pitchFamily="2" charset="-127"/>
                <a:cs typeface="KAElementary" pitchFamily="2" charset="-127"/>
              </a:rPr>
              <a:t> smith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DB1FDA-D254-CB5A-3775-AE872AE2DDDD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33363" y="7185122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74CCAC-9E06-00B7-2C4C-5274373E384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5033363" y="7637291"/>
            <a:ext cx="1873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PLPapaTroll" panose="02000603000000000000" pitchFamily="2" charset="0"/>
                <a:ea typeface="APLPapaTroll" panose="02000603000000000000" pitchFamily="2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19414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AAF6A447-3A3F-FE24-7BDC-65D3F47CD4F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058" y="8893878"/>
            <a:ext cx="1017565" cy="1016334"/>
          </a:xfrm>
          <a:prstGeom prst="rect">
            <a:avLst/>
          </a:prstGeom>
        </p:spPr>
      </p:pic>
      <p:pic>
        <p:nvPicPr>
          <p:cNvPr id="8" name="Picture 7">
            <a:hlinkClick r:id="rId9"/>
            <a:extLst>
              <a:ext uri="{FF2B5EF4-FFF2-40B4-BE49-F238E27FC236}">
                <a16:creationId xmlns:a16="http://schemas.microsoft.com/office/drawing/2014/main" id="{88832EC7-C11D-DFA8-0D2C-F08531D6974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74" y="8884303"/>
            <a:ext cx="1071097" cy="1068308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7E98C355-3CBF-797A-982B-6833201C559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478" y="8885624"/>
            <a:ext cx="1022209" cy="1019547"/>
          </a:xfrm>
          <a:prstGeom prst="rect">
            <a:avLst/>
          </a:prstGeom>
        </p:spPr>
      </p:pic>
      <p:pic>
        <p:nvPicPr>
          <p:cNvPr id="17" name="Picture 16">
            <a:hlinkClick r:id="rId13"/>
            <a:extLst>
              <a:ext uri="{FF2B5EF4-FFF2-40B4-BE49-F238E27FC236}">
                <a16:creationId xmlns:a16="http://schemas.microsoft.com/office/drawing/2014/main" id="{380AF5C7-0FC9-8073-05E8-800DCE0DF9E2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383" y="8893878"/>
            <a:ext cx="1010342" cy="10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0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110</Words>
  <Application>Microsoft Office PowerPoint</Application>
  <PresentationFormat>Custom</PresentationFormat>
  <Paragraphs>86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APLPapaTroll</vt:lpstr>
      <vt:lpstr>KAElementary</vt:lpstr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Oathout</dc:creator>
  <cp:lastModifiedBy>Laura Oathout</cp:lastModifiedBy>
  <cp:revision>3</cp:revision>
  <dcterms:created xsi:type="dcterms:W3CDTF">2023-04-22T20:24:54Z</dcterms:created>
  <dcterms:modified xsi:type="dcterms:W3CDTF">2023-04-22T20:46:09Z</dcterms:modified>
</cp:coreProperties>
</file>