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2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3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4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5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6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7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8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9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1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2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13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4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15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16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17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8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9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20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21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26"/>
  </p:notesMasterIdLst>
  <p:sldIdLst>
    <p:sldId id="269" r:id="rId2"/>
    <p:sldId id="293" r:id="rId3"/>
    <p:sldId id="260" r:id="rId4"/>
    <p:sldId id="261" r:id="rId5"/>
    <p:sldId id="264" r:id="rId6"/>
    <p:sldId id="265" r:id="rId7"/>
    <p:sldId id="270" r:id="rId8"/>
    <p:sldId id="267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80" r:id="rId17"/>
    <p:sldId id="281" r:id="rId18"/>
    <p:sldId id="282" r:id="rId19"/>
    <p:sldId id="284" r:id="rId20"/>
    <p:sldId id="286" r:id="rId21"/>
    <p:sldId id="288" r:id="rId22"/>
    <p:sldId id="290" r:id="rId23"/>
    <p:sldId id="291" r:id="rId24"/>
    <p:sldId id="268" r:id="rId25"/>
  </p:sldIdLst>
  <p:sldSz cx="12192000" cy="6858000"/>
  <p:notesSz cx="6858000" cy="9144000"/>
  <p:embeddedFontLst>
    <p:embeddedFont>
      <p:font typeface="KAElementary" pitchFamily="2" charset="-127"/>
      <p:regular r:id="rId27"/>
    </p:embeddedFont>
    <p:embeddedFont>
      <p:font typeface="APLPAPATROLL" panose="02000603000000000000" pitchFamily="2" charset="0"/>
      <p:regular r:id="rId28"/>
    </p:embeddedFont>
    <p:embeddedFont>
      <p:font typeface="APLPAPATROLL" panose="02000603000000000000" pitchFamily="2" charset="0"/>
      <p:regular r:id="rId28"/>
    </p:embeddedFont>
    <p:embeddedFont>
      <p:font typeface="KAPinkHoney Med" panose="02000603000000000000" pitchFamily="2" charset="0"/>
      <p:regular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8B8"/>
    <a:srgbClr val="A071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81"/>
    <p:restoredTop sz="94737"/>
  </p:normalViewPr>
  <p:slideViewPr>
    <p:cSldViewPr snapToGrid="0" showGuides="1">
      <p:cViewPr varScale="1">
        <p:scale>
          <a:sx n="112" d="100"/>
          <a:sy n="112" d="100"/>
        </p:scale>
        <p:origin x="368" y="192"/>
      </p:cViewPr>
      <p:guideLst>
        <p:guide orient="horz" pos="2112"/>
        <p:guide pos="3840"/>
      </p:guideLst>
    </p:cSldViewPr>
  </p:slideViewPr>
  <p:notesTextViewPr>
    <p:cViewPr>
      <p:scale>
        <a:sx n="50" d="100"/>
        <a:sy n="5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924774-1910-4349-B477-683BA1395DFB}" type="datetimeFigureOut">
              <a:rPr lang="en-US" smtClean="0"/>
              <a:t>6/14/26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6F485-6BC8-3A45-A7FB-0A17DDE67C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097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1497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E61439-689F-A282-E817-B60300F447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80C7927-5AFC-A019-3BB4-9099DCC8D2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BE6D27-19FE-2FD3-50B1-FA52771FB3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6CE82A-B205-34F4-AEE2-8322D0CD09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18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34153-1CB9-89C8-A5AB-B2A85FAC3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BE581E-E610-E88C-6D5E-975ED37220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431BE1-86B0-DB5F-DEAC-766FB1F71B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E9C886-5534-D682-AB45-B8686B2EF3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9414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196B83-672A-C77E-8FDF-B368FD793B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9C2418-5D1B-B75D-9FD0-A18FCC08CE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C33042-862A-E6B5-E123-51641DCF39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272024-11F0-7F9C-5274-CC303F6C54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1752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04AF5C-BEA3-08E8-B8A5-FD783E53E4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CC5119-4121-419C-E544-11D8F64F0F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CD1C1B-FCF1-5919-A3C1-B023DE9382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66101C-4E5C-1734-68C4-717D8718F4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4199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C0F04A-7C9C-21EC-D2CA-00AA89FAF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118C0B-1A05-0090-063C-7452E3716F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1FB75C-465B-A4DE-6A53-0CDECC52B1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5A6D72-CCB5-FFD4-52D3-691E47DD03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4876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2BF46E-D14B-6D15-9B7C-6026217BBB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E8682A-DFD3-7704-A367-A808B3D6BA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DC42E4-AEF9-E138-E9BA-DF5BABDAAC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38D032-6E17-59A6-A6D7-CFCB040CB9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4598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72F2F2-787C-C067-10E8-EF01BE815B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BAC61D-44DC-40ED-47E7-30D7712574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4C1275-DB83-51B5-C5E1-F9D5ED73A1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C2C30F-5F0B-925B-F4F3-0CF19CC14B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6317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FCBBD-AB42-557D-AB58-7CDC8DECD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A9571D-95EA-6146-F22C-381EB17ABF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2B687D-6AB6-BA3F-59E9-6904637EC3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D7ACD4-62AB-C057-6049-D8D9A07179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7836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B91991-5FB2-EAD3-C2B8-BC11ECB67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E73E59-3017-38FE-B6EE-4CE500FB14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591024-6AFC-147B-83C6-EDB22DF804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9B3FE1-1538-A000-35D5-D5D5318C88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5948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B562E-799D-2144-245F-946D1DD86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EAD6AB-1335-B186-6BFF-6C7FF0E82B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5CB2A9-3AEA-6609-3751-2B7D90F8D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975008-34B0-AA6A-E689-97D825CE4A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51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2865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1238B1-8247-CD64-21CF-24B8E46474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024390-AEA4-A874-BA69-A1EDD26470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7B29EC-6BEB-DCE3-6668-7589B20794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D5EC71-765A-5E30-2EFA-1E0275873A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6501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214C43-922D-619F-2044-4E39990A4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DD9A76-FF02-A8C8-8B98-999875DC42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011B18-3AD6-11DC-515D-16BD59274D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C4EFA0-15BF-13C3-5462-BEBB1C3BF9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505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5DE92-6E61-A0CE-0DF5-A378724D84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B20E5F-6BE8-D2E3-AC89-4ED1EF5E40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2519D2-C776-6264-1432-0CDA972231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F5D198-FB0C-5CD1-3853-1472520ABB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2294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F1E9A5-7E2C-0F3A-5C4C-A0801692A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EFBD64-46E1-8660-7688-D560D4B8B2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C15ECF-E8F1-AC8E-F0FA-62BCB66E86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D9B3D2-C55E-D24C-1B33-F915EF09CD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992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41CBFD-96AF-62EF-9B27-939058FF68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F8F322-3866-94FA-7056-4B8078C91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E9E0D4-B8E1-F5F5-09C2-417422ED15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CFCF45-165C-726C-60EF-0D5C67D2D1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784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37B40-0E77-422E-F899-E96D5ECF31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BB9E4F-0F50-8FC3-28FD-101B98C3D4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0EBBC6-52A8-ECF3-AD61-EE2C05CC0E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3069CA-0DD5-6784-7840-633B3A3262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0855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4D6B72-5A66-5F53-8191-B4162CFD47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84651A1-24D9-83C1-F15B-6C514F6FF1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5F1C89-F563-049F-41CA-7E3E40D4F5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202A39-2CE0-E2CA-4ABB-D956133C85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0161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DD9A17-5CCB-4DBF-55C5-09EB6A2D0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0D03E-22EE-2CD2-558A-4F1D8078EA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005DED-0E87-0A03-D8B0-D28EA78C88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CC5843-B51B-6180-38A3-60D40E6D03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044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820A25-F645-5233-4D17-6DFACD8301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BB5AFA-9190-EE35-DF20-9A482DCEE0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A2A558-77AD-EF08-486E-71B4C9533C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9AC1B8-617A-7254-3BC6-7B8177F181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702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AF839-D0E9-1109-54E9-404CE74ADF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05633-CABF-A3BC-29FD-8880428E5E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C3D85E-6804-D187-85F2-E48CB8846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CDCE-01F9-C448-AEF6-88146291FDD4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A40744-8B70-D552-A3BB-6C3F069CE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5F51E7-0107-5977-1337-C8DE6B8DA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655AB-2D3C-224F-B6AF-43FB48D5B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101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60F126-2AD8-9F52-1507-249F2BAE2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088CBE-18A9-CC7D-03C3-B731AA0A56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2879EE-51F8-98CC-9385-1B8C6C6C6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CDCE-01F9-C448-AEF6-88146291FDD4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08DBC7-4E6B-9316-4824-5DEBE309C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5BCD2D-3751-0881-1F62-D6D458A55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655AB-2D3C-224F-B6AF-43FB48D5B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12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C62E73-EE1A-63C4-DDA0-5202F2C1D3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9357A3-E883-80FC-639F-A434EC3386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B1AC9C-B50E-1ACB-6A66-A7B2FC9BF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CDCE-01F9-C448-AEF6-88146291FDD4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B9D4A1-90B6-C92D-2134-F67AFADC7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1B577C-92C7-B1E2-010D-00E7CDE47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655AB-2D3C-224F-B6AF-43FB48D5B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668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BF56AA-46E0-1D72-AC18-AAB70E985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BA1EAF-69B3-3D38-92EF-C565635366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ED50A4-31DD-0E37-98EC-02CEE0ADA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CDCE-01F9-C448-AEF6-88146291FDD4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C17EF-7C0B-3F61-C8E5-8A13A5F7A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8E443-3345-9390-B53D-4300E65EB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655AB-2D3C-224F-B6AF-43FB48D5B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491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BDF4C-2952-48FF-1742-F90EE30EF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742AE6-42B7-D793-2636-988BD09BB0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9BF024-4F89-8C0B-C4C6-D833D1E17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CDCE-01F9-C448-AEF6-88146291FDD4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B04A15-9509-2EB2-2D74-0BF288202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12CBE6-E67C-FCF4-0DF6-929475D5C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655AB-2D3C-224F-B6AF-43FB48D5B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03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B7A76-80EF-6520-43AA-167570913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C702F5-7210-D2FA-3141-85E688BA58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D196A6-F57A-943A-0DC5-C494025F06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0072B2-EC79-0E0A-0AEB-9F6B0F8F8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CDCE-01F9-C448-AEF6-88146291FDD4}" type="datetimeFigureOut">
              <a:rPr lang="en-US" smtClean="0"/>
              <a:t>6/14/26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8CFCCE-6267-7A9A-81F6-34B9A45A0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573C35-6058-F3C4-CDB3-8C3E60AD6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655AB-2D3C-224F-B6AF-43FB48D5B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750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A0A99-A488-A634-BD37-71A73219E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E9EB86-18BB-5816-201E-6FBD52E64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5A2B6D-DE34-1F2E-0D40-30753AD5A5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98E17A4-13E7-49DE-DCDC-CB54291953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677330-61ED-1CD3-9306-D4F2EE83DB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3B154B-E23D-6D3E-B156-3D903B961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CDCE-01F9-C448-AEF6-88146291FDD4}" type="datetimeFigureOut">
              <a:rPr lang="en-US" smtClean="0"/>
              <a:t>6/14/26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574DA35-1F5F-5B42-3594-8D51A4F7E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A2053-0076-40F2-014B-D72B56A15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655AB-2D3C-224F-B6AF-43FB48D5B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482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A0796-9E7F-B441-F444-D7DA724E2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914F55-1DEB-7F9C-8912-EFC4CA0F5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CDCE-01F9-C448-AEF6-88146291FDD4}" type="datetimeFigureOut">
              <a:rPr lang="en-US" smtClean="0"/>
              <a:t>6/14/26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E7FE64-EF8D-691E-6F16-B1FCEAA54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2B2451-A9D9-2FD0-9576-5CAAB8169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655AB-2D3C-224F-B6AF-43FB48D5B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638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FAD6D2-F76E-9091-B72A-9BE7219EF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CDCE-01F9-C448-AEF6-88146291FDD4}" type="datetimeFigureOut">
              <a:rPr lang="en-US" smtClean="0"/>
              <a:t>6/14/26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B0B105-B090-41E7-EEAE-D03FC523F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4A89A6-13F8-F020-A47A-3CC5F6714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655AB-2D3C-224F-B6AF-43FB48D5B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833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C8229-93F0-5BD6-CB59-6FE9DE10E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8CCF9-4AE0-E7B7-2D45-A72423F60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D9343A-12EB-EBAD-E44F-8903D6FEE1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5C47B5-96E6-B5D9-6FEB-930DF72AE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CDCE-01F9-C448-AEF6-88146291FDD4}" type="datetimeFigureOut">
              <a:rPr lang="en-US" smtClean="0"/>
              <a:t>6/14/26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B8846B-9659-D9EC-D9DB-BFB0352BC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0A3867-D029-2B19-80B1-9CAFB17EF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655AB-2D3C-224F-B6AF-43FB48D5B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0189F-ADF5-E581-3F8F-B2EE3E008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279958-7473-1124-A608-D5CE5B8A3E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5657F3-D59B-7233-4FF0-9BA198B578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B6FAFB-4337-8470-3834-77FE4C54E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CDCE-01F9-C448-AEF6-88146291FDD4}" type="datetimeFigureOut">
              <a:rPr lang="en-US" smtClean="0"/>
              <a:t>6/14/26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77CE37-AEC5-63CF-3B86-CE98E5B3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95DC37-A9E9-CE2F-39B3-AA494F8EE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655AB-2D3C-224F-B6AF-43FB48D5B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112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8DA174-3006-70C3-BF61-783D5F0A4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1EF7A-FE9E-49F4-C47B-EA66F8EA24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5EC402-F9B9-D7BC-9927-FC68B2D6E3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E1DCDCE-01F9-C448-AEF6-88146291FDD4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5894E3-F123-88FF-CBA3-E07FE7BBBA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28E98C-443C-6B62-4CF3-26D299CD83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C655AB-2D3C-224F-B6AF-43FB48D5B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833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png"/><Relationship Id="rId14" Type="http://schemas.openxmlformats.org/officeDocument/2006/relationships/hyperlink" Target="http://www.musiccitycounselor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" Target="slide3.xml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slide" Target="slide3.xml"/><Relationship Id="rId5" Type="http://schemas.openxmlformats.org/officeDocument/2006/relationships/image" Target="../media/image37.png"/><Relationship Id="rId4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" Target="slide3.xml"/><Relationship Id="rId5" Type="http://schemas.openxmlformats.org/officeDocument/2006/relationships/image" Target="../media/image38.png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slide" Target="slide3.xml"/><Relationship Id="rId5" Type="http://schemas.openxmlformats.org/officeDocument/2006/relationships/image" Target="../media/image39.png"/><Relationship Id="rId4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slide" Target="slide3.xml"/><Relationship Id="rId5" Type="http://schemas.openxmlformats.org/officeDocument/2006/relationships/image" Target="../media/image40.png"/><Relationship Id="rId4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" Target="slide3.xml"/><Relationship Id="rId5" Type="http://schemas.openxmlformats.org/officeDocument/2006/relationships/image" Target="../media/image41.png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" Target="slide3.xml"/><Relationship Id="rId5" Type="http://schemas.openxmlformats.org/officeDocument/2006/relationships/image" Target="../media/image42.png"/><Relationship Id="rId4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" Target="slide3.xml"/><Relationship Id="rId5" Type="http://schemas.openxmlformats.org/officeDocument/2006/relationships/image" Target="../media/image43.png"/><Relationship Id="rId4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" Target="slide3.xml"/><Relationship Id="rId5" Type="http://schemas.openxmlformats.org/officeDocument/2006/relationships/image" Target="../media/image44.png"/><Relationship Id="rId4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slide" Target="slide3.xml"/><Relationship Id="rId5" Type="http://schemas.openxmlformats.org/officeDocument/2006/relationships/image" Target="../media/image45.png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slide" Target="slide3.xml"/><Relationship Id="rId5" Type="http://schemas.openxmlformats.org/officeDocument/2006/relationships/image" Target="../media/image46.png"/><Relationship Id="rId4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slide" Target="slide3.xml"/><Relationship Id="rId5" Type="http://schemas.openxmlformats.org/officeDocument/2006/relationships/image" Target="../media/image47.png"/><Relationship Id="rId4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" Target="slide3.xml"/><Relationship Id="rId5" Type="http://schemas.openxmlformats.org/officeDocument/2006/relationships/image" Target="../media/image48.png"/><Relationship Id="rId4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slide" Target="slide3.xml"/><Relationship Id="rId5" Type="http://schemas.openxmlformats.org/officeDocument/2006/relationships/image" Target="../media/image49.png"/><Relationship Id="rId4" Type="http://schemas.openxmlformats.org/officeDocument/2006/relationships/notesSlide" Target="../notesSlides/notesSlide2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eacherspayteachers.com/Store/Creating4-The-Classroom" TargetMode="External"/><Relationship Id="rId3" Type="http://schemas.openxmlformats.org/officeDocument/2006/relationships/tags" Target="../tags/tag75.xml"/><Relationship Id="rId7" Type="http://schemas.openxmlformats.org/officeDocument/2006/relationships/image" Target="../media/image51.png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hyperlink" Target="https://www.teacherspayteachers.com/Store/A-Primary-Kind-Of-Life" TargetMode="External"/><Relationship Id="rId11" Type="http://schemas.openxmlformats.org/officeDocument/2006/relationships/image" Target="../media/image53.png"/><Relationship Id="rId5" Type="http://schemas.openxmlformats.org/officeDocument/2006/relationships/image" Target="../media/image50.png"/><Relationship Id="rId10" Type="http://schemas.openxmlformats.org/officeDocument/2006/relationships/hyperlink" Target="https://www.teacherspayteachers.com/Store/Sarah-Pecorino-Illustration" TargetMode="Externa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.xml"/><Relationship Id="rId21" Type="http://schemas.openxmlformats.org/officeDocument/2006/relationships/tags" Target="../tags/tag28.xml"/><Relationship Id="rId34" Type="http://schemas.openxmlformats.org/officeDocument/2006/relationships/image" Target="../media/image11.png"/><Relationship Id="rId42" Type="http://schemas.openxmlformats.org/officeDocument/2006/relationships/image" Target="../media/image15.png"/><Relationship Id="rId47" Type="http://schemas.openxmlformats.org/officeDocument/2006/relationships/slide" Target="slide11.xml"/><Relationship Id="rId50" Type="http://schemas.openxmlformats.org/officeDocument/2006/relationships/image" Target="../media/image19.png"/><Relationship Id="rId55" Type="http://schemas.openxmlformats.org/officeDocument/2006/relationships/slide" Target="slide16.xml"/><Relationship Id="rId63" Type="http://schemas.openxmlformats.org/officeDocument/2006/relationships/slide" Target="slide21.xml"/><Relationship Id="rId68" Type="http://schemas.openxmlformats.org/officeDocument/2006/relationships/image" Target="../media/image28.png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29" Type="http://schemas.openxmlformats.org/officeDocument/2006/relationships/slide" Target="slide4.xml"/><Relationship Id="rId11" Type="http://schemas.openxmlformats.org/officeDocument/2006/relationships/tags" Target="../tags/tag18.xml"/><Relationship Id="rId24" Type="http://schemas.openxmlformats.org/officeDocument/2006/relationships/tags" Target="../tags/tag31.xml"/><Relationship Id="rId32" Type="http://schemas.openxmlformats.org/officeDocument/2006/relationships/image" Target="../media/image10.png"/><Relationship Id="rId37" Type="http://schemas.openxmlformats.org/officeDocument/2006/relationships/slide" Target="slide9.xml"/><Relationship Id="rId40" Type="http://schemas.openxmlformats.org/officeDocument/2006/relationships/image" Target="../media/image14.png"/><Relationship Id="rId45" Type="http://schemas.openxmlformats.org/officeDocument/2006/relationships/slide" Target="slide12.xml"/><Relationship Id="rId53" Type="http://schemas.openxmlformats.org/officeDocument/2006/relationships/slide" Target="slide15.xml"/><Relationship Id="rId58" Type="http://schemas.openxmlformats.org/officeDocument/2006/relationships/image" Target="../media/image23.png"/><Relationship Id="rId66" Type="http://schemas.openxmlformats.org/officeDocument/2006/relationships/image" Target="../media/image27.png"/><Relationship Id="rId5" Type="http://schemas.openxmlformats.org/officeDocument/2006/relationships/tags" Target="../tags/tag12.xml"/><Relationship Id="rId61" Type="http://schemas.openxmlformats.org/officeDocument/2006/relationships/slide" Target="slide20.xml"/><Relationship Id="rId19" Type="http://schemas.openxmlformats.org/officeDocument/2006/relationships/tags" Target="../tags/tag26.xml"/><Relationship Id="rId14" Type="http://schemas.openxmlformats.org/officeDocument/2006/relationships/tags" Target="../tags/tag21.xml"/><Relationship Id="rId22" Type="http://schemas.openxmlformats.org/officeDocument/2006/relationships/tags" Target="../tags/tag29.xml"/><Relationship Id="rId27" Type="http://schemas.openxmlformats.org/officeDocument/2006/relationships/notesSlide" Target="../notesSlides/notesSlide1.xml"/><Relationship Id="rId30" Type="http://schemas.openxmlformats.org/officeDocument/2006/relationships/image" Target="../media/image9.png"/><Relationship Id="rId35" Type="http://schemas.openxmlformats.org/officeDocument/2006/relationships/slide" Target="slide7.xml"/><Relationship Id="rId43" Type="http://schemas.openxmlformats.org/officeDocument/2006/relationships/slide" Target="slide10.xml"/><Relationship Id="rId48" Type="http://schemas.openxmlformats.org/officeDocument/2006/relationships/image" Target="../media/image18.png"/><Relationship Id="rId56" Type="http://schemas.openxmlformats.org/officeDocument/2006/relationships/image" Target="../media/image22.png"/><Relationship Id="rId64" Type="http://schemas.openxmlformats.org/officeDocument/2006/relationships/image" Target="../media/image26.png"/><Relationship Id="rId8" Type="http://schemas.openxmlformats.org/officeDocument/2006/relationships/tags" Target="../tags/tag15.xml"/><Relationship Id="rId51" Type="http://schemas.openxmlformats.org/officeDocument/2006/relationships/slide" Target="slide14.xml"/><Relationship Id="rId3" Type="http://schemas.openxmlformats.org/officeDocument/2006/relationships/tags" Target="../tags/tag10.xml"/><Relationship Id="rId12" Type="http://schemas.openxmlformats.org/officeDocument/2006/relationships/tags" Target="../tags/tag19.xml"/><Relationship Id="rId17" Type="http://schemas.openxmlformats.org/officeDocument/2006/relationships/tags" Target="../tags/tag24.xml"/><Relationship Id="rId25" Type="http://schemas.openxmlformats.org/officeDocument/2006/relationships/tags" Target="../tags/tag32.xml"/><Relationship Id="rId33" Type="http://schemas.openxmlformats.org/officeDocument/2006/relationships/slide" Target="slide5.xml"/><Relationship Id="rId38" Type="http://schemas.openxmlformats.org/officeDocument/2006/relationships/image" Target="../media/image13.png"/><Relationship Id="rId46" Type="http://schemas.openxmlformats.org/officeDocument/2006/relationships/image" Target="../media/image17.png"/><Relationship Id="rId59" Type="http://schemas.openxmlformats.org/officeDocument/2006/relationships/slide" Target="slide18.xml"/><Relationship Id="rId67" Type="http://schemas.openxmlformats.org/officeDocument/2006/relationships/slide" Target="slide22.xml"/><Relationship Id="rId20" Type="http://schemas.openxmlformats.org/officeDocument/2006/relationships/tags" Target="../tags/tag27.xml"/><Relationship Id="rId41" Type="http://schemas.openxmlformats.org/officeDocument/2006/relationships/slide" Target="slide8.xml"/><Relationship Id="rId54" Type="http://schemas.openxmlformats.org/officeDocument/2006/relationships/image" Target="../media/image21.png"/><Relationship Id="rId62" Type="http://schemas.openxmlformats.org/officeDocument/2006/relationships/image" Target="../media/image25.png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5" Type="http://schemas.openxmlformats.org/officeDocument/2006/relationships/tags" Target="../tags/tag22.xml"/><Relationship Id="rId23" Type="http://schemas.openxmlformats.org/officeDocument/2006/relationships/tags" Target="../tags/tag30.xml"/><Relationship Id="rId28" Type="http://schemas.openxmlformats.org/officeDocument/2006/relationships/image" Target="../media/image8.png"/><Relationship Id="rId36" Type="http://schemas.openxmlformats.org/officeDocument/2006/relationships/image" Target="../media/image12.png"/><Relationship Id="rId49" Type="http://schemas.openxmlformats.org/officeDocument/2006/relationships/slide" Target="slide13.xml"/><Relationship Id="rId57" Type="http://schemas.openxmlformats.org/officeDocument/2006/relationships/slide" Target="slide17.xml"/><Relationship Id="rId10" Type="http://schemas.openxmlformats.org/officeDocument/2006/relationships/tags" Target="../tags/tag17.xml"/><Relationship Id="rId31" Type="http://schemas.openxmlformats.org/officeDocument/2006/relationships/slide" Target="slide19.xml"/><Relationship Id="rId44" Type="http://schemas.openxmlformats.org/officeDocument/2006/relationships/image" Target="../media/image16.png"/><Relationship Id="rId52" Type="http://schemas.openxmlformats.org/officeDocument/2006/relationships/image" Target="../media/image20.png"/><Relationship Id="rId60" Type="http://schemas.openxmlformats.org/officeDocument/2006/relationships/image" Target="../media/image24.png"/><Relationship Id="rId65" Type="http://schemas.openxmlformats.org/officeDocument/2006/relationships/slide" Target="slide23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3" Type="http://schemas.openxmlformats.org/officeDocument/2006/relationships/tags" Target="../tags/tag20.xml"/><Relationship Id="rId18" Type="http://schemas.openxmlformats.org/officeDocument/2006/relationships/tags" Target="../tags/tag25.xml"/><Relationship Id="rId39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slide" Target="slide3.xml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slide" Target="slide3.xml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slide" Target="slide3.xml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" Target="slide3.xml"/><Relationship Id="rId5" Type="http://schemas.openxmlformats.org/officeDocument/2006/relationships/image" Target="../media/image33.png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slide" Target="slide3.xml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slide" Target="slide3.xml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rId10"/>
            <a:extLst>
              <a:ext uri="{FF2B5EF4-FFF2-40B4-BE49-F238E27FC236}">
                <a16:creationId xmlns:a16="http://schemas.microsoft.com/office/drawing/2014/main" id="{7A1DEC46-4F7B-CA20-34DF-67157D8B04C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4664" y="4216847"/>
            <a:ext cx="1167157" cy="1230974"/>
          </a:xfrm>
          <a:prstGeom prst="rect">
            <a:avLst/>
          </a:prstGeom>
        </p:spPr>
      </p:pic>
      <p:pic>
        <p:nvPicPr>
          <p:cNvPr id="12" name="Picture 11">
            <a:hlinkClick r:id="rId12"/>
            <a:extLst>
              <a:ext uri="{FF2B5EF4-FFF2-40B4-BE49-F238E27FC236}">
                <a16:creationId xmlns:a16="http://schemas.microsoft.com/office/drawing/2014/main" id="{0C4AF434-A4A0-1937-1E20-3705F9E5194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95539" y="4216847"/>
            <a:ext cx="1167158" cy="1230976"/>
          </a:xfrm>
          <a:prstGeom prst="rect">
            <a:avLst/>
          </a:prstGeom>
        </p:spPr>
      </p:pic>
      <p:pic>
        <p:nvPicPr>
          <p:cNvPr id="13" name="Picture 12">
            <a:hlinkClick r:id="rId14"/>
            <a:extLst>
              <a:ext uri="{FF2B5EF4-FFF2-40B4-BE49-F238E27FC236}">
                <a16:creationId xmlns:a16="http://schemas.microsoft.com/office/drawing/2014/main" id="{00ED7E17-5B26-9AB8-7549-FF47F180BAC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64198" y="4232051"/>
            <a:ext cx="1167158" cy="1230977"/>
          </a:xfrm>
          <a:prstGeom prst="rect">
            <a:avLst/>
          </a:prstGeom>
        </p:spPr>
      </p:pic>
      <p:pic>
        <p:nvPicPr>
          <p:cNvPr id="14" name="Picture 13">
            <a:hlinkClick r:id="rId16"/>
            <a:extLst>
              <a:ext uri="{FF2B5EF4-FFF2-40B4-BE49-F238E27FC236}">
                <a16:creationId xmlns:a16="http://schemas.microsoft.com/office/drawing/2014/main" id="{365751C4-A945-6EFA-37F2-18BAAD5DA91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5411" y="4208975"/>
            <a:ext cx="1167158" cy="1230977"/>
          </a:xfrm>
          <a:prstGeom prst="rect">
            <a:avLst/>
          </a:prstGeom>
        </p:spPr>
      </p:pic>
      <p:pic>
        <p:nvPicPr>
          <p:cNvPr id="15" name="Picture 14">
            <a:hlinkClick r:id="rId18"/>
            <a:extLst>
              <a:ext uri="{FF2B5EF4-FFF2-40B4-BE49-F238E27FC236}">
                <a16:creationId xmlns:a16="http://schemas.microsoft.com/office/drawing/2014/main" id="{FD114C03-8F03-CE6D-71BF-0AEB4F36B1A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1868" y="4214224"/>
            <a:ext cx="1167158" cy="123097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2DECE7F-9EEC-FFBB-D6FD-BCB09272DBB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396654" y="5568921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784BA3-C198-B9A2-3CEC-580547EB79D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818878" y="6113812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0812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8BE96D-AFEE-85B4-91DD-C6D822A798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9929E818-A3E8-891E-5078-4278ACE5A90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3498" y="-57833"/>
            <a:ext cx="11964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tuesday</a:t>
            </a:r>
            <a:r>
              <a:rPr lang="en-US" sz="8800" dirty="0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AUGUST 11</a:t>
            </a:r>
            <a:endParaRPr lang="en-US" sz="8800" dirty="0">
              <a:ln w="28575">
                <a:noFill/>
              </a:ln>
              <a:solidFill>
                <a:srgbClr val="FF38B8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14" name="Picture 13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12307C6A-1ED6-3931-5F30-44D3FAB4C23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535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84FB58-13C3-5D6B-899B-4E63DD2F7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CB051963-B9A0-A5FE-6498-46BA91AB670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2014" y="-39470"/>
            <a:ext cx="118555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wednesday</a:t>
            </a:r>
            <a:r>
              <a:rPr lang="en-US" sz="8800" dirty="0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AUGUST 12</a:t>
            </a:r>
            <a:endParaRPr lang="en-US" sz="8800" dirty="0">
              <a:ln w="28575">
                <a:noFill/>
              </a:ln>
              <a:solidFill>
                <a:srgbClr val="FF38B8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22" name="Picture 21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901F9A86-A2BE-1CB1-96E0-49E1CCE9C09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215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6B6B1E-F8D4-2F33-0159-DC707B3DE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1A91A6A6-AF5A-9624-FDA6-F0A62E87B78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2014" y="-39470"/>
            <a:ext cx="118555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thursday</a:t>
            </a:r>
            <a:r>
              <a:rPr lang="en-US" sz="8800" dirty="0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AUGUST 13</a:t>
            </a:r>
            <a:endParaRPr lang="en-US" sz="8800" dirty="0">
              <a:ln w="28575">
                <a:noFill/>
              </a:ln>
              <a:solidFill>
                <a:srgbClr val="FF38B8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28" name="Picture 27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F34E2BDD-A69A-DE12-64B3-13B133F9114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7818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7BFC6A-2D3A-E6BB-F6B2-E37EB8FED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3140CD98-6AA4-2F03-B3C6-A29595E00A9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028012" y="-39470"/>
            <a:ext cx="89995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friday</a:t>
            </a:r>
            <a:r>
              <a:rPr lang="en-US" sz="8800" dirty="0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AUGUST 14</a:t>
            </a:r>
            <a:endParaRPr lang="en-US" sz="8800" dirty="0">
              <a:ln w="28575">
                <a:noFill/>
              </a:ln>
              <a:solidFill>
                <a:srgbClr val="FF38B8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37" name="Picture 36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B333E91A-6794-CC64-CC42-6D101124495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6933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30E88F-6246-7C01-CF56-D947DDED61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8BE175F1-3D61-6A36-5D7F-E00FE7F4E3D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3498" y="-57833"/>
            <a:ext cx="11964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Monday, august 17</a:t>
            </a:r>
            <a:endParaRPr lang="en-US" sz="8800" dirty="0">
              <a:ln w="28575">
                <a:noFill/>
              </a:ln>
              <a:solidFill>
                <a:srgbClr val="FF38B8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47" name="Picture 46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3A2C7F39-CA6F-939B-9B18-771DC53329A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3736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891A96-59C1-5E6C-1702-214010C269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0F8190A3-2206-54EC-ADD6-92ACAE99FD6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666179" y="42037"/>
            <a:ext cx="89995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800" dirty="0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Tuesday, august 18</a:t>
            </a:r>
            <a:endParaRPr lang="en-US" sz="7800" dirty="0">
              <a:ln w="28575">
                <a:noFill/>
              </a:ln>
              <a:solidFill>
                <a:srgbClr val="FF38B8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27" name="Picture 26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EA76F5D6-3B74-15F5-1A4D-A4DBF2B1832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44083" y="5934369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3061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4DEF7F-B63E-D0CF-C83B-56E35B2203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9C2EE0C8-23CF-F80A-D133-9E0776DBF72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659258" y="-2849"/>
            <a:ext cx="976772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700" dirty="0" err="1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wednesday</a:t>
            </a:r>
            <a:r>
              <a:rPr lang="en-US" sz="7700" dirty="0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AUGUST 19</a:t>
            </a:r>
            <a:endParaRPr lang="en-US" sz="7700" dirty="0">
              <a:ln w="28575">
                <a:noFill/>
              </a:ln>
              <a:solidFill>
                <a:srgbClr val="FF38B8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28" name="Picture 27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217E72DA-6B77-AE20-1715-8FC85AB3159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5950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FF8BE3-0AEC-6824-5246-6D392F872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1B6FE603-D067-BC1D-98F7-96B757F72E8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2014" y="-39470"/>
            <a:ext cx="118555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thursday</a:t>
            </a:r>
            <a:r>
              <a:rPr lang="en-US" sz="8800" dirty="0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AUGUST 20</a:t>
            </a:r>
            <a:endParaRPr lang="en-US" sz="8800" dirty="0">
              <a:ln w="28575">
                <a:noFill/>
              </a:ln>
              <a:solidFill>
                <a:srgbClr val="FF38B8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33" name="Picture 32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F51678E8-1991-2D69-A766-5D3610C0BB8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9642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C148CD-0C08-8019-7638-3E65F303BA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20E3C025-B3F1-FFB4-299A-4557252E5ED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60635" y="37733"/>
            <a:ext cx="89995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800" dirty="0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Friday, august 21</a:t>
            </a:r>
            <a:endParaRPr lang="en-US" sz="7800" dirty="0">
              <a:ln w="28575">
                <a:noFill/>
              </a:ln>
              <a:solidFill>
                <a:srgbClr val="FF38B8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27" name="Picture 26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1943C806-FAA1-1A60-73AF-90E768A3EC0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47672" y="593466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408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164D75-B360-D13F-54D9-B0233AC074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BA6CE3D1-57DA-AEA9-33F7-4E9EB25D90F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509808" y="-55315"/>
            <a:ext cx="100849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monday</a:t>
            </a:r>
            <a:r>
              <a:rPr lang="en-US" sz="8800" dirty="0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AUGUST 24</a:t>
            </a:r>
            <a:endParaRPr lang="en-US" sz="8800" dirty="0">
              <a:ln w="28575">
                <a:noFill/>
              </a:ln>
              <a:solidFill>
                <a:srgbClr val="FF38B8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28" name="Picture 27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2432CCC6-C0BC-0AFA-D76C-F54DBE403A1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491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F4248B-AA44-22BE-3941-45C7D187FB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6338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5B3D48-6E83-688E-B6BA-C1E10F1FA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7082AD49-4F0B-6630-C6D7-7895ADA6962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77803" y="37733"/>
            <a:ext cx="89995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800" dirty="0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Tuesday, august 25</a:t>
            </a:r>
            <a:endParaRPr lang="en-US" sz="7800" dirty="0">
              <a:ln w="28575">
                <a:noFill/>
              </a:ln>
              <a:solidFill>
                <a:srgbClr val="FF38B8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27" name="Picture 26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E7548CEF-D0FF-19FD-4836-858EF09C248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3571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B41800-0B15-7CA3-CB17-D98E9E54FC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59D9A921-662C-B5D7-A142-AD53E987B4D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2014" y="-39470"/>
            <a:ext cx="118555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wednesday</a:t>
            </a:r>
            <a:r>
              <a:rPr lang="en-US" sz="8800" dirty="0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AUGUST 26</a:t>
            </a:r>
            <a:endParaRPr lang="en-US" sz="8800" dirty="0">
              <a:ln w="28575">
                <a:noFill/>
              </a:ln>
              <a:solidFill>
                <a:srgbClr val="FF38B8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38" name="Picture 37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68C8680F-2CA1-6094-2097-CF8E339716F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2796" y="5964589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0518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2E39FC-DE54-645D-D948-16CD555D5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87BDEC2F-69F0-86D0-71DE-B4F7ADD8885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2014" y="-39470"/>
            <a:ext cx="118555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thursday</a:t>
            </a:r>
            <a:r>
              <a:rPr lang="en-US" sz="8800" dirty="0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AUGUST 27</a:t>
            </a:r>
            <a:endParaRPr lang="en-US" sz="8800" dirty="0">
              <a:ln w="28575">
                <a:noFill/>
              </a:ln>
              <a:solidFill>
                <a:srgbClr val="FF38B8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12" name="Picture 11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DFE5409E-1E55-A385-4EE2-71C5E4A2D8D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3716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D02DCB-183C-9332-769D-00AF81EA79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4FFF39BD-1219-D015-3A83-E7E52982561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2014" y="-39470"/>
            <a:ext cx="118555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friday</a:t>
            </a:r>
            <a:r>
              <a:rPr lang="en-US" sz="8800" dirty="0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AUGUST 28</a:t>
            </a:r>
            <a:endParaRPr lang="en-US" sz="8800" dirty="0">
              <a:ln w="28575">
                <a:noFill/>
              </a:ln>
              <a:solidFill>
                <a:srgbClr val="FF38B8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21" name="Picture 20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143A1965-F778-54BC-38BB-2B7BEF2A1E3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234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hlinkClick r:id="rId6"/>
            <a:extLst>
              <a:ext uri="{FF2B5EF4-FFF2-40B4-BE49-F238E27FC236}">
                <a16:creationId xmlns:a16="http://schemas.microsoft.com/office/drawing/2014/main" id="{C574C93A-3B1D-9DAF-5F24-94C8B464BEB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12" y="5836352"/>
            <a:ext cx="839164" cy="889626"/>
          </a:xfrm>
          <a:prstGeom prst="rect">
            <a:avLst/>
          </a:prstGeom>
        </p:spPr>
      </p:pic>
      <p:pic>
        <p:nvPicPr>
          <p:cNvPr id="35" name="Picture 34">
            <a:hlinkClick r:id="rId8"/>
            <a:extLst>
              <a:ext uri="{FF2B5EF4-FFF2-40B4-BE49-F238E27FC236}">
                <a16:creationId xmlns:a16="http://schemas.microsoft.com/office/drawing/2014/main" id="{3F442708-FFB2-F55A-8EC1-628654A31ED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064" y="5800802"/>
            <a:ext cx="858576" cy="858176"/>
          </a:xfrm>
          <a:prstGeom prst="rect">
            <a:avLst/>
          </a:prstGeom>
        </p:spPr>
      </p:pic>
      <p:pic>
        <p:nvPicPr>
          <p:cNvPr id="36" name="Picture 35">
            <a:hlinkClick r:id="rId10"/>
            <a:extLst>
              <a:ext uri="{FF2B5EF4-FFF2-40B4-BE49-F238E27FC236}">
                <a16:creationId xmlns:a16="http://schemas.microsoft.com/office/drawing/2014/main" id="{9568FD0C-4109-15D9-F26D-9F0C0B4B910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65" y="5799168"/>
            <a:ext cx="861443" cy="86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51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8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CF2B2C-5F86-6ACE-BF79-EAD5A88DEF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79" descr="A cartoon of a child holding a sign&#10;&#10;AI-generated content may be incorrect.">
            <a:hlinkClick r:id="rId29" action="ppaction://hlinksldjump"/>
            <a:extLst>
              <a:ext uri="{FF2B5EF4-FFF2-40B4-BE49-F238E27FC236}">
                <a16:creationId xmlns:a16="http://schemas.microsoft.com/office/drawing/2014/main" id="{73FE76B8-D578-FFF1-77E7-5FDA76AF380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0"/>
          <a:stretch>
            <a:fillRect/>
          </a:stretch>
        </p:blipFill>
        <p:spPr>
          <a:xfrm>
            <a:off x="382819" y="1744481"/>
            <a:ext cx="2070100" cy="127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BC6E2ED-6DA3-11FD-81CB-A108E188EBE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105711" y="1711472"/>
            <a:ext cx="10214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3                                4                                 5                                6                                 7</a:t>
            </a:r>
          </a:p>
        </p:txBody>
      </p:sp>
      <p:pic>
        <p:nvPicPr>
          <p:cNvPr id="203" name="Picture 202" descr="A cartoon character with a black background&#10;&#10;AI-generated content may be incorrect.">
            <a:hlinkClick r:id="rId31" action="ppaction://hlinksldjump"/>
            <a:extLst>
              <a:ext uri="{FF2B5EF4-FFF2-40B4-BE49-F238E27FC236}">
                <a16:creationId xmlns:a16="http://schemas.microsoft.com/office/drawing/2014/main" id="{B9934945-5434-CB44-8C76-6F70EF44B7A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2"/>
          <a:srcRect r="4987"/>
          <a:stretch/>
        </p:blipFill>
        <p:spPr>
          <a:xfrm>
            <a:off x="161840" y="5587492"/>
            <a:ext cx="2256463" cy="12319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5B5A41D-0CC7-45CA-A34C-7FC01FF590C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760779" y="2971037"/>
            <a:ext cx="1055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   10                                11                               12                               13                               14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FAE797-A6EA-2DF5-E2C9-5A36ACBDD01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760778" y="4256973"/>
            <a:ext cx="1055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    17                               18                               19                               20                               21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EE528B-69EA-F8AC-8D7C-6979A8E693BD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760778" y="5512282"/>
            <a:ext cx="1055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   24                               25                               26                               27                               28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5F014C-D02E-7935-C964-D752257475F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-4143520" y="-193993"/>
            <a:ext cx="120650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AUGUST</a:t>
            </a:r>
            <a:endParaRPr lang="en-US" sz="11300" dirty="0">
              <a:ln w="28575">
                <a:noFill/>
              </a:ln>
              <a:solidFill>
                <a:srgbClr val="FF38B8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82" name="Picture 81" descr="A cartoon of a child&#10;&#10;AI-generated content may be incorrect.">
            <a:hlinkClick r:id="rId33" action="ppaction://hlinksldjump"/>
            <a:extLst>
              <a:ext uri="{FF2B5EF4-FFF2-40B4-BE49-F238E27FC236}">
                <a16:creationId xmlns:a16="http://schemas.microsoft.com/office/drawing/2014/main" id="{3BB4AE66-DF55-62A2-0088-C8711E149CBA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4"/>
          <a:srcRect r="6306"/>
          <a:stretch/>
        </p:blipFill>
        <p:spPr>
          <a:xfrm>
            <a:off x="2623975" y="1769881"/>
            <a:ext cx="2213251" cy="1231900"/>
          </a:xfrm>
          <a:prstGeom prst="rect">
            <a:avLst/>
          </a:prstGeom>
        </p:spPr>
      </p:pic>
      <p:pic>
        <p:nvPicPr>
          <p:cNvPr id="90" name="Picture 89" descr="A cartoon of a person holding a yellow object&#10;&#10;AI-generated content may be incorrect.">
            <a:hlinkClick r:id="rId35" action="ppaction://hlinksldjump"/>
            <a:extLst>
              <a:ext uri="{FF2B5EF4-FFF2-40B4-BE49-F238E27FC236}">
                <a16:creationId xmlns:a16="http://schemas.microsoft.com/office/drawing/2014/main" id="{0D1E9A69-EF12-51F6-759C-673BA4BDE1E8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6"/>
          <a:srcRect r="11261"/>
          <a:stretch/>
        </p:blipFill>
        <p:spPr>
          <a:xfrm>
            <a:off x="7266889" y="1769881"/>
            <a:ext cx="2501900" cy="1257300"/>
          </a:xfrm>
          <a:prstGeom prst="rect">
            <a:avLst/>
          </a:prstGeom>
        </p:spPr>
      </p:pic>
      <p:pic>
        <p:nvPicPr>
          <p:cNvPr id="118" name="Picture 117" descr="A cartoon of a person&#10;&#10;AI-generated content may be incorrect.">
            <a:hlinkClick r:id="rId37" action="ppaction://hlinksldjump"/>
            <a:extLst>
              <a:ext uri="{FF2B5EF4-FFF2-40B4-BE49-F238E27FC236}">
                <a16:creationId xmlns:a16="http://schemas.microsoft.com/office/drawing/2014/main" id="{6287679E-2E31-BA3B-ED92-382135043CD0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8"/>
          <a:srcRect r="5787"/>
          <a:stretch/>
        </p:blipFill>
        <p:spPr>
          <a:xfrm>
            <a:off x="64822" y="3003385"/>
            <a:ext cx="2381036" cy="1308100"/>
          </a:xfrm>
          <a:prstGeom prst="rect">
            <a:avLst/>
          </a:prstGeom>
        </p:spPr>
      </p:pic>
      <p:pic>
        <p:nvPicPr>
          <p:cNvPr id="92" name="Picture 91" descr="Cartoon child with purple shirt and black background&#10;&#10;AI-generated content may be incorrect.">
            <a:hlinkClick r:id="rId39" action="ppaction://hlinksldjump"/>
            <a:extLst>
              <a:ext uri="{FF2B5EF4-FFF2-40B4-BE49-F238E27FC236}">
                <a16:creationId xmlns:a16="http://schemas.microsoft.com/office/drawing/2014/main" id="{82878E73-3FDB-7F2C-5039-D94BC31529AB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40"/>
          <a:srcRect r="11128"/>
          <a:stretch/>
        </p:blipFill>
        <p:spPr>
          <a:xfrm>
            <a:off x="4882582" y="1779644"/>
            <a:ext cx="2460507" cy="1231900"/>
          </a:xfrm>
          <a:prstGeom prst="rect">
            <a:avLst/>
          </a:prstGeom>
        </p:spPr>
      </p:pic>
      <p:pic>
        <p:nvPicPr>
          <p:cNvPr id="98" name="Picture 97" descr="A black background with a red and black background&#10;&#10;AI-generated content may be incorrect.">
            <a:hlinkClick r:id="rId41" action="ppaction://hlinksldjump"/>
            <a:extLst>
              <a:ext uri="{FF2B5EF4-FFF2-40B4-BE49-F238E27FC236}">
                <a16:creationId xmlns:a16="http://schemas.microsoft.com/office/drawing/2014/main" id="{37014BC3-8C75-6617-7DBA-BAE5B95B18A9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42"/>
          <a:srcRect r="4627"/>
          <a:stretch/>
        </p:blipFill>
        <p:spPr>
          <a:xfrm>
            <a:off x="9812307" y="1769881"/>
            <a:ext cx="2386145" cy="1270000"/>
          </a:xfrm>
          <a:prstGeom prst="rect">
            <a:avLst/>
          </a:prstGeom>
        </p:spPr>
      </p:pic>
      <p:pic>
        <p:nvPicPr>
          <p:cNvPr id="122" name="Picture 121" descr="A cartoon child holding a book&#10;&#10;AI-generated content may be incorrect.">
            <a:hlinkClick r:id="rId43" action="ppaction://hlinksldjump"/>
            <a:extLst>
              <a:ext uri="{FF2B5EF4-FFF2-40B4-BE49-F238E27FC236}">
                <a16:creationId xmlns:a16="http://schemas.microsoft.com/office/drawing/2014/main" id="{A00C1CBD-FFBE-CC5D-6C53-4095E6A99E94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44"/>
          <a:srcRect r="24340"/>
          <a:stretch/>
        </p:blipFill>
        <p:spPr>
          <a:xfrm>
            <a:off x="2656944" y="2999358"/>
            <a:ext cx="2142780" cy="1295400"/>
          </a:xfrm>
          <a:prstGeom prst="rect">
            <a:avLst/>
          </a:prstGeom>
        </p:spPr>
      </p:pic>
      <p:pic>
        <p:nvPicPr>
          <p:cNvPr id="137" name="Picture 136">
            <a:hlinkClick r:id="rId45" action="ppaction://hlinksldjump"/>
            <a:extLst>
              <a:ext uri="{FF2B5EF4-FFF2-40B4-BE49-F238E27FC236}">
                <a16:creationId xmlns:a16="http://schemas.microsoft.com/office/drawing/2014/main" id="{E60AD7F4-3B59-C871-6C3F-A8FDE50C5468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46"/>
          <a:srcRect r="11575"/>
          <a:stretch/>
        </p:blipFill>
        <p:spPr>
          <a:xfrm>
            <a:off x="7343089" y="2872673"/>
            <a:ext cx="2425700" cy="1409700"/>
          </a:xfrm>
          <a:prstGeom prst="rect">
            <a:avLst/>
          </a:prstGeom>
        </p:spPr>
      </p:pic>
      <p:pic>
        <p:nvPicPr>
          <p:cNvPr id="139" name="Picture 138" descr="A cartoon of a child&#10;&#10;AI-generated content may be incorrect.">
            <a:hlinkClick r:id="rId47" action="ppaction://hlinksldjump"/>
            <a:extLst>
              <a:ext uri="{FF2B5EF4-FFF2-40B4-BE49-F238E27FC236}">
                <a16:creationId xmlns:a16="http://schemas.microsoft.com/office/drawing/2014/main" id="{7358CC4F-716F-4BE3-204A-F8533D446F8B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48"/>
          <a:srcRect r="28641"/>
          <a:stretch/>
        </p:blipFill>
        <p:spPr>
          <a:xfrm>
            <a:off x="5210732" y="3040973"/>
            <a:ext cx="1921271" cy="1244600"/>
          </a:xfrm>
          <a:prstGeom prst="rect">
            <a:avLst/>
          </a:prstGeom>
        </p:spPr>
      </p:pic>
      <p:pic>
        <p:nvPicPr>
          <p:cNvPr id="144" name="Picture 143" descr="A cartoon of a person with blonde hair&#10;&#10;AI-generated content may be incorrect.">
            <a:hlinkClick r:id="rId49" action="ppaction://hlinksldjump"/>
            <a:extLst>
              <a:ext uri="{FF2B5EF4-FFF2-40B4-BE49-F238E27FC236}">
                <a16:creationId xmlns:a16="http://schemas.microsoft.com/office/drawing/2014/main" id="{42062A38-8D12-58EA-314C-5DBCE5321352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50"/>
          <a:srcRect r="5484"/>
          <a:stretch/>
        </p:blipFill>
        <p:spPr>
          <a:xfrm>
            <a:off x="9736086" y="3050951"/>
            <a:ext cx="2520736" cy="1244600"/>
          </a:xfrm>
          <a:prstGeom prst="rect">
            <a:avLst/>
          </a:prstGeom>
        </p:spPr>
      </p:pic>
      <p:pic>
        <p:nvPicPr>
          <p:cNvPr id="164" name="Picture 163" descr="A cartoon of a child and a child&#10;&#10;AI-generated content may be incorrect.">
            <a:hlinkClick r:id="rId51" action="ppaction://hlinksldjump"/>
            <a:extLst>
              <a:ext uri="{FF2B5EF4-FFF2-40B4-BE49-F238E27FC236}">
                <a16:creationId xmlns:a16="http://schemas.microsoft.com/office/drawing/2014/main" id="{C245503B-1766-F17A-C79E-E193E708C890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52"/>
          <a:srcRect r="34052"/>
          <a:stretch/>
        </p:blipFill>
        <p:spPr>
          <a:xfrm>
            <a:off x="7292" y="4321173"/>
            <a:ext cx="2445627" cy="1295400"/>
          </a:xfrm>
          <a:prstGeom prst="rect">
            <a:avLst/>
          </a:prstGeom>
        </p:spPr>
      </p:pic>
      <p:pic>
        <p:nvPicPr>
          <p:cNvPr id="195" name="Picture 194" descr="A cartoon of a child&#10;&#10;AI-generated content may be incorrect.">
            <a:hlinkClick r:id="rId53" action="ppaction://hlinksldjump"/>
            <a:extLst>
              <a:ext uri="{FF2B5EF4-FFF2-40B4-BE49-F238E27FC236}">
                <a16:creationId xmlns:a16="http://schemas.microsoft.com/office/drawing/2014/main" id="{FB8BBABD-64A9-C1A0-2403-28CDACF5DBE1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54"/>
          <a:srcRect r="18041"/>
          <a:stretch/>
        </p:blipFill>
        <p:spPr>
          <a:xfrm>
            <a:off x="2776266" y="4311136"/>
            <a:ext cx="2060960" cy="1257300"/>
          </a:xfrm>
          <a:prstGeom prst="rect">
            <a:avLst/>
          </a:prstGeom>
        </p:spPr>
      </p:pic>
      <p:pic>
        <p:nvPicPr>
          <p:cNvPr id="197" name="Picture 196" descr="A cartoon of a person with a black background&#10;&#10;AI-generated content may be incorrect.">
            <a:hlinkClick r:id="rId55" action="ppaction://hlinksldjump"/>
            <a:extLst>
              <a:ext uri="{FF2B5EF4-FFF2-40B4-BE49-F238E27FC236}">
                <a16:creationId xmlns:a16="http://schemas.microsoft.com/office/drawing/2014/main" id="{911F696A-CE4D-ECF2-D1E2-3F94617F80E6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56"/>
          <a:srcRect r="17766"/>
          <a:stretch/>
        </p:blipFill>
        <p:spPr>
          <a:xfrm>
            <a:off x="5314517" y="4292224"/>
            <a:ext cx="1932093" cy="1257300"/>
          </a:xfrm>
          <a:prstGeom prst="rect">
            <a:avLst/>
          </a:prstGeom>
        </p:spPr>
      </p:pic>
      <p:pic>
        <p:nvPicPr>
          <p:cNvPr id="199" name="Picture 198" descr="A cartoon of a child&#10;&#10;AI-generated content may be incorrect.">
            <a:hlinkClick r:id="rId57" action="ppaction://hlinksldjump"/>
            <a:extLst>
              <a:ext uri="{FF2B5EF4-FFF2-40B4-BE49-F238E27FC236}">
                <a16:creationId xmlns:a16="http://schemas.microsoft.com/office/drawing/2014/main" id="{ACB7FD52-DFA2-4442-D45F-0EA763FBE94C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58"/>
          <a:srcRect r="8408"/>
          <a:stretch/>
        </p:blipFill>
        <p:spPr>
          <a:xfrm>
            <a:off x="7374839" y="4301917"/>
            <a:ext cx="2384598" cy="1257300"/>
          </a:xfrm>
          <a:prstGeom prst="rect">
            <a:avLst/>
          </a:prstGeom>
        </p:spPr>
      </p:pic>
      <p:pic>
        <p:nvPicPr>
          <p:cNvPr id="201" name="Picture 200" descr="A cartoon of a child with her arms crossed&#10;&#10;AI-generated content may be incorrect.">
            <a:hlinkClick r:id="rId59" action="ppaction://hlinksldjump"/>
            <a:extLst>
              <a:ext uri="{FF2B5EF4-FFF2-40B4-BE49-F238E27FC236}">
                <a16:creationId xmlns:a16="http://schemas.microsoft.com/office/drawing/2014/main" id="{45550E1B-2D49-20CA-962D-8518ED2D4659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60"/>
          <a:srcRect r="22657"/>
          <a:stretch/>
        </p:blipFill>
        <p:spPr>
          <a:xfrm>
            <a:off x="9812307" y="4313836"/>
            <a:ext cx="2426188" cy="1231900"/>
          </a:xfrm>
          <a:prstGeom prst="rect">
            <a:avLst/>
          </a:prstGeom>
        </p:spPr>
      </p:pic>
      <p:pic>
        <p:nvPicPr>
          <p:cNvPr id="205" name="Picture 204" descr="A cartoon of a child&#10;&#10;AI-generated content may be incorrect.">
            <a:hlinkClick r:id="rId61" action="ppaction://hlinksldjump"/>
            <a:extLst>
              <a:ext uri="{FF2B5EF4-FFF2-40B4-BE49-F238E27FC236}">
                <a16:creationId xmlns:a16="http://schemas.microsoft.com/office/drawing/2014/main" id="{475E1CC9-A84C-BED4-1093-1AC9A6115966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62"/>
          <a:srcRect r="11155"/>
          <a:stretch/>
        </p:blipFill>
        <p:spPr>
          <a:xfrm>
            <a:off x="2424755" y="5553662"/>
            <a:ext cx="2471026" cy="1346200"/>
          </a:xfrm>
          <a:prstGeom prst="rect">
            <a:avLst/>
          </a:prstGeom>
        </p:spPr>
      </p:pic>
      <p:pic>
        <p:nvPicPr>
          <p:cNvPr id="207" name="Picture 206" descr="A white box with a black background&#10;&#10;AI-generated content may be incorrect.">
            <a:hlinkClick r:id="rId63" action="ppaction://hlinksldjump"/>
            <a:extLst>
              <a:ext uri="{FF2B5EF4-FFF2-40B4-BE49-F238E27FC236}">
                <a16:creationId xmlns:a16="http://schemas.microsoft.com/office/drawing/2014/main" id="{5AFFEDAE-22FF-4A7C-390C-4A975721B2EB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64"/>
          <a:srcRect r="7020"/>
          <a:stretch/>
        </p:blipFill>
        <p:spPr>
          <a:xfrm>
            <a:off x="4895781" y="5545736"/>
            <a:ext cx="2432563" cy="1270000"/>
          </a:xfrm>
          <a:prstGeom prst="rect">
            <a:avLst/>
          </a:prstGeom>
        </p:spPr>
      </p:pic>
      <p:pic>
        <p:nvPicPr>
          <p:cNvPr id="211" name="Picture 210" descr="A cartoon of a child with a flower in her hair&#10;&#10;AI-generated content may be incorrect.">
            <a:hlinkClick r:id="rId65" action="ppaction://hlinksldjump"/>
            <a:extLst>
              <a:ext uri="{FF2B5EF4-FFF2-40B4-BE49-F238E27FC236}">
                <a16:creationId xmlns:a16="http://schemas.microsoft.com/office/drawing/2014/main" id="{A6E62D65-9935-4E0C-E786-6F753D392C7E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66"/>
          <a:srcRect r="14638"/>
          <a:stretch/>
        </p:blipFill>
        <p:spPr>
          <a:xfrm>
            <a:off x="9746292" y="5558509"/>
            <a:ext cx="2504263" cy="1270000"/>
          </a:xfrm>
          <a:prstGeom prst="rect">
            <a:avLst/>
          </a:prstGeom>
        </p:spPr>
      </p:pic>
      <p:pic>
        <p:nvPicPr>
          <p:cNvPr id="221" name="Picture 220" descr="A cartoon of a child&#10;&#10;AI-generated content may be incorrect.">
            <a:hlinkClick r:id="rId67" action="ppaction://hlinksldjump"/>
            <a:extLst>
              <a:ext uri="{FF2B5EF4-FFF2-40B4-BE49-F238E27FC236}">
                <a16:creationId xmlns:a16="http://schemas.microsoft.com/office/drawing/2014/main" id="{BD096208-7441-5EF8-9A3B-B430C81E370F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68"/>
          <a:stretch>
            <a:fillRect/>
          </a:stretch>
        </p:blipFill>
        <p:spPr>
          <a:xfrm>
            <a:off x="7498837" y="5543566"/>
            <a:ext cx="2260600" cy="132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591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FD2813E-D68D-3899-E3EE-31C5AB73CD6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839257" y="-44093"/>
            <a:ext cx="91701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MONDAY, AUGUST 3</a:t>
            </a:r>
            <a:endParaRPr lang="en-US" sz="9600" dirty="0">
              <a:ln w="28575">
                <a:noFill/>
              </a:ln>
              <a:solidFill>
                <a:srgbClr val="FF38B8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43" name="Picture 42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F1E35909-6D77-3F97-5DCC-0CF9E6F48AB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898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FCE8A3-32E2-8A54-F816-178C47FF38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F051768-9AE1-4EAC-235C-6AA18793281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975731" y="-31659"/>
            <a:ext cx="91701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Tuesday, AUGUST 4</a:t>
            </a:r>
            <a:endParaRPr lang="en-US" sz="9600" dirty="0">
              <a:ln w="28575">
                <a:noFill/>
              </a:ln>
              <a:solidFill>
                <a:srgbClr val="FF38B8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27" name="Picture 26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AF574AE6-0BFF-F8B6-0C83-6AB9757344F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064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D1387E-E705-34D9-1296-2865CAF83A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0966AA8-973B-8601-F035-8F74FDCBA1B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256548" y="-32911"/>
            <a:ext cx="102018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400" dirty="0" err="1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wednesday</a:t>
            </a:r>
            <a:r>
              <a:rPr lang="en-US" sz="8400" dirty="0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AUGUST 5</a:t>
            </a:r>
            <a:endParaRPr lang="en-US" sz="8400" dirty="0">
              <a:ln w="28575">
                <a:noFill/>
              </a:ln>
              <a:solidFill>
                <a:srgbClr val="FF38B8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48" name="Picture 47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981EF7E1-6CEB-E0B8-F751-05A2C59A64E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713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47E73E-683C-3C65-84FF-C77846806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779C94-F9E0-4AEB-715B-6EA97AAF93B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31802" y="-46910"/>
            <a:ext cx="118957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Thursday, AUGUST 6</a:t>
            </a:r>
            <a:endParaRPr lang="en-US" sz="8800" dirty="0">
              <a:ln w="28575">
                <a:noFill/>
              </a:ln>
              <a:solidFill>
                <a:srgbClr val="FF38B8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44" name="Picture 43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801D2B86-36C0-F6DB-637C-282A7C84AB6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191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F55815-9BA4-1868-451E-313EE3214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C47F87C6-A25A-EBDC-0FDA-DB25E1535CA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907608" y="-79390"/>
            <a:ext cx="100849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Friday, AUGUST 7</a:t>
            </a:r>
            <a:endParaRPr lang="en-US" sz="8800" dirty="0">
              <a:ln w="28575">
                <a:noFill/>
              </a:ln>
              <a:solidFill>
                <a:srgbClr val="FF38B8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20" name="Picture 19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5C83B0A9-3EB4-16E0-0B71-6C3D4E8DDF0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359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2DF972-2A22-8460-2FFA-EAB3F4556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D42CE7F6-7E1F-7D40-4FEA-C6009AE4005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682885" y="-85842"/>
            <a:ext cx="100849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monday</a:t>
            </a:r>
            <a:r>
              <a:rPr lang="en-US" sz="8800" dirty="0">
                <a:ln w="28575">
                  <a:noFill/>
                </a:ln>
                <a:solidFill>
                  <a:srgbClr val="FF38B8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AUGUST 10</a:t>
            </a:r>
            <a:endParaRPr lang="en-US" sz="8800" dirty="0">
              <a:ln w="28575">
                <a:noFill/>
              </a:ln>
              <a:solidFill>
                <a:srgbClr val="FF38B8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8" name="Picture 7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13AE40E7-F454-BAA1-434D-27787504C66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2795" y="5798794"/>
            <a:ext cx="1574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2731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2782</TotalTime>
  <Words>136</Words>
  <Application>Microsoft Macintosh PowerPoint</Application>
  <PresentationFormat>Widescreen</PresentationFormat>
  <Paragraphs>48</Paragraphs>
  <Slides>24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APLPAPATROLL</vt:lpstr>
      <vt:lpstr>Aptos</vt:lpstr>
      <vt:lpstr>KAPinkHoney Med</vt:lpstr>
      <vt:lpstr>APLPAPATROLL</vt:lpstr>
      <vt:lpstr>Aptos Display</vt:lpstr>
      <vt:lpstr>Arial</vt:lpstr>
      <vt:lpstr>KAElementary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71</cp:revision>
  <dcterms:created xsi:type="dcterms:W3CDTF">2025-03-05T23:17:03Z</dcterms:created>
  <dcterms:modified xsi:type="dcterms:W3CDTF">2026-06-14T16:04:19Z</dcterms:modified>
</cp:coreProperties>
</file>