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93" r:id="rId12"/>
    <p:sldId id="794" r:id="rId13"/>
    <p:sldId id="795" r:id="rId14"/>
    <p:sldId id="766" r:id="rId15"/>
    <p:sldId id="689" r:id="rId16"/>
    <p:sldId id="688" r:id="rId17"/>
    <p:sldId id="686" r:id="rId18"/>
    <p:sldId id="687" r:id="rId19"/>
    <p:sldId id="690" r:id="rId20"/>
    <p:sldId id="691" r:id="rId21"/>
    <p:sldId id="693" r:id="rId22"/>
    <p:sldId id="692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3" r:id="rId32"/>
    <p:sldId id="704" r:id="rId33"/>
    <p:sldId id="705" r:id="rId34"/>
    <p:sldId id="702" r:id="rId35"/>
    <p:sldId id="706" r:id="rId36"/>
    <p:sldId id="707" r:id="rId37"/>
    <p:sldId id="708" r:id="rId38"/>
    <p:sldId id="709" r:id="rId39"/>
    <p:sldId id="712" r:id="rId40"/>
    <p:sldId id="710" r:id="rId41"/>
    <p:sldId id="713" r:id="rId42"/>
    <p:sldId id="711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6" r:id="rId57"/>
    <p:sldId id="728" r:id="rId58"/>
    <p:sldId id="729" r:id="rId59"/>
    <p:sldId id="727" r:id="rId60"/>
    <p:sldId id="730" r:id="rId61"/>
    <p:sldId id="731" r:id="rId62"/>
    <p:sldId id="733" r:id="rId63"/>
    <p:sldId id="732" r:id="rId64"/>
    <p:sldId id="735" r:id="rId65"/>
    <p:sldId id="734" r:id="rId66"/>
    <p:sldId id="736" r:id="rId67"/>
    <p:sldId id="737" r:id="rId68"/>
    <p:sldId id="740" r:id="rId69"/>
    <p:sldId id="738" r:id="rId70"/>
    <p:sldId id="739" r:id="rId71"/>
    <p:sldId id="741" r:id="rId72"/>
    <p:sldId id="744" r:id="rId73"/>
    <p:sldId id="742" r:id="rId74"/>
    <p:sldId id="743" r:id="rId75"/>
    <p:sldId id="745" r:id="rId76"/>
    <p:sldId id="746" r:id="rId77"/>
    <p:sldId id="747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6" r:id="rId86"/>
    <p:sldId id="757" r:id="rId87"/>
    <p:sldId id="755" r:id="rId88"/>
    <p:sldId id="762" r:id="rId89"/>
    <p:sldId id="764" r:id="rId90"/>
    <p:sldId id="763" r:id="rId91"/>
    <p:sldId id="796" r:id="rId92"/>
    <p:sldId id="759" r:id="rId93"/>
    <p:sldId id="761" r:id="rId94"/>
    <p:sldId id="758" r:id="rId95"/>
    <p:sldId id="760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7E6E"/>
    <a:srgbClr val="E46666"/>
    <a:srgbClr val="9DC3E6"/>
    <a:srgbClr val="F07E6F"/>
    <a:srgbClr val="FFB07E"/>
    <a:srgbClr val="A3EBA3"/>
    <a:srgbClr val="9EC4E8"/>
    <a:srgbClr val="92CB4E"/>
    <a:srgbClr val="8397B0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571" autoAdjust="0"/>
  </p:normalViewPr>
  <p:slideViewPr>
    <p:cSldViewPr snapToGrid="0" snapToObjects="1">
      <p:cViewPr varScale="1">
        <p:scale>
          <a:sx n="74" d="100"/>
          <a:sy n="74" d="100"/>
        </p:scale>
        <p:origin x="288" y="60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8200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913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401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93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44464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125511</TotalTime>
  <Words>92</Words>
  <Application>Microsoft Office PowerPoint</Application>
  <PresentationFormat>Custom</PresentationFormat>
  <Paragraphs>92</Paragraphs>
  <Slides>95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719</cp:revision>
  <cp:lastPrinted>2020-12-17T16:34:20Z</cp:lastPrinted>
  <dcterms:created xsi:type="dcterms:W3CDTF">2016-01-18T20:00:00Z</dcterms:created>
  <dcterms:modified xsi:type="dcterms:W3CDTF">2023-05-12T18:16:43Z</dcterms:modified>
</cp:coreProperties>
</file>