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8" r:id="rId16"/>
    <p:sldId id="686" r:id="rId17"/>
    <p:sldId id="689" r:id="rId18"/>
    <p:sldId id="687" r:id="rId19"/>
    <p:sldId id="690" r:id="rId20"/>
    <p:sldId id="691" r:id="rId21"/>
    <p:sldId id="693" r:id="rId22"/>
    <p:sldId id="692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3" r:id="rId63"/>
    <p:sldId id="732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7" r:id="rId77"/>
    <p:sldId id="746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2" r:id="rId93"/>
    <p:sldId id="763" r:id="rId94"/>
    <p:sldId id="764" r:id="rId95"/>
    <p:sldId id="795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2DA2"/>
    <a:srgbClr val="FF2EA6"/>
    <a:srgbClr val="FF2F2F"/>
    <a:srgbClr val="0394EA"/>
    <a:srgbClr val="FEDA29"/>
    <a:srgbClr val="06D006"/>
    <a:srgbClr val="12F0FF"/>
    <a:srgbClr val="C364FF"/>
    <a:srgbClr val="FF2160"/>
    <a:srgbClr val="FF2F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76" autoAdjust="0"/>
    <p:restoredTop sz="99574" autoAdjust="0"/>
  </p:normalViewPr>
  <p:slideViewPr>
    <p:cSldViewPr snapToGrid="0" snapToObjects="1">
      <p:cViewPr varScale="1">
        <p:scale>
          <a:sx n="77" d="100"/>
          <a:sy n="77" d="100"/>
        </p:scale>
        <p:origin x="246" y="108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71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23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15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036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91633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119543</TotalTime>
  <Words>95</Words>
  <Application>Microsoft Office PowerPoint</Application>
  <PresentationFormat>Custom</PresentationFormat>
  <Paragraphs>95</Paragraphs>
  <Slides>95</Slides>
  <Notes>95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665</cp:revision>
  <cp:lastPrinted>2020-12-17T16:34:20Z</cp:lastPrinted>
  <dcterms:created xsi:type="dcterms:W3CDTF">2016-01-18T20:00:00Z</dcterms:created>
  <dcterms:modified xsi:type="dcterms:W3CDTF">2023-06-07T01:15:41Z</dcterms:modified>
</cp:coreProperties>
</file>