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tags/tag9.xml" ContentType="application/vnd.openxmlformats-officedocument.presentationml.tags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tags/tag11.xml" ContentType="application/vnd.openxmlformats-officedocument.presentationml.tags+xml"/>
  <Override PartName="/ppt/notesSlides/notesSlide25.xml" ContentType="application/vnd.openxmlformats-officedocument.presentationml.notesSlide+xml"/>
  <Override PartName="/ppt/tags/tag12.xml" ContentType="application/vnd.openxmlformats-officedocument.presentationml.tags+xml"/>
  <Override PartName="/ppt/notesSlides/notesSlide26.xml" ContentType="application/vnd.openxmlformats-officedocument.presentationml.notesSlide+xml"/>
  <Override PartName="/ppt/tags/tag13.xml" ContentType="application/vnd.openxmlformats-officedocument.presentationml.tags+xml"/>
  <Override PartName="/ppt/notesSlides/notesSlide27.xml" ContentType="application/vnd.openxmlformats-officedocument.presentationml.notesSlide+xml"/>
  <Override PartName="/ppt/tags/tag14.xml" ContentType="application/vnd.openxmlformats-officedocument.presentationml.tags+xml"/>
  <Override PartName="/ppt/notesSlides/notesSlide28.xml" ContentType="application/vnd.openxmlformats-officedocument.presentationml.notesSlide+xml"/>
  <Override PartName="/ppt/tags/tag15.xml" ContentType="application/vnd.openxmlformats-officedocument.presentationml.tags+xml"/>
  <Override PartName="/ppt/notesSlides/notesSlide29.xml" ContentType="application/vnd.openxmlformats-officedocument.presentationml.notesSlide+xml"/>
  <Override PartName="/ppt/tags/tag16.xml" ContentType="application/vnd.openxmlformats-officedocument.presentationml.tags+xml"/>
  <Override PartName="/ppt/notesSlides/notesSlide30.xml" ContentType="application/vnd.openxmlformats-officedocument.presentationml.notesSlide+xml"/>
  <Override PartName="/ppt/tags/tag17.xml" ContentType="application/vnd.openxmlformats-officedocument.presentationml.tags+xml"/>
  <Override PartName="/ppt/notesSlides/notesSlide31.xml" ContentType="application/vnd.openxmlformats-officedocument.presentationml.notesSlide+xml"/>
  <Override PartName="/ppt/tags/tag18.xml" ContentType="application/vnd.openxmlformats-officedocument.presentationml.tags+xml"/>
  <Override PartName="/ppt/notesSlides/notesSlide32.xml" ContentType="application/vnd.openxmlformats-officedocument.presentationml.notesSlide+xml"/>
  <Override PartName="/ppt/tags/tag19.xml" ContentType="application/vnd.openxmlformats-officedocument.presentationml.tags+xml"/>
  <Override PartName="/ppt/notesSlides/notesSlide33.xml" ContentType="application/vnd.openxmlformats-officedocument.presentationml.notesSlide+xml"/>
  <Override PartName="/ppt/tags/tag20.xml" ContentType="application/vnd.openxmlformats-officedocument.presentationml.tags+xml"/>
  <Override PartName="/ppt/notesSlides/notesSlide34.xml" ContentType="application/vnd.openxmlformats-officedocument.presentationml.notesSlide+xml"/>
  <Override PartName="/ppt/tags/tag21.xml" ContentType="application/vnd.openxmlformats-officedocument.presentationml.tags+xml"/>
  <Override PartName="/ppt/notesSlides/notesSlide35.xml" ContentType="application/vnd.openxmlformats-officedocument.presentationml.notesSlide+xml"/>
  <Override PartName="/ppt/tags/tag22.xml" ContentType="application/vnd.openxmlformats-officedocument.presentationml.tags+xml"/>
  <Override PartName="/ppt/notesSlides/notesSlide36.xml" ContentType="application/vnd.openxmlformats-officedocument.presentationml.notesSlide+xml"/>
  <Override PartName="/ppt/tags/tag23.xml" ContentType="application/vnd.openxmlformats-officedocument.presentationml.tags+xml"/>
  <Override PartName="/ppt/notesSlides/notesSlide37.xml" ContentType="application/vnd.openxmlformats-officedocument.presentationml.notesSlide+xml"/>
  <Override PartName="/ppt/tags/tag24.xml" ContentType="application/vnd.openxmlformats-officedocument.presentationml.tags+xml"/>
  <Override PartName="/ppt/notesSlides/notesSlide38.xml" ContentType="application/vnd.openxmlformats-officedocument.presentationml.notesSlide+xml"/>
  <Override PartName="/ppt/tags/tag25.xml" ContentType="application/vnd.openxmlformats-officedocument.presentationml.tags+xml"/>
  <Override PartName="/ppt/notesSlides/notesSlide39.xml" ContentType="application/vnd.openxmlformats-officedocument.presentationml.notesSlide+xml"/>
  <Override PartName="/ppt/tags/tag26.xml" ContentType="application/vnd.openxmlformats-officedocument.presentationml.tags+xml"/>
  <Override PartName="/ppt/notesSlides/notesSlide40.xml" ContentType="application/vnd.openxmlformats-officedocument.presentationml.notesSlide+xml"/>
  <Override PartName="/ppt/tags/tag27.xml" ContentType="application/vnd.openxmlformats-officedocument.presentationml.tags+xml"/>
  <Override PartName="/ppt/notesSlides/notesSlide41.xml" ContentType="application/vnd.openxmlformats-officedocument.presentationml.notesSlide+xml"/>
  <Override PartName="/ppt/tags/tag28.xml" ContentType="application/vnd.openxmlformats-officedocument.presentationml.tags+xml"/>
  <Override PartName="/ppt/notesSlides/notesSlide42.xml" ContentType="application/vnd.openxmlformats-officedocument.presentationml.notesSlide+xml"/>
  <Override PartName="/ppt/tags/tag29.xml" ContentType="application/vnd.openxmlformats-officedocument.presentationml.tags+xml"/>
  <Override PartName="/ppt/notesSlides/notesSlide43.xml" ContentType="application/vnd.openxmlformats-officedocument.presentationml.notesSlide+xml"/>
  <Override PartName="/ppt/tags/tag30.xml" ContentType="application/vnd.openxmlformats-officedocument.presentationml.tags+xml"/>
  <Override PartName="/ppt/notesSlides/notesSlide44.xml" ContentType="application/vnd.openxmlformats-officedocument.presentationml.notesSlide+xml"/>
  <Override PartName="/ppt/tags/tag31.xml" ContentType="application/vnd.openxmlformats-officedocument.presentationml.tags+xml"/>
  <Override PartName="/ppt/notesSlides/notesSlide45.xml" ContentType="application/vnd.openxmlformats-officedocument.presentationml.notesSlide+xml"/>
  <Override PartName="/ppt/tags/tag32.xml" ContentType="application/vnd.openxmlformats-officedocument.presentationml.tags+xml"/>
  <Override PartName="/ppt/notesSlides/notesSlide46.xml" ContentType="application/vnd.openxmlformats-officedocument.presentationml.notesSlide+xml"/>
  <Override PartName="/ppt/tags/tag33.xml" ContentType="application/vnd.openxmlformats-officedocument.presentationml.tags+xml"/>
  <Override PartName="/ppt/notesSlides/notesSlide47.xml" ContentType="application/vnd.openxmlformats-officedocument.presentationml.notesSlide+xml"/>
  <Override PartName="/ppt/tags/tag34.xml" ContentType="application/vnd.openxmlformats-officedocument.presentationml.tags+xml"/>
  <Override PartName="/ppt/notesSlides/notesSlide48.xml" ContentType="application/vnd.openxmlformats-officedocument.presentationml.notesSlide+xml"/>
  <Override PartName="/ppt/tags/tag35.xml" ContentType="application/vnd.openxmlformats-officedocument.presentationml.tags+xml"/>
  <Override PartName="/ppt/notesSlides/notesSlide49.xml" ContentType="application/vnd.openxmlformats-officedocument.presentationml.notesSlide+xml"/>
  <Override PartName="/ppt/tags/tag36.xml" ContentType="application/vnd.openxmlformats-officedocument.presentationml.tags+xml"/>
  <Override PartName="/ppt/notesSlides/notesSlide50.xml" ContentType="application/vnd.openxmlformats-officedocument.presentationml.notesSlide+xml"/>
  <Override PartName="/ppt/tags/tag37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tags/tag38.xml" ContentType="application/vnd.openxmlformats-officedocument.presentationml.tags+xml"/>
  <Override PartName="/ppt/notesSlides/notesSlide53.xml" ContentType="application/vnd.openxmlformats-officedocument.presentationml.notesSlide+xml"/>
  <Override PartName="/ppt/tags/tag39.xml" ContentType="application/vnd.openxmlformats-officedocument.presentationml.tags+xml"/>
  <Override PartName="/ppt/notesSlides/notesSlide54.xml" ContentType="application/vnd.openxmlformats-officedocument.presentationml.notesSlide+xml"/>
  <Override PartName="/ppt/tags/tag40.xml" ContentType="application/vnd.openxmlformats-officedocument.presentationml.tags+xml"/>
  <Override PartName="/ppt/notesSlides/notesSlide55.xml" ContentType="application/vnd.openxmlformats-officedocument.presentationml.notesSlide+xml"/>
  <Override PartName="/ppt/tags/tag41.xml" ContentType="application/vnd.openxmlformats-officedocument.presentationml.tags+xml"/>
  <Override PartName="/ppt/notesSlides/notesSlide56.xml" ContentType="application/vnd.openxmlformats-officedocument.presentationml.notesSlide+xml"/>
  <Override PartName="/ppt/tags/tag42.xml" ContentType="application/vnd.openxmlformats-officedocument.presentationml.tags+xml"/>
  <Override PartName="/ppt/notesSlides/notesSlide57.xml" ContentType="application/vnd.openxmlformats-officedocument.presentationml.notesSlide+xml"/>
  <Override PartName="/ppt/tags/tag43.xml" ContentType="application/vnd.openxmlformats-officedocument.presentationml.tags+xml"/>
  <Override PartName="/ppt/notesSlides/notesSlide58.xml" ContentType="application/vnd.openxmlformats-officedocument.presentationml.notesSlide+xml"/>
  <Override PartName="/ppt/tags/tag44.xml" ContentType="application/vnd.openxmlformats-officedocument.presentationml.tags+xml"/>
  <Override PartName="/ppt/notesSlides/notesSlide59.xml" ContentType="application/vnd.openxmlformats-officedocument.presentationml.notesSlide+xml"/>
  <Override PartName="/ppt/tags/tag45.xml" ContentType="application/vnd.openxmlformats-officedocument.presentationml.tags+xml"/>
  <Override PartName="/ppt/notesSlides/notesSlide60.xml" ContentType="application/vnd.openxmlformats-officedocument.presentationml.notesSlide+xml"/>
  <Override PartName="/ppt/tags/tag46.xml" ContentType="application/vnd.openxmlformats-officedocument.presentationml.tags+xml"/>
  <Override PartName="/ppt/notesSlides/notesSlide61.xml" ContentType="application/vnd.openxmlformats-officedocument.presentationml.notesSlide+xml"/>
  <Override PartName="/ppt/tags/tag47.xml" ContentType="application/vnd.openxmlformats-officedocument.presentationml.tags+xml"/>
  <Override PartName="/ppt/notesSlides/notesSlide62.xml" ContentType="application/vnd.openxmlformats-officedocument.presentationml.notesSlide+xml"/>
  <Override PartName="/ppt/tags/tag48.xml" ContentType="application/vnd.openxmlformats-officedocument.presentationml.tags+xml"/>
  <Override PartName="/ppt/notesSlides/notesSlide63.xml" ContentType="application/vnd.openxmlformats-officedocument.presentationml.notesSlide+xml"/>
  <Override PartName="/ppt/tags/tag49.xml" ContentType="application/vnd.openxmlformats-officedocument.presentationml.tags+xml"/>
  <Override PartName="/ppt/notesSlides/notesSlide64.xml" ContentType="application/vnd.openxmlformats-officedocument.presentationml.notesSlide+xml"/>
  <Override PartName="/ppt/tags/tag50.xml" ContentType="application/vnd.openxmlformats-officedocument.presentationml.tags+xml"/>
  <Override PartName="/ppt/notesSlides/notesSlide65.xml" ContentType="application/vnd.openxmlformats-officedocument.presentationml.notesSlide+xml"/>
  <Override PartName="/ppt/tags/tag51.xml" ContentType="application/vnd.openxmlformats-officedocument.presentationml.tags+xml"/>
  <Override PartName="/ppt/notesSlides/notesSlide66.xml" ContentType="application/vnd.openxmlformats-officedocument.presentationml.notesSlide+xml"/>
  <Override PartName="/ppt/tags/tag52.xml" ContentType="application/vnd.openxmlformats-officedocument.presentationml.tags+xml"/>
  <Override PartName="/ppt/notesSlides/notesSlide67.xml" ContentType="application/vnd.openxmlformats-officedocument.presentationml.notesSlide+xml"/>
  <Override PartName="/ppt/tags/tag53.xml" ContentType="application/vnd.openxmlformats-officedocument.presentationml.tags+xml"/>
  <Override PartName="/ppt/notesSlides/notesSlide68.xml" ContentType="application/vnd.openxmlformats-officedocument.presentationml.notesSlide+xml"/>
  <Override PartName="/ppt/tags/tag54.xml" ContentType="application/vnd.openxmlformats-officedocument.presentationml.tags+xml"/>
  <Override PartName="/ppt/notesSlides/notesSlide69.xml" ContentType="application/vnd.openxmlformats-officedocument.presentationml.notesSlide+xml"/>
  <Override PartName="/ppt/tags/tag55.xml" ContentType="application/vnd.openxmlformats-officedocument.presentationml.tags+xml"/>
  <Override PartName="/ppt/notesSlides/notesSlide70.xml" ContentType="application/vnd.openxmlformats-officedocument.presentationml.notesSlide+xml"/>
  <Override PartName="/ppt/tags/tag56.xml" ContentType="application/vnd.openxmlformats-officedocument.presentationml.tags+xml"/>
  <Override PartName="/ppt/notesSlides/notesSlide71.xml" ContentType="application/vnd.openxmlformats-officedocument.presentationml.notesSlide+xml"/>
  <Override PartName="/ppt/tags/tag57.xml" ContentType="application/vnd.openxmlformats-officedocument.presentationml.tags+xml"/>
  <Override PartName="/ppt/notesSlides/notesSlide72.xml" ContentType="application/vnd.openxmlformats-officedocument.presentationml.notesSlide+xml"/>
  <Override PartName="/ppt/tags/tag58.xml" ContentType="application/vnd.openxmlformats-officedocument.presentationml.tags+xml"/>
  <Override PartName="/ppt/notesSlides/notesSlide73.xml" ContentType="application/vnd.openxmlformats-officedocument.presentationml.notesSlide+xml"/>
  <Override PartName="/ppt/tags/tag59.xml" ContentType="application/vnd.openxmlformats-officedocument.presentationml.tags+xml"/>
  <Override PartName="/ppt/notesSlides/notesSlide74.xml" ContentType="application/vnd.openxmlformats-officedocument.presentationml.notesSlide+xml"/>
  <Override PartName="/ppt/tags/tag60.xml" ContentType="application/vnd.openxmlformats-officedocument.presentationml.tags+xml"/>
  <Override PartName="/ppt/notesSlides/notesSlide75.xml" ContentType="application/vnd.openxmlformats-officedocument.presentationml.notesSlide+xml"/>
  <Override PartName="/ppt/tags/tag61.xml" ContentType="application/vnd.openxmlformats-officedocument.presentationml.tags+xml"/>
  <Override PartName="/ppt/notesSlides/notesSlide76.xml" ContentType="application/vnd.openxmlformats-officedocument.presentationml.notesSlide+xml"/>
  <Override PartName="/ppt/tags/tag62.xml" ContentType="application/vnd.openxmlformats-officedocument.presentationml.tags+xml"/>
  <Override PartName="/ppt/notesSlides/notesSlide77.xml" ContentType="application/vnd.openxmlformats-officedocument.presentationml.notesSlide+xml"/>
  <Override PartName="/ppt/tags/tag63.xml" ContentType="application/vnd.openxmlformats-officedocument.presentationml.tags+xml"/>
  <Override PartName="/ppt/notesSlides/notesSlide78.xml" ContentType="application/vnd.openxmlformats-officedocument.presentationml.notesSlide+xml"/>
  <Override PartName="/ppt/tags/tag64.xml" ContentType="application/vnd.openxmlformats-officedocument.presentationml.tags+xml"/>
  <Override PartName="/ppt/notesSlides/notesSlide79.xml" ContentType="application/vnd.openxmlformats-officedocument.presentationml.notesSlide+xml"/>
  <Override PartName="/ppt/tags/tag65.xml" ContentType="application/vnd.openxmlformats-officedocument.presentationml.tags+xml"/>
  <Override PartName="/ppt/notesSlides/notesSlide80.xml" ContentType="application/vnd.openxmlformats-officedocument.presentationml.notesSlide+xml"/>
  <Override PartName="/ppt/tags/tag66.xml" ContentType="application/vnd.openxmlformats-officedocument.presentationml.tags+xml"/>
  <Override PartName="/ppt/notesSlides/notesSlide81.xml" ContentType="application/vnd.openxmlformats-officedocument.presentationml.notesSlide+xml"/>
  <Override PartName="/ppt/tags/tag67.xml" ContentType="application/vnd.openxmlformats-officedocument.presentationml.tags+xml"/>
  <Override PartName="/ppt/notesSlides/notesSlide82.xml" ContentType="application/vnd.openxmlformats-officedocument.presentationml.notesSlide+xml"/>
  <Override PartName="/ppt/tags/tag68.xml" ContentType="application/vnd.openxmlformats-officedocument.presentationml.tags+xml"/>
  <Override PartName="/ppt/notesSlides/notesSlide83.xml" ContentType="application/vnd.openxmlformats-officedocument.presentationml.notesSlide+xml"/>
  <Override PartName="/ppt/tags/tag69.xml" ContentType="application/vnd.openxmlformats-officedocument.presentationml.tags+xml"/>
  <Override PartName="/ppt/notesSlides/notesSlide84.xml" ContentType="application/vnd.openxmlformats-officedocument.presentationml.notesSlide+xml"/>
  <Override PartName="/ppt/tags/tag70.xml" ContentType="application/vnd.openxmlformats-officedocument.presentationml.tags+xml"/>
  <Override PartName="/ppt/notesSlides/notesSlide85.xml" ContentType="application/vnd.openxmlformats-officedocument.presentationml.notesSlide+xml"/>
  <Override PartName="/ppt/tags/tag71.xml" ContentType="application/vnd.openxmlformats-officedocument.presentationml.tags+xml"/>
  <Override PartName="/ppt/notesSlides/notesSlide86.xml" ContentType="application/vnd.openxmlformats-officedocument.presentationml.notesSlide+xml"/>
  <Override PartName="/ppt/tags/tag72.xml" ContentType="application/vnd.openxmlformats-officedocument.presentationml.tags+xml"/>
  <Override PartName="/ppt/notesSlides/notesSlide87.xml" ContentType="application/vnd.openxmlformats-officedocument.presentationml.notesSlide+xml"/>
  <Override PartName="/ppt/tags/tag73.xml" ContentType="application/vnd.openxmlformats-officedocument.presentationml.tags+xml"/>
  <Override PartName="/ppt/notesSlides/notesSlide88.xml" ContentType="application/vnd.openxmlformats-officedocument.presentationml.notesSlide+xml"/>
  <Override PartName="/ppt/tags/tag74.xml" ContentType="application/vnd.openxmlformats-officedocument.presentationml.tags+xml"/>
  <Override PartName="/ppt/notesSlides/notesSlide89.xml" ContentType="application/vnd.openxmlformats-officedocument.presentationml.notesSlide+xml"/>
  <Override PartName="/ppt/tags/tag75.xml" ContentType="application/vnd.openxmlformats-officedocument.presentationml.tags+xml"/>
  <Override PartName="/ppt/notesSlides/notesSlide90.xml" ContentType="application/vnd.openxmlformats-officedocument.presentationml.notesSlide+xml"/>
  <Override PartName="/ppt/tags/tag76.xml" ContentType="application/vnd.openxmlformats-officedocument.presentationml.tags+xml"/>
  <Override PartName="/ppt/notesSlides/notesSlide91.xml" ContentType="application/vnd.openxmlformats-officedocument.presentationml.notesSlide+xml"/>
  <Override PartName="/ppt/tags/tag77.xml" ContentType="application/vnd.openxmlformats-officedocument.presentationml.tags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83C"/>
    <a:srgbClr val="FF9C3D"/>
    <a:srgbClr val="E9097A"/>
    <a:srgbClr val="39B54A"/>
    <a:srgbClr val="59A304"/>
    <a:srgbClr val="D43F5F"/>
    <a:srgbClr val="0FA5F2"/>
    <a:srgbClr val="F2663A"/>
    <a:srgbClr val="BCD63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9574" autoAdjust="0"/>
  </p:normalViewPr>
  <p:slideViewPr>
    <p:cSldViewPr snapToGrid="0" snapToObjects="1">
      <p:cViewPr varScale="1">
        <p:scale>
          <a:sx n="42" d="100"/>
          <a:sy n="42" d="100"/>
        </p:scale>
        <p:origin x="78" y="30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022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6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image" Target="../media/image6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image" Target="../media/image7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image" Target="../media/image7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image" Target="../media/image7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image" Target="../media/image7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image" Target="../media/image7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image" Target="../media/image8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8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image" Target="../media/image8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image" Target="../media/image8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image" Target="../media/image8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image" Target="../media/image8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image" Target="../media/image8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image" Target="../media/image8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image" Target="../media/image8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image" Target="../media/image9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image" Target="../media/image9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image" Target="../media/image9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image" Target="../media/image9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image" Target="../media/image9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image" Target="../media/image9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411BB9A-3235-4E16-8440-12CB80CC2E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12BA4EA-4AFA-4747-A387-8C7A750CEC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F07FACB-CCC2-40D2-96A7-5E3911C453D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B35225B-1BB4-4C97-9154-8E4CB9F1B9B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CBA3923-80EE-48C6-B924-D87876BE5E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BC27C4-8955-42D6-8BC4-797E8BE89B9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D9756F7-2365-43FF-A3D3-6C171FA9F8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148D9BE-2E19-473C-9DC3-8DCAFCB01E5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1F0CC2-A0A5-497F-B76C-AFB41BD284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D39F0E0-F352-4227-A2B7-B74B870852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D6D3DF6-1DB9-475E-87AB-60B5DAB0367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1A70011-8CA7-4216-A5A8-C0DFCB2E3FD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B6B52C4-7A7F-4C32-BF11-3988996A89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C20C8A0-10D1-4B34-89E8-6CF041B545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93CB775-A147-4D09-8276-985FD0ACF0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535028F-9303-4F43-9C72-8AED8EEE13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E6798D4-495D-41E1-96F8-5A0240DD50F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38D81B-BCAF-44D6-A05C-D19B0423E1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D2721C6-5DDC-42D5-B6A4-6F0934AA32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4638706-249F-47B5-8506-450BAEA3DA1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4B31180-8BDD-4189-866B-EB31CD9BF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6C54D4F-643B-4892-9B06-5EDD60C89BA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3D20D19-8891-4D3F-A54F-C2C8EC2D96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6B646AD-9642-420A-918E-913D352CD38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AE8CA9A-0C3F-4A1C-9B20-61C6EB5D430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4AC7202-05D3-4BEE-9F4F-3DDA2812C8A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96822A3-5B79-4FFD-ACC3-BFA08945AD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54F22A5-5C08-4BE4-8293-7365F65461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6D7E9C3-9BC5-4D65-AA28-0C035E3E13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CEE48C1-8EFC-497D-9CBE-91F3A315D1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B3A861C-A535-42E3-89AA-97CA02F586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5D420A-681A-47B5-B6C1-C0263A599A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6239C9D-1C14-4656-9EC1-8628CC2C8B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98BE39D-710B-41F3-AC74-211A9BBA484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A8ACB04-8CFD-4DD7-BD48-E7AE3A0A0A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EF07AA8-78B3-44A5-8FFC-583D4ECCE6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792B681-AE77-45CB-8456-AACDF2B255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5854898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1AD70C7-A4FD-40AE-AEF1-205B3EC2DE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B5F6569-CBDA-4479-BF9B-F931402EBA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0772468-32CF-4EBE-9FB4-0B04619EA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4E9D842C-23D8-497F-B0B1-C6E3E30881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90538E6-F89C-427B-9AFC-5B8A82BAD7B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9BCF51C-CC25-46FD-B056-C9692293D38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3A71AA87-40D4-4AE0-8003-F6F1C98441F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F055378-F0E0-4866-A87F-470422D177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258F1B41-6012-4466-BB0B-A6A26975FD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C4784E73-985C-4DA6-8A30-02DEC49CAB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799DCCC-28D1-40C5-AECE-BB4C639D99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D306753-2AD1-4195-9346-F1B7F664C8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1D056C6-6D68-490D-B84A-C93AD9FEE9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5666C7D-93AA-406F-B730-5D6609E224B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8B366A0-B097-4371-B7CB-83AA5145C1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265DE01-6159-4B74-A70B-215025784A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BA5F1BB-8D89-49B4-AEFE-7643797E5AA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F815334-5691-4F15-9AB9-DCA45923B3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6CD6A8A-F345-4983-8175-CE1D619952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2DD1893E-A7B6-483B-9E76-97E922D5BD5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79CBF8EC-C31E-42B6-9658-3EAE5596F5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2527700-C818-4927-ABFC-1CEE3E06A8B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BB7D948-4955-4373-AB8B-DAF4BCF9730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1262B81-C026-48F1-BA57-9F31E700DAB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9571EF8-14B7-46BD-AD07-9EF55BDCB0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DFA75D3-6445-47B2-98D6-E568006DC6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C189A4B0-7B1C-46A5-AD29-A6A0D3F499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332FABF-13FB-4E19-8555-E3F9853BB9B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3507D0C-2407-4070-B241-64C4818FAF1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3F6BE683-81A0-423F-96C2-CA2107D297F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4110B61A-F38A-4DFD-BEE5-623E73C4877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719AB56-BA23-4434-A658-988295FBB1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1C68A92-088E-4A53-8413-36FE276A2C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8C71B28-21C7-4350-AA86-FADEBD5B65B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6949FB2E-82AE-4FCE-AECE-79822A36FA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B0B4FFA-689E-4850-93F2-8FE9C10DE8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211303EF-15E9-4CE0-9286-25CE4C35CD8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309A1A2-AD5E-4726-A570-1385869FD21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1A72B05E-1125-4008-8629-385060D1E3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1A72B05E-1125-4008-8629-385060D1E3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049" y="6562119"/>
            <a:ext cx="1525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39556460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117666</TotalTime>
  <Words>323</Words>
  <Application>Microsoft Office PowerPoint</Application>
  <PresentationFormat>Custom</PresentationFormat>
  <Paragraphs>169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613</cp:revision>
  <cp:lastPrinted>2020-12-17T16:34:20Z</cp:lastPrinted>
  <dcterms:created xsi:type="dcterms:W3CDTF">2016-01-18T20:00:00Z</dcterms:created>
  <dcterms:modified xsi:type="dcterms:W3CDTF">2022-03-24T15:21:01Z</dcterms:modified>
</cp:coreProperties>
</file>