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0" r:id="rId2"/>
    <p:sldId id="333" r:id="rId3"/>
    <p:sldId id="357" r:id="rId4"/>
    <p:sldId id="358" r:id="rId5"/>
    <p:sldId id="345" r:id="rId6"/>
    <p:sldId id="339" r:id="rId7"/>
    <p:sldId id="343" r:id="rId8"/>
    <p:sldId id="341" r:id="rId9"/>
    <p:sldId id="342" r:id="rId10"/>
    <p:sldId id="351" r:id="rId11"/>
    <p:sldId id="346" r:id="rId12"/>
    <p:sldId id="347" r:id="rId13"/>
    <p:sldId id="350" r:id="rId14"/>
    <p:sldId id="348" r:id="rId15"/>
    <p:sldId id="344" r:id="rId16"/>
    <p:sldId id="349" r:id="rId17"/>
    <p:sldId id="352" r:id="rId18"/>
    <p:sldId id="353" r:id="rId19"/>
    <p:sldId id="354" r:id="rId20"/>
    <p:sldId id="361" r:id="rId21"/>
    <p:sldId id="336" r:id="rId22"/>
    <p:sldId id="359" r:id="rId23"/>
    <p:sldId id="360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FFFF"/>
    <a:srgbClr val="31E4DF"/>
    <a:srgbClr val="9437FF"/>
    <a:srgbClr val="D883FF"/>
    <a:srgbClr val="7C00FF"/>
    <a:srgbClr val="ED1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6132"/>
  </p:normalViewPr>
  <p:slideViewPr>
    <p:cSldViewPr snapToGrid="0">
      <p:cViewPr varScale="1">
        <p:scale>
          <a:sx n="121" d="100"/>
          <a:sy n="121" d="100"/>
        </p:scale>
        <p:origin x="1600" y="184"/>
      </p:cViewPr>
      <p:guideLst>
        <p:guide orient="horz" pos="21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782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854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71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919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380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793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49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03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088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18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83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D25E71-BEB9-F342-9870-2447C093E70A}" type="datetimeFigureOut">
              <a:rPr lang="en-US" smtClean="0"/>
              <a:t>2/5/24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AD8069-A7F8-9942-A9CB-3BD8FF06D6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14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316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D968EB-7040-EC6C-DDD8-40BA9024B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8688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C233C9-55A8-76BE-F4D6-AE43E6A14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7708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5473A9-282A-441B-27A1-9FCECC0C5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2780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0D4E5E-77FD-3B73-A70A-343D5C978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9157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1A128E-FAF0-49ED-FC13-1214617D8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59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6F2DB89-773C-FBB2-0D16-AF850D5E1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22403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07F88D-0956-6DBA-B20E-1D7E4924A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991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C4C3F4-E6C6-329F-1478-C47D05D5E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0452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D2CC41-F1DF-2776-8A4B-DB4279915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6232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56857B-DEC4-CF43-6487-6B31FD261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2567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5843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D06C5E-F85B-26CE-1E00-E206AC100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469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979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DCB42A-F020-FAE4-8271-82323733B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7971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7B62A9-FEFC-063F-79C6-81B855672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463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9EE1B7-A91C-A908-D04D-6F252F1D7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242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97CE60-0FD9-C49B-0FC2-B1731EB84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7658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738B54-2A74-E606-2DDB-86B8E10CC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3605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2C8C0F-0DAF-1B7A-C196-796587A9B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048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C9436E-E320-2CA2-F5D8-9F6B6817A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508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3B2EDA-589D-E864-B8B8-CE0D182C4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3202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CEE328-B61C-1E20-9194-FD98E4CA3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8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3409</TotalTime>
  <Words>0</Words>
  <Application>Microsoft Macintosh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18</cp:revision>
  <dcterms:created xsi:type="dcterms:W3CDTF">2024-01-24T20:00:54Z</dcterms:created>
  <dcterms:modified xsi:type="dcterms:W3CDTF">2024-02-05T14:05:50Z</dcterms:modified>
</cp:coreProperties>
</file>