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notesSlides/notesSlide5.xml" ContentType="application/vnd.openxmlformats-officedocument.presentationml.notesSlide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notesSlides/notesSlide7.xml" ContentType="application/vnd.openxmlformats-officedocument.presentationml.notesSlide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ppt/tags/tag38.xml" ContentType="application/vnd.openxmlformats-officedocument.presentationml.tags+xml"/>
  <Override PartName="/ppt/notesSlides/notesSlide9.xml" ContentType="application/vnd.openxmlformats-officedocument.presentationml.notesSlide+xml"/>
  <Override PartName="/ppt/tags/tag39.xml" ContentType="application/vnd.openxmlformats-officedocument.presentationml.tags+xml"/>
  <Override PartName="/ppt/notesSlides/notesSlide10.xml" ContentType="application/vnd.openxmlformats-officedocument.presentationml.notesSlide+xml"/>
  <Override PartName="/ppt/tags/tag40.xml" ContentType="application/vnd.openxmlformats-officedocument.presentationml.tags+xml"/>
  <Override PartName="/ppt/notesSlides/notesSlide11.xml" ContentType="application/vnd.openxmlformats-officedocument.presentationml.notesSlide+xml"/>
  <Override PartName="/ppt/tags/tag41.xml" ContentType="application/vnd.openxmlformats-officedocument.presentationml.tags+xml"/>
  <Override PartName="/ppt/notesSlides/notesSlide12.xml" ContentType="application/vnd.openxmlformats-officedocument.presentationml.notesSlide+xml"/>
  <Override PartName="/ppt/tags/tag42.xml" ContentType="application/vnd.openxmlformats-officedocument.presentationml.tags+xml"/>
  <Override PartName="/ppt/notesSlides/notesSlide13.xml" ContentType="application/vnd.openxmlformats-officedocument.presentationml.notesSlide+xml"/>
  <Override PartName="/ppt/tags/tag43.xml" ContentType="application/vnd.openxmlformats-officedocument.presentationml.tags+xml"/>
  <Override PartName="/ppt/notesSlides/notesSlide14.xml" ContentType="application/vnd.openxmlformats-officedocument.presentationml.notesSlide+xml"/>
  <Override PartName="/ppt/tags/tag44.xml" ContentType="application/vnd.openxmlformats-officedocument.presentationml.tags+xml"/>
  <Override PartName="/ppt/notesSlides/notesSlide15.xml" ContentType="application/vnd.openxmlformats-officedocument.presentationml.notesSlide+xml"/>
  <Override PartName="/ppt/tags/tag45.xml" ContentType="application/vnd.openxmlformats-officedocument.presentationml.tags+xml"/>
  <Override PartName="/ppt/notesSlides/notesSlide16.xml" ContentType="application/vnd.openxmlformats-officedocument.presentationml.notesSlide+xml"/>
  <Override PartName="/ppt/tags/tag46.xml" ContentType="application/vnd.openxmlformats-officedocument.presentationml.tags+xml"/>
  <Override PartName="/ppt/notesSlides/notesSlide17.xml" ContentType="application/vnd.openxmlformats-officedocument.presentationml.notesSlide+xml"/>
  <Override PartName="/ppt/tags/tag47.xml" ContentType="application/vnd.openxmlformats-officedocument.presentationml.tags+xml"/>
  <Override PartName="/ppt/notesSlides/notesSlide18.xml" ContentType="application/vnd.openxmlformats-officedocument.presentationml.notesSlide+xml"/>
  <Override PartName="/ppt/tags/tag48.xml" ContentType="application/vnd.openxmlformats-officedocument.presentationml.tags+xml"/>
  <Override PartName="/ppt/notesSlides/notesSlide19.xml" ContentType="application/vnd.openxmlformats-officedocument.presentationml.notesSlide+xml"/>
  <Override PartName="/ppt/tags/tag49.xml" ContentType="application/vnd.openxmlformats-officedocument.presentationml.tags+xml"/>
  <Override PartName="/ppt/notesSlides/notesSlide20.xml" ContentType="application/vnd.openxmlformats-officedocument.presentationml.notesSlide+xml"/>
  <Override PartName="/ppt/tags/tag50.xml" ContentType="application/vnd.openxmlformats-officedocument.presentationml.tags+xml"/>
  <Override PartName="/ppt/notesSlides/notesSlide21.xml" ContentType="application/vnd.openxmlformats-officedocument.presentationml.notesSlide+xml"/>
  <Override PartName="/ppt/tags/tag51.xml" ContentType="application/vnd.openxmlformats-officedocument.presentationml.tags+xml"/>
  <Override PartName="/ppt/notesSlides/notesSlide22.xml" ContentType="application/vnd.openxmlformats-officedocument.presentationml.notesSlide+xml"/>
  <Override PartName="/ppt/tags/tag52.xml" ContentType="application/vnd.openxmlformats-officedocument.presentationml.tags+xml"/>
  <Override PartName="/ppt/notesSlides/notesSlide23.xml" ContentType="application/vnd.openxmlformats-officedocument.presentationml.notesSlide+xml"/>
  <Override PartName="/ppt/tags/tag53.xml" ContentType="application/vnd.openxmlformats-officedocument.presentationml.tags+xml"/>
  <Override PartName="/ppt/notesSlides/notesSlide24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69" r:id="rId2"/>
    <p:sldId id="293" r:id="rId3"/>
    <p:sldId id="361" r:id="rId4"/>
    <p:sldId id="335" r:id="rId5"/>
    <p:sldId id="342" r:id="rId6"/>
    <p:sldId id="343" r:id="rId7"/>
    <p:sldId id="340" r:id="rId8"/>
    <p:sldId id="344" r:id="rId9"/>
    <p:sldId id="345" r:id="rId10"/>
    <p:sldId id="346" r:id="rId11"/>
    <p:sldId id="348" r:id="rId12"/>
    <p:sldId id="349" r:id="rId13"/>
    <p:sldId id="350" r:id="rId14"/>
    <p:sldId id="338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36" r:id="rId23"/>
    <p:sldId id="339" r:id="rId24"/>
    <p:sldId id="358" r:id="rId25"/>
    <p:sldId id="359" r:id="rId26"/>
    <p:sldId id="360" r:id="rId27"/>
    <p:sldId id="26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E078"/>
    <a:srgbClr val="A97B4F"/>
    <a:srgbClr val="B48256"/>
    <a:srgbClr val="C59C6D"/>
    <a:srgbClr val="94C5E9"/>
    <a:srgbClr val="0096FF"/>
    <a:srgbClr val="3FC96A"/>
    <a:srgbClr val="FFDE18"/>
    <a:srgbClr val="ED1E26"/>
    <a:srgbClr val="C1C1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6"/>
    <p:restoredTop sz="94692"/>
  </p:normalViewPr>
  <p:slideViewPr>
    <p:cSldViewPr snapToGrid="0">
      <p:cViewPr varScale="1">
        <p:scale>
          <a:sx n="114" d="100"/>
          <a:sy n="114" d="100"/>
        </p:scale>
        <p:origin x="65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7CE1A-7541-E34B-B7B6-E3A443799532}" type="datetimeFigureOut">
              <a:rPr lang="en-US" smtClean="0"/>
              <a:t>3/20/25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28BA91-2C45-D24C-B2AD-3CBA90458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988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D0F381-7F89-9C49-1604-0E6EFDC69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7E0C39-CC39-A0C3-3F15-E17D53D86B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A1D14F-BC8A-8A8E-AD90-FC0D857BF6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87DAE4-BF1C-72A4-C9D7-42048ED4ED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491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056A3-01DA-75D9-1B3E-7A39D5013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B62F53-25F8-B43E-A8C9-579E04713E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F582CA-59BE-BC33-45FE-47BA5E3012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4D7F0-9F2D-1A20-70C3-49C994E30B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570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E573D-D9F3-2DB9-88D8-7220AE343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709F1D-9C78-70B8-39DD-D4CAA71697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4EB9E7-AE50-74F8-E201-9052DF9F99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765734-2388-3061-65A8-B1C79F1258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6569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9C228-3357-ED41-B66E-C99DAAD44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271F31-4CF3-8EC8-78C8-2C7296B30A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D6E829-923C-2419-F4E2-CEC8FD072A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7C8E14-AA0F-6802-2895-A79F6E1C28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8573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18ABC-B0A1-AE1A-ECB0-8FA11FFBA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9C006C-9BA7-9DF3-4D77-5AFBAF288D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0AACF5-F0C1-E2E5-F61B-60B07FE743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E5F321-16B1-E249-EF14-C80868ED1A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680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502445-3F64-A180-C3AB-7391B322E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8EF93B-610C-BBE9-C51A-428C4C4E1F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068660-32BF-6B36-2BC4-5F26ACDDBD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A08085-592E-F08D-4E4E-2C828011DD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995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AF244-BA9C-E114-C899-79FC9E4F5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F8131C-C635-2EBA-F85E-85FF2B639A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5D909F-5A42-B69C-1089-A1C136325F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5A31ED-FF74-5FFF-03F2-382C017935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697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19F27-3ED0-D9B7-A788-15ABB6E04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BF8AFA-9702-240E-B1DF-03E1E9A8FC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069EA9-EE59-579A-3F03-B9E8D8C29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65D861-EBC1-A9E6-573E-3C70FAB152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6617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2D315-81CF-7A02-6754-6549F197C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035D02-D649-80EB-C6B3-B420DF491D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B330C9-C14A-53BB-D925-E30CC5E65F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73D92-F71C-AA9D-4D4B-D8E425C969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1212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949A1-7746-DEE5-D782-99FA9A43F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275F25-5BD6-DCA0-9631-00625F501E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1D2FEB-2883-D27C-60BD-990E5C92EB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95DBDE-97DD-B46C-39A0-5B511F2ED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8133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1B63C-29E1-4213-6891-D37042756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93CB6-A82E-457A-84CD-C173CE1152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D6B2-3F51-FAA9-5E9E-9897707B5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1B36EB-8A2C-FCED-11F2-0759EEFD50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893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B3B47-22D4-95C4-F1D0-40F54835B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2DFFB4-9C82-838A-6836-A6FA02416A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22ABF4-64C0-C7E6-7569-FD243EE09B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D7376-FA2D-209A-2D80-44DD4A8AE2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87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7DE03-166F-5213-DB18-66A63D753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A28414-476C-4F8B-3595-9BEC4852D0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AA69B5-F6EF-FF96-2CE0-D69AFF4C6D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E8B7F2-C0CB-47F6-E8D4-29CCB4F345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651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5BD4C-C86D-1909-FBD9-478B6DA02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0BCF8B-B33C-F190-9876-2F063F8994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E2D020-090E-9C89-B86B-407BB7EDD6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2DFC36-DE32-EE21-9934-7A4157D1CF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78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C5C47-FD5B-738D-98D2-3EC0587A0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B85209-B51A-AFE7-2784-0064C29F34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3EB1B5-2699-3D28-DD12-2979E73596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08E87-B2E5-9822-B1BB-5661DAD607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7871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CC1AA-0831-C34C-B69A-4AD3D8059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333CE9-4E46-CF5D-6F31-BB37E0DC41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560373-4B58-F5DA-08B0-A10A38C293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B80D4-9907-18A5-FBE5-21047A074B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2594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044FE-8EDB-3976-F247-1F12665DB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355172-0432-BAE1-F499-9751EB67BD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E13F14-4005-2679-3630-6CEA01B1C5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232CDA-AA44-126D-DC61-EE2088A27C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22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4C38E-CA1D-4A4B-A24C-9645B2F3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C27CB8-D6F5-4A35-FA9F-6E5309A483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23D4A4-E4F3-C810-9A35-4150113BE2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3517C-1334-E4BD-4DF2-721D35002D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535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56985-77BE-E3E2-6B99-E00F30E7B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87BE96-5EDA-B666-6DB7-C881128216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35E298-A4BA-9E3B-C4F8-7B2591727C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A23DB-E376-0503-DCBC-BFC2D16E91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76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2C7B3-B5B3-5A28-33F2-1ED978A49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504D5B-2585-C771-2316-A348F4056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ED43FB-D317-3C29-0955-E678E75788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258959-A206-E25A-FD84-17FD658978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27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62685-E73C-17EB-BBD4-6AA3B6A7F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2A059F-4753-17FA-750A-08D69BCB65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1920F3-9AD4-5A09-4ECE-A41FF61DD4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07E2E1-4A60-7A64-8316-94AF2058E7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21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840BD-8A6D-3F0A-7969-29C7E912E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A8C790-B459-F973-2D52-50B78D2F4E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CB4C4D-E513-E8FB-AA6D-B6ED0ABA6B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677A6B-2BF7-A95F-8A7A-73F263692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64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6AF23-C161-513A-6569-9DE931E3E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ECF0B7-F6A6-D531-930F-3E589E035A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132794-E26C-6A27-C79B-B0BAB3A736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2DDF21-FD44-BC28-A17A-572306207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049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E12AB-422E-2354-C64A-BFC9985D5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88636B-CC02-597E-B2D6-056A357821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61455B-4A1D-E336-07C5-1B5E6802AF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718390-056B-149E-E88B-94BB5C8A49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785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01333-4964-3E14-5D5B-9EE5228324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A429B1-C8FE-C228-353E-75854ABF76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1D312-CB69-685A-98DB-7DD265A1E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E26B8-1A16-44BF-602C-742D9500C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BC5AA-63F9-8F38-1B24-D3102DE63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55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C6EDC-0C1C-5AEC-3521-6289053B3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5F6A67-616C-C3E6-9E3F-C67F6F03DC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65220-BCE4-0FDA-BF75-4E973C3D5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D31A64-848E-9ABB-ED76-B6EE94AFD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111866-350B-F898-1192-2CCE2D1F0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5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3F7488-2D40-D888-1FD5-3896399EC7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CA74C7-5363-83BC-108C-567B20E521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9DAA5-96E9-A789-A90B-DE195CE17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9CE14-B06D-14A0-5E72-3D5030609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D8869-D2D9-8B20-29AB-F4B49CE39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584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D24A3-E401-20C7-C6C6-7F6A5A4C8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CBC0E-45FA-13F1-EA64-EC6B78770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B8DEC-BFEF-CBB6-772A-E99C108C2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EFD4D5-AC9A-A014-4D73-B6600E27D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C7DB7-DB9D-F990-B2B8-A3D0BBEB3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709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056C1-A854-825D-0B3A-8836FCBD3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D3EF0D-2BB9-2875-3197-1A0F8F4CC9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858179-2FEC-FBA5-FE7D-CEF63B296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D58E02-220E-B0E8-D90C-C6D2A1B1F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E5CA95-016E-119A-8F4A-88130FA86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385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DF083-9397-7DDA-33DC-5B24A7212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9F273-1D26-D9BB-EC07-895D59FCCD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BC1092-8A96-969A-309B-CBEC73846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B69BB-B275-FAFE-8FA0-EC77C50EB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861A1F-E30A-5E4E-D5DB-1EEE2B2E5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20CE9-9DA8-DF5F-BEE6-316C6B907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79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DB3E4-169C-3E5A-905D-193F23C2A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B171E4-B87A-9629-5246-F10A53A92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1A818F-6A4C-2AED-C9E8-210C46351E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9DDAD5-910C-1859-E77C-33806501B0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52FCE0-8EA0-E323-45EB-A73EB1C809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B10FB0-B6EF-EB31-EE91-7D907D07C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57BDBB-7726-ECB4-1103-874A40DAF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C48538-848C-3D30-690F-DCA2DA3AE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995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C2A3D-014A-799F-69B5-0835FACA8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84B954-4339-811C-1933-3BEBF37F7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98B312-C697-EE60-D76A-63759CC97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C97585-1E94-E148-30D1-CA26B6E83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189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B3AE48-CF43-7FF9-1FA4-49D046836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DBED7-FA4C-3C74-B34E-9808FA4AA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2E16C-93B5-46C4-6503-B044683DB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02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0588-FB2C-6585-439C-7D07EE3F4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92018-A89B-F4DA-A2BA-C279CBDEA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EBA423-2D4B-9CED-BE85-6CBCFFFB8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1A4E68-8004-9B5E-E276-5985973C8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02BF90-4368-DFB5-4056-EDFFE4B66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F35678-ECD2-C147-3AD1-9E59616B8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46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11E14-7AB4-6D72-8EB4-A97A26EA8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DFF0F2-0F38-B303-39F7-B9EDB273EC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05C39F-A3AC-6B11-C9EB-9B94654CB5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B21870-57D4-73AA-032B-DB18F35B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E783E9-9264-276A-34D0-C8B00D50C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023B1D-87B3-6401-447D-B62AAD953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479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2BDF8E-9A73-AD71-EF59-9D4B69B5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9701D7-D299-4CA3-EBCE-93D40FDB39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C30BD-9B99-8F2B-6107-4FF18E6EB3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CBADA8-2697-D941-9E67-E6E03E87EAEC}" type="datetimeFigureOut">
              <a:rPr lang="en-US" smtClean="0"/>
              <a:t>3/20/25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22921-EF68-2B92-4422-A4B01DAC7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6EAC9-0EDD-8E10-9B22-CC2D91281A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7C97AD-3172-AD4A-9A35-C8078E96E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24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56.xml"/><Relationship Id="rId7" Type="http://schemas.openxmlformats.org/officeDocument/2006/relationships/image" Target="../media/image57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59.png"/><Relationship Id="rId5" Type="http://schemas.openxmlformats.org/officeDocument/2006/relationships/image" Target="../media/image56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.png"/><Relationship Id="rId21" Type="http://schemas.openxmlformats.org/officeDocument/2006/relationships/tags" Target="../tags/tag28.xml"/><Relationship Id="rId42" Type="http://schemas.openxmlformats.org/officeDocument/2006/relationships/image" Target="../media/image16.png"/><Relationship Id="rId47" Type="http://schemas.openxmlformats.org/officeDocument/2006/relationships/slide" Target="slide14.xml"/><Relationship Id="rId63" Type="http://schemas.openxmlformats.org/officeDocument/2006/relationships/slide" Target="slide22.xml"/><Relationship Id="rId68" Type="http://schemas.openxmlformats.org/officeDocument/2006/relationships/image" Target="../media/image29.png"/><Relationship Id="rId7" Type="http://schemas.openxmlformats.org/officeDocument/2006/relationships/tags" Target="../tags/tag14.xml"/><Relationship Id="rId71" Type="http://schemas.openxmlformats.org/officeDocument/2006/relationships/slide" Target="slide26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9" Type="http://schemas.openxmlformats.org/officeDocument/2006/relationships/slide" Target="slide5.xml"/><Relationship Id="rId11" Type="http://schemas.openxmlformats.org/officeDocument/2006/relationships/tags" Target="../tags/tag18.xml"/><Relationship Id="rId24" Type="http://schemas.openxmlformats.org/officeDocument/2006/relationships/slideLayout" Target="../slideLayouts/slideLayout1.xml"/><Relationship Id="rId32" Type="http://schemas.openxmlformats.org/officeDocument/2006/relationships/image" Target="../media/image11.png"/><Relationship Id="rId37" Type="http://schemas.openxmlformats.org/officeDocument/2006/relationships/slide" Target="slide9.xml"/><Relationship Id="rId40" Type="http://schemas.openxmlformats.org/officeDocument/2006/relationships/image" Target="../media/image15.png"/><Relationship Id="rId45" Type="http://schemas.openxmlformats.org/officeDocument/2006/relationships/slide" Target="slide13.xml"/><Relationship Id="rId53" Type="http://schemas.openxmlformats.org/officeDocument/2006/relationships/slide" Target="slide17.xml"/><Relationship Id="rId58" Type="http://schemas.openxmlformats.org/officeDocument/2006/relationships/image" Target="../media/image24.png"/><Relationship Id="rId66" Type="http://schemas.openxmlformats.org/officeDocument/2006/relationships/image" Target="../media/image28.png"/><Relationship Id="rId5" Type="http://schemas.openxmlformats.org/officeDocument/2006/relationships/tags" Target="../tags/tag12.xml"/><Relationship Id="rId61" Type="http://schemas.openxmlformats.org/officeDocument/2006/relationships/slide" Target="slide21.xml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slide" Target="slide4.xml"/><Relationship Id="rId30" Type="http://schemas.openxmlformats.org/officeDocument/2006/relationships/image" Target="../media/image10.png"/><Relationship Id="rId35" Type="http://schemas.openxmlformats.org/officeDocument/2006/relationships/slide" Target="slide8.xml"/><Relationship Id="rId43" Type="http://schemas.openxmlformats.org/officeDocument/2006/relationships/slide" Target="slide12.xml"/><Relationship Id="rId48" Type="http://schemas.openxmlformats.org/officeDocument/2006/relationships/image" Target="../media/image19.png"/><Relationship Id="rId56" Type="http://schemas.openxmlformats.org/officeDocument/2006/relationships/image" Target="../media/image23.png"/><Relationship Id="rId64" Type="http://schemas.openxmlformats.org/officeDocument/2006/relationships/image" Target="../media/image27.png"/><Relationship Id="rId69" Type="http://schemas.openxmlformats.org/officeDocument/2006/relationships/slide" Target="slide25.xml"/><Relationship Id="rId8" Type="http://schemas.openxmlformats.org/officeDocument/2006/relationships/tags" Target="../tags/tag15.xml"/><Relationship Id="rId51" Type="http://schemas.openxmlformats.org/officeDocument/2006/relationships/slide" Target="slide16.xml"/><Relationship Id="rId72" Type="http://schemas.openxmlformats.org/officeDocument/2006/relationships/image" Target="../media/image31.png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notesSlide" Target="../notesSlides/notesSlide1.xml"/><Relationship Id="rId33" Type="http://schemas.openxmlformats.org/officeDocument/2006/relationships/slide" Target="slide7.xml"/><Relationship Id="rId38" Type="http://schemas.openxmlformats.org/officeDocument/2006/relationships/image" Target="../media/image14.png"/><Relationship Id="rId46" Type="http://schemas.openxmlformats.org/officeDocument/2006/relationships/image" Target="../media/image18.png"/><Relationship Id="rId59" Type="http://schemas.openxmlformats.org/officeDocument/2006/relationships/slide" Target="slide20.xml"/><Relationship Id="rId67" Type="http://schemas.openxmlformats.org/officeDocument/2006/relationships/slide" Target="slide24.xml"/><Relationship Id="rId20" Type="http://schemas.openxmlformats.org/officeDocument/2006/relationships/tags" Target="../tags/tag27.xml"/><Relationship Id="rId41" Type="http://schemas.openxmlformats.org/officeDocument/2006/relationships/slide" Target="slide11.xml"/><Relationship Id="rId54" Type="http://schemas.openxmlformats.org/officeDocument/2006/relationships/image" Target="../media/image22.png"/><Relationship Id="rId62" Type="http://schemas.openxmlformats.org/officeDocument/2006/relationships/image" Target="../media/image26.png"/><Relationship Id="rId70" Type="http://schemas.openxmlformats.org/officeDocument/2006/relationships/image" Target="../media/image30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tags" Target="../tags/tag30.xml"/><Relationship Id="rId28" Type="http://schemas.openxmlformats.org/officeDocument/2006/relationships/image" Target="../media/image9.png"/><Relationship Id="rId36" Type="http://schemas.openxmlformats.org/officeDocument/2006/relationships/image" Target="../media/image13.png"/><Relationship Id="rId49" Type="http://schemas.openxmlformats.org/officeDocument/2006/relationships/slide" Target="slide15.xml"/><Relationship Id="rId57" Type="http://schemas.openxmlformats.org/officeDocument/2006/relationships/slide" Target="slide19.xml"/><Relationship Id="rId10" Type="http://schemas.openxmlformats.org/officeDocument/2006/relationships/tags" Target="../tags/tag17.xml"/><Relationship Id="rId31" Type="http://schemas.openxmlformats.org/officeDocument/2006/relationships/slide" Target="slide6.xml"/><Relationship Id="rId44" Type="http://schemas.openxmlformats.org/officeDocument/2006/relationships/image" Target="../media/image17.png"/><Relationship Id="rId52" Type="http://schemas.openxmlformats.org/officeDocument/2006/relationships/image" Target="../media/image21.png"/><Relationship Id="rId60" Type="http://schemas.openxmlformats.org/officeDocument/2006/relationships/image" Target="../media/image25.png"/><Relationship Id="rId65" Type="http://schemas.openxmlformats.org/officeDocument/2006/relationships/slide" Target="slide23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slide" Target="slide10.xml"/><Relationship Id="rId34" Type="http://schemas.openxmlformats.org/officeDocument/2006/relationships/image" Target="../media/image12.png"/><Relationship Id="rId50" Type="http://schemas.openxmlformats.org/officeDocument/2006/relationships/image" Target="../media/image20.png"/><Relationship Id="rId55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2E6E46-E679-E3D3-80E4-D71881DDD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7E6CBF4A-D9F3-DE3D-67A0-528B8AA40E6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539028" y="5891622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39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AC77FA-6C41-5199-4F97-36C72B756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88743CF-FC6A-0CEB-B039-9C78AE04659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42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C796B5-1BCA-7270-0627-DEB56D39F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4967D48A-8F85-B214-92B5-5466A159149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992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253D26-D282-C1D8-BE19-AD20D207E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1669B8F-B0E0-37BC-CB97-2FBDACF216B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20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7133DB-2481-38D8-87E5-76D0603F8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102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74586D79-223D-650B-7C34-7EE14A365EA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46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129DEC-71A9-1477-D7F4-0DACCD394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EA8D187F-382E-6993-E8CE-767485C7B0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031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56E922-892D-6D99-3B0C-22B6631EF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257D48A-B653-3FF6-80AC-2F90BC130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200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51A507-A0BF-D7DA-15E7-7274CB34F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46FD07AA-F4FC-6CC0-ED4C-9DFB4BA55A9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636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CCF7BE-8CC5-F723-341F-6A5DCEBA6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F3402DAE-89AE-48E9-0571-332C19D6E08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94415" y="5876343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71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42DB53-A053-CAB9-358F-56CD7A337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D6DDDFC-E4B5-4418-3E8C-4A80D8CCCEA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29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EDE56F-60B8-B677-E68F-7374BCCFA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9AF07E7-A1C9-37D8-71AE-0D587E39C9B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204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DF68E6-6A16-7189-8DA7-A90D9633F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C027AC4-1740-66AA-3B06-127DE0C1D4C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987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D5D39B-FCCD-3F41-1925-451CFB19F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3C101DE1-D953-F207-0228-6B30CE6AA69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779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6C021C-63C7-C186-7B59-1B0896FE7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50CE839-2929-D785-AB40-2212E0F6DE4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682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FEE8D-4454-8FCF-605B-591A47579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E3D5A93D-F519-98DA-9A92-FB2DE9E3A8B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2941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8F90EA-5032-578C-A114-A26DED1CC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70BC9D4F-7A4F-0564-B36B-1F965C6DB92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518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D4E075-EB3C-1DAB-0016-2261B1359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41BFDD4F-1AD8-E66B-2881-87A8312C206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5969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7E8CB3-F0B4-06FC-5582-70195FFD4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artoon of a child holding a candy&#10;&#10;AI-generated content may be incorrect.">
            <a:hlinkClick r:id="rId27" action="ppaction://hlinksldjump"/>
            <a:extLst>
              <a:ext uri="{FF2B5EF4-FFF2-40B4-BE49-F238E27FC236}">
                <a16:creationId xmlns:a16="http://schemas.microsoft.com/office/drawing/2014/main" id="{3ACC4B3F-C481-7C49-3E4C-CC118CB9584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8"/>
          <a:srcRect r="9054" b="11997"/>
          <a:stretch/>
        </p:blipFill>
        <p:spPr>
          <a:xfrm>
            <a:off x="116767" y="1643250"/>
            <a:ext cx="2286929" cy="1072939"/>
          </a:xfrm>
          <a:prstGeom prst="rect">
            <a:avLst/>
          </a:prstGeom>
        </p:spPr>
      </p:pic>
      <p:pic>
        <p:nvPicPr>
          <p:cNvPr id="26" name="Picture 25" descr="A yellow light on a black background&#10;&#10;AI-generated content may be incorrect.">
            <a:hlinkClick r:id="rId29" action="ppaction://hlinksldjump"/>
            <a:extLst>
              <a:ext uri="{FF2B5EF4-FFF2-40B4-BE49-F238E27FC236}">
                <a16:creationId xmlns:a16="http://schemas.microsoft.com/office/drawing/2014/main" id="{A3F50EAC-3C22-100F-BB8D-F63102DCF00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0"/>
          <a:srcRect r="28951"/>
          <a:stretch/>
        </p:blipFill>
        <p:spPr>
          <a:xfrm>
            <a:off x="2636317" y="1688281"/>
            <a:ext cx="2066311" cy="1066800"/>
          </a:xfrm>
          <a:prstGeom prst="rect">
            <a:avLst/>
          </a:prstGeom>
        </p:spPr>
      </p:pic>
      <p:pic>
        <p:nvPicPr>
          <p:cNvPr id="32" name="Picture 31" descr="A cartoon of a person&#10;&#10;AI-generated content may be incorrect.">
            <a:hlinkClick r:id="rId31" action="ppaction://hlinksldjump"/>
            <a:extLst>
              <a:ext uri="{FF2B5EF4-FFF2-40B4-BE49-F238E27FC236}">
                <a16:creationId xmlns:a16="http://schemas.microsoft.com/office/drawing/2014/main" id="{7B6F11B4-920A-B961-339D-0033325F02D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2"/>
          <a:srcRect r="20739"/>
          <a:stretch/>
        </p:blipFill>
        <p:spPr>
          <a:xfrm>
            <a:off x="5241457" y="1675581"/>
            <a:ext cx="1842096" cy="1079500"/>
          </a:xfrm>
          <a:prstGeom prst="rect">
            <a:avLst/>
          </a:prstGeom>
        </p:spPr>
      </p:pic>
      <p:pic>
        <p:nvPicPr>
          <p:cNvPr id="34" name="Picture 33" descr="A white face on a black background&#10;&#10;AI-generated content may be incorrect.">
            <a:hlinkClick r:id="rId33" action="ppaction://hlinksldjump"/>
            <a:extLst>
              <a:ext uri="{FF2B5EF4-FFF2-40B4-BE49-F238E27FC236}">
                <a16:creationId xmlns:a16="http://schemas.microsoft.com/office/drawing/2014/main" id="{C28B2AAF-99E1-6788-0327-20B7A179800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4"/>
          <a:srcRect r="25737"/>
          <a:stretch/>
        </p:blipFill>
        <p:spPr>
          <a:xfrm>
            <a:off x="7341548" y="1660102"/>
            <a:ext cx="2461612" cy="1041400"/>
          </a:xfrm>
          <a:prstGeom prst="rect">
            <a:avLst/>
          </a:prstGeom>
        </p:spPr>
      </p:pic>
      <p:pic>
        <p:nvPicPr>
          <p:cNvPr id="42" name="Picture 41" descr="A cartoon of a child sitting at a desk&#10;&#10;AI-generated content may be incorrect.">
            <a:hlinkClick r:id="rId35" action="ppaction://hlinksldjump"/>
            <a:extLst>
              <a:ext uri="{FF2B5EF4-FFF2-40B4-BE49-F238E27FC236}">
                <a16:creationId xmlns:a16="http://schemas.microsoft.com/office/drawing/2014/main" id="{FC603BBE-CA40-C0A4-075A-8B5756CD8E8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6"/>
          <a:srcRect r="6161"/>
          <a:stretch/>
        </p:blipFill>
        <p:spPr>
          <a:xfrm>
            <a:off x="9865412" y="1650181"/>
            <a:ext cx="2264335" cy="1104900"/>
          </a:xfrm>
          <a:prstGeom prst="rect">
            <a:avLst/>
          </a:prstGeom>
        </p:spPr>
      </p:pic>
      <p:pic>
        <p:nvPicPr>
          <p:cNvPr id="46" name="Picture 45" descr="A cartoon of a person with a colorful hat&#10;&#10;AI-generated content may be incorrect.">
            <a:hlinkClick r:id="rId37" action="ppaction://hlinksldjump"/>
            <a:extLst>
              <a:ext uri="{FF2B5EF4-FFF2-40B4-BE49-F238E27FC236}">
                <a16:creationId xmlns:a16="http://schemas.microsoft.com/office/drawing/2014/main" id="{3616935C-B9BB-995C-446F-9474F9DE469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8"/>
          <a:srcRect r="23912"/>
          <a:stretch/>
        </p:blipFill>
        <p:spPr>
          <a:xfrm>
            <a:off x="235344" y="2716189"/>
            <a:ext cx="1942300" cy="1079500"/>
          </a:xfrm>
          <a:prstGeom prst="rect">
            <a:avLst/>
          </a:prstGeom>
        </p:spPr>
      </p:pic>
      <p:pic>
        <p:nvPicPr>
          <p:cNvPr id="51" name="Picture 50" descr="A black background with a black square&#10;&#10;AI-generated content may be incorrect.">
            <a:hlinkClick r:id="rId39" action="ppaction://hlinksldjump"/>
            <a:extLst>
              <a:ext uri="{FF2B5EF4-FFF2-40B4-BE49-F238E27FC236}">
                <a16:creationId xmlns:a16="http://schemas.microsoft.com/office/drawing/2014/main" id="{E5D2802F-EED1-0C92-6130-AEAA05B3974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0"/>
          <a:srcRect r="27686"/>
          <a:stretch/>
        </p:blipFill>
        <p:spPr>
          <a:xfrm>
            <a:off x="2590372" y="2697214"/>
            <a:ext cx="2158200" cy="1079500"/>
          </a:xfrm>
          <a:prstGeom prst="rect">
            <a:avLst/>
          </a:prstGeom>
        </p:spPr>
      </p:pic>
      <p:pic>
        <p:nvPicPr>
          <p:cNvPr id="63" name="Picture 62" descr="A cartoon of a child&#10;&#10;AI-generated content may be incorrect.">
            <a:hlinkClick r:id="rId41" action="ppaction://hlinksldjump"/>
            <a:extLst>
              <a:ext uri="{FF2B5EF4-FFF2-40B4-BE49-F238E27FC236}">
                <a16:creationId xmlns:a16="http://schemas.microsoft.com/office/drawing/2014/main" id="{67C6B6EB-80A9-A2F7-8545-C764112AC7F9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2"/>
          <a:srcRect r="19551" b="13265"/>
          <a:stretch/>
        </p:blipFill>
        <p:spPr>
          <a:xfrm>
            <a:off x="5014832" y="2660380"/>
            <a:ext cx="2084294" cy="1079500"/>
          </a:xfrm>
          <a:prstGeom prst="rect">
            <a:avLst/>
          </a:prstGeom>
        </p:spPr>
      </p:pic>
      <p:pic>
        <p:nvPicPr>
          <p:cNvPr id="66" name="Picture 65" descr="A cartoon of a child&#10;&#10;AI-generated content may be incorrect.">
            <a:hlinkClick r:id="rId43" action="ppaction://hlinksldjump"/>
            <a:extLst>
              <a:ext uri="{FF2B5EF4-FFF2-40B4-BE49-F238E27FC236}">
                <a16:creationId xmlns:a16="http://schemas.microsoft.com/office/drawing/2014/main" id="{C04B057B-45BF-1B30-068D-BEDE5ED29BCE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4"/>
          <a:srcRect r="22509" b="11225"/>
          <a:stretch/>
        </p:blipFill>
        <p:spPr>
          <a:xfrm>
            <a:off x="7701397" y="2684514"/>
            <a:ext cx="1741914" cy="1104900"/>
          </a:xfrm>
          <a:prstGeom prst="rect">
            <a:avLst/>
          </a:prstGeom>
        </p:spPr>
      </p:pic>
      <p:pic>
        <p:nvPicPr>
          <p:cNvPr id="71" name="Picture 70" descr="A cartoon character with a blue and pink cape&#10;&#10;AI-generated content may be incorrect.">
            <a:hlinkClick r:id="rId45" action="ppaction://hlinksldjump"/>
            <a:extLst>
              <a:ext uri="{FF2B5EF4-FFF2-40B4-BE49-F238E27FC236}">
                <a16:creationId xmlns:a16="http://schemas.microsoft.com/office/drawing/2014/main" id="{5EEE1976-6D74-6372-3233-7EA78DFF8EDC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6"/>
          <a:srcRect r="4327"/>
          <a:stretch/>
        </p:blipFill>
        <p:spPr>
          <a:xfrm>
            <a:off x="9749560" y="2734836"/>
            <a:ext cx="2478696" cy="1104900"/>
          </a:xfrm>
          <a:prstGeom prst="rect">
            <a:avLst/>
          </a:prstGeom>
        </p:spPr>
      </p:pic>
      <p:pic>
        <p:nvPicPr>
          <p:cNvPr id="74" name="Picture 73" descr="A cartoon of a person with a candle&#10;&#10;AI-generated content may be incorrect.">
            <a:hlinkClick r:id="rId47" action="ppaction://hlinksldjump"/>
            <a:extLst>
              <a:ext uri="{FF2B5EF4-FFF2-40B4-BE49-F238E27FC236}">
                <a16:creationId xmlns:a16="http://schemas.microsoft.com/office/drawing/2014/main" id="{FFBDAD2A-7D88-87E6-4B86-996C207CBE95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8"/>
          <a:srcRect r="9504"/>
          <a:stretch/>
        </p:blipFill>
        <p:spPr>
          <a:xfrm>
            <a:off x="16962" y="3774922"/>
            <a:ext cx="2379063" cy="1079500"/>
          </a:xfrm>
          <a:prstGeom prst="rect">
            <a:avLst/>
          </a:prstGeom>
        </p:spPr>
      </p:pic>
      <p:pic>
        <p:nvPicPr>
          <p:cNvPr id="76" name="Picture 75" descr="A heart on a stick&#10;&#10;AI-generated content may be incorrect.">
            <a:hlinkClick r:id="rId49" action="ppaction://hlinksldjump"/>
            <a:extLst>
              <a:ext uri="{FF2B5EF4-FFF2-40B4-BE49-F238E27FC236}">
                <a16:creationId xmlns:a16="http://schemas.microsoft.com/office/drawing/2014/main" id="{42EB57C7-FCDF-103E-B566-4A2AAF72ACB2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0"/>
          <a:srcRect r="12127"/>
          <a:stretch/>
        </p:blipFill>
        <p:spPr>
          <a:xfrm>
            <a:off x="2491332" y="3749522"/>
            <a:ext cx="2343575" cy="1104900"/>
          </a:xfrm>
          <a:prstGeom prst="rect">
            <a:avLst/>
          </a:prstGeom>
        </p:spPr>
      </p:pic>
      <p:pic>
        <p:nvPicPr>
          <p:cNvPr id="79" name="Picture 78" descr="A cartoon of a child&#10;&#10;AI-generated content may be incorrect.">
            <a:hlinkClick r:id="rId51" action="ppaction://hlinksldjump"/>
            <a:extLst>
              <a:ext uri="{FF2B5EF4-FFF2-40B4-BE49-F238E27FC236}">
                <a16:creationId xmlns:a16="http://schemas.microsoft.com/office/drawing/2014/main" id="{B20B1D97-50A7-AF1A-DB1E-33B8F223E04C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2"/>
          <a:srcRect r="15370"/>
          <a:stretch/>
        </p:blipFill>
        <p:spPr>
          <a:xfrm>
            <a:off x="5001461" y="3789414"/>
            <a:ext cx="2235574" cy="1079500"/>
          </a:xfrm>
          <a:prstGeom prst="rect">
            <a:avLst/>
          </a:prstGeom>
        </p:spPr>
      </p:pic>
      <p:pic>
        <p:nvPicPr>
          <p:cNvPr id="84" name="Picture 83" descr="A cartoon of a child wearing headphones&#10;&#10;AI-generated content may be incorrect.">
            <a:hlinkClick r:id="rId53" action="ppaction://hlinksldjump"/>
            <a:extLst>
              <a:ext uri="{FF2B5EF4-FFF2-40B4-BE49-F238E27FC236}">
                <a16:creationId xmlns:a16="http://schemas.microsoft.com/office/drawing/2014/main" id="{312BC7C1-0C6A-E277-85F1-0C9242A62ED0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4"/>
          <a:srcRect r="6694"/>
          <a:stretch/>
        </p:blipFill>
        <p:spPr>
          <a:xfrm>
            <a:off x="7446019" y="3776714"/>
            <a:ext cx="2168519" cy="1092200"/>
          </a:xfrm>
          <a:prstGeom prst="rect">
            <a:avLst/>
          </a:prstGeom>
        </p:spPr>
      </p:pic>
      <p:pic>
        <p:nvPicPr>
          <p:cNvPr id="90" name="Picture 89" descr="A cartoon of a person&#10;&#10;AI-generated content may be incorrect.">
            <a:hlinkClick r:id="rId55" action="ppaction://hlinksldjump"/>
            <a:extLst>
              <a:ext uri="{FF2B5EF4-FFF2-40B4-BE49-F238E27FC236}">
                <a16:creationId xmlns:a16="http://schemas.microsoft.com/office/drawing/2014/main" id="{62A7BAAB-5569-81DC-4F7D-D09D4194DF3C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6"/>
          <a:srcRect r="18584"/>
          <a:stretch/>
        </p:blipFill>
        <p:spPr>
          <a:xfrm>
            <a:off x="9999790" y="3746143"/>
            <a:ext cx="1995578" cy="1066800"/>
          </a:xfrm>
          <a:prstGeom prst="rect">
            <a:avLst/>
          </a:prstGeom>
        </p:spPr>
      </p:pic>
      <p:pic>
        <p:nvPicPr>
          <p:cNvPr id="95" name="Picture 94" descr="A cartoon of a child with a pink bow&#10;&#10;AI-generated content may be incorrect.">
            <a:hlinkClick r:id="rId57" action="ppaction://hlinksldjump"/>
            <a:extLst>
              <a:ext uri="{FF2B5EF4-FFF2-40B4-BE49-F238E27FC236}">
                <a16:creationId xmlns:a16="http://schemas.microsoft.com/office/drawing/2014/main" id="{A4C75F3D-08B7-FCFB-C43E-B03836473A15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8"/>
          <a:srcRect r="4387"/>
          <a:stretch/>
        </p:blipFill>
        <p:spPr>
          <a:xfrm>
            <a:off x="-9087" y="4794932"/>
            <a:ext cx="2343575" cy="1028700"/>
          </a:xfrm>
          <a:prstGeom prst="rect">
            <a:avLst/>
          </a:prstGeom>
        </p:spPr>
      </p:pic>
      <p:pic>
        <p:nvPicPr>
          <p:cNvPr id="116" name="Picture 115" descr="A red and white object with a yellow light bulb on it&#10;&#10;AI-generated content may be incorrect.">
            <a:hlinkClick r:id="rId59" action="ppaction://hlinksldjump"/>
            <a:extLst>
              <a:ext uri="{FF2B5EF4-FFF2-40B4-BE49-F238E27FC236}">
                <a16:creationId xmlns:a16="http://schemas.microsoft.com/office/drawing/2014/main" id="{8EB58AF6-3606-70D5-5A04-64C67E0C63DC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60"/>
          <a:srcRect r="7186"/>
          <a:stretch/>
        </p:blipFill>
        <p:spPr>
          <a:xfrm>
            <a:off x="2600322" y="4812943"/>
            <a:ext cx="2168868" cy="1066800"/>
          </a:xfrm>
          <a:prstGeom prst="rect">
            <a:avLst/>
          </a:prstGeom>
        </p:spPr>
      </p:pic>
      <p:pic>
        <p:nvPicPr>
          <p:cNvPr id="193" name="Picture 192" descr="A cartoon of a child reading a book&#10;&#10;AI-generated content may be incorrect.">
            <a:hlinkClick r:id="rId61" action="ppaction://hlinksldjump"/>
            <a:extLst>
              <a:ext uri="{FF2B5EF4-FFF2-40B4-BE49-F238E27FC236}">
                <a16:creationId xmlns:a16="http://schemas.microsoft.com/office/drawing/2014/main" id="{FB280938-A126-06F1-4FE6-F644A01390B3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62"/>
          <a:srcRect r="8134"/>
          <a:stretch/>
        </p:blipFill>
        <p:spPr>
          <a:xfrm>
            <a:off x="5146847" y="4816575"/>
            <a:ext cx="1936706" cy="1079500"/>
          </a:xfrm>
          <a:prstGeom prst="rect">
            <a:avLst/>
          </a:prstGeom>
        </p:spPr>
      </p:pic>
      <p:pic>
        <p:nvPicPr>
          <p:cNvPr id="197" name="Picture 196" descr="A cartoon of a person&#10;&#10;AI-generated content may be incorrect.">
            <a:hlinkClick r:id="rId63" action="ppaction://hlinksldjump"/>
            <a:extLst>
              <a:ext uri="{FF2B5EF4-FFF2-40B4-BE49-F238E27FC236}">
                <a16:creationId xmlns:a16="http://schemas.microsoft.com/office/drawing/2014/main" id="{B369CABD-57D0-AF76-7FF0-268BDC566069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64"/>
          <a:srcRect r="5723"/>
          <a:stretch/>
        </p:blipFill>
        <p:spPr>
          <a:xfrm>
            <a:off x="7403589" y="4817830"/>
            <a:ext cx="2346761" cy="1066800"/>
          </a:xfrm>
          <a:prstGeom prst="rect">
            <a:avLst/>
          </a:prstGeom>
        </p:spPr>
      </p:pic>
      <p:pic>
        <p:nvPicPr>
          <p:cNvPr id="201" name="Picture 200" descr="A cartoon of a child&#10;&#10;AI-generated content may be incorrect.">
            <a:hlinkClick r:id="rId65" action="ppaction://hlinksldjump"/>
            <a:extLst>
              <a:ext uri="{FF2B5EF4-FFF2-40B4-BE49-F238E27FC236}">
                <a16:creationId xmlns:a16="http://schemas.microsoft.com/office/drawing/2014/main" id="{A4181D2D-7F88-707D-E419-7532CF8B460F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6"/>
          <a:stretch>
            <a:fillRect/>
          </a:stretch>
        </p:blipFill>
        <p:spPr>
          <a:xfrm>
            <a:off x="9931400" y="4792176"/>
            <a:ext cx="2260600" cy="1079500"/>
          </a:xfrm>
          <a:prstGeom prst="rect">
            <a:avLst/>
          </a:prstGeom>
        </p:spPr>
      </p:pic>
      <p:pic>
        <p:nvPicPr>
          <p:cNvPr id="206" name="Picture 205" descr="A cartoon of a person with long brown hair&#10;&#10;AI-generated content may be incorrect.">
            <a:hlinkClick r:id="rId67" action="ppaction://hlinksldjump"/>
            <a:extLst>
              <a:ext uri="{FF2B5EF4-FFF2-40B4-BE49-F238E27FC236}">
                <a16:creationId xmlns:a16="http://schemas.microsoft.com/office/drawing/2014/main" id="{80E00F55-EE11-B054-428F-574E4405039C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8"/>
          <a:srcRect r="23624"/>
          <a:stretch/>
        </p:blipFill>
        <p:spPr>
          <a:xfrm>
            <a:off x="411506" y="5866987"/>
            <a:ext cx="1697450" cy="1041400"/>
          </a:xfrm>
          <a:prstGeom prst="rect">
            <a:avLst/>
          </a:prstGeom>
        </p:spPr>
      </p:pic>
      <p:pic>
        <p:nvPicPr>
          <p:cNvPr id="210" name="Picture 209" descr="A cartoon of a child with a flower in her hair&#10;&#10;AI-generated content may be incorrect.">
            <a:hlinkClick r:id="rId69" action="ppaction://hlinksldjump"/>
            <a:extLst>
              <a:ext uri="{FF2B5EF4-FFF2-40B4-BE49-F238E27FC236}">
                <a16:creationId xmlns:a16="http://schemas.microsoft.com/office/drawing/2014/main" id="{05569BD2-CDFF-366E-E4EB-ABCA02603EA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70"/>
          <a:srcRect r="9951"/>
          <a:stretch/>
        </p:blipFill>
        <p:spPr>
          <a:xfrm>
            <a:off x="2459049" y="5847937"/>
            <a:ext cx="2390163" cy="1079500"/>
          </a:xfrm>
          <a:prstGeom prst="rect">
            <a:avLst/>
          </a:prstGeom>
        </p:spPr>
      </p:pic>
      <p:pic>
        <p:nvPicPr>
          <p:cNvPr id="212" name="Picture 211" descr="A cartoon of a child&#10;&#10;AI-generated content may be incorrect.">
            <a:hlinkClick r:id="rId71" action="ppaction://hlinksldjump"/>
            <a:extLst>
              <a:ext uri="{FF2B5EF4-FFF2-40B4-BE49-F238E27FC236}">
                <a16:creationId xmlns:a16="http://schemas.microsoft.com/office/drawing/2014/main" id="{D141E633-8403-24FC-615B-5B973CB8D4B1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72"/>
          <a:srcRect r="17189"/>
          <a:stretch/>
        </p:blipFill>
        <p:spPr>
          <a:xfrm>
            <a:off x="5001461" y="5849933"/>
            <a:ext cx="2103401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953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068AFD-2362-1B06-0EFB-16E2F09DF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CC0D82B-C03D-A997-F6E1-67050BA9CB4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4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EF6DB3-0CBB-6DB9-E86A-97A6F486B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FECEB38-146E-092F-BBF3-5723559A986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364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64180-45BF-79AC-3635-847E2669A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D28A91CE-BDF7-7A6A-3DEC-2210057F297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93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69991C-087A-0271-F185-4917A1DE1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9EC8336B-B6A3-126F-2BAE-269E1E48CED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074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0D34EB-2C99-41B6-7BA0-B4760313C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9248D31C-3545-784D-BF08-5AA5B8BF572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58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562DDF-EE52-3833-E710-63F530396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6F9F2661-2423-B626-34C5-8D29DCB74A7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9632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</TotalTime>
  <Words>34</Words>
  <Application>Microsoft Macintosh PowerPoint</Application>
  <PresentationFormat>Widescreen</PresentationFormat>
  <Paragraphs>26</Paragraphs>
  <Slides>27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39</cp:revision>
  <dcterms:created xsi:type="dcterms:W3CDTF">2025-03-19T00:59:03Z</dcterms:created>
  <dcterms:modified xsi:type="dcterms:W3CDTF">2025-03-20T18:56:09Z</dcterms:modified>
</cp:coreProperties>
</file>