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23" r:id="rId2"/>
    <p:sldId id="269" r:id="rId3"/>
    <p:sldId id="300" r:id="rId4"/>
    <p:sldId id="263" r:id="rId5"/>
    <p:sldId id="344" r:id="rId6"/>
    <p:sldId id="345" r:id="rId7"/>
    <p:sldId id="347" r:id="rId8"/>
    <p:sldId id="346" r:id="rId9"/>
    <p:sldId id="348" r:id="rId10"/>
    <p:sldId id="349" r:id="rId11"/>
    <p:sldId id="292" r:id="rId12"/>
    <p:sldId id="293" r:id="rId13"/>
    <p:sldId id="350" r:id="rId14"/>
    <p:sldId id="351" r:id="rId15"/>
    <p:sldId id="352" r:id="rId16"/>
    <p:sldId id="353" r:id="rId17"/>
    <p:sldId id="354" r:id="rId18"/>
    <p:sldId id="317" r:id="rId19"/>
    <p:sldId id="355" r:id="rId20"/>
    <p:sldId id="290" r:id="rId21"/>
    <p:sldId id="29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FFFA"/>
    <a:srgbClr val="40AA34"/>
    <a:srgbClr val="8E8E8E"/>
    <a:srgbClr val="D4F4FF"/>
    <a:srgbClr val="FFA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595"/>
  </p:normalViewPr>
  <p:slideViewPr>
    <p:cSldViewPr snapToGrid="0" showGuides="1">
      <p:cViewPr varScale="1">
        <p:scale>
          <a:sx n="115" d="100"/>
          <a:sy n="115" d="100"/>
        </p:scale>
        <p:origin x="1800" y="200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7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86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862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250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99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028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066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83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38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466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773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256C08-D6DC-C54F-9164-7BF116F80455}" type="datetimeFigureOut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ABCD49-5BB3-DE48-8B04-FA77EC76C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7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415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04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77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390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212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9394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94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993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0335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126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2898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92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17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59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17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63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14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4421</TotalTime>
  <Words>0</Words>
  <Application>Microsoft Macintosh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18</cp:revision>
  <dcterms:created xsi:type="dcterms:W3CDTF">2024-06-05T23:20:08Z</dcterms:created>
  <dcterms:modified xsi:type="dcterms:W3CDTF">2024-06-10T17:42:55Z</dcterms:modified>
</cp:coreProperties>
</file>