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sldIdLst>
    <p:sldId id="1111" r:id="rId2"/>
    <p:sldId id="1191" r:id="rId3"/>
    <p:sldId id="1391" r:id="rId4"/>
    <p:sldId id="1392" r:id="rId5"/>
    <p:sldId id="518" r:id="rId6"/>
    <p:sldId id="1176" r:id="rId7"/>
    <p:sldId id="1177" r:id="rId8"/>
    <p:sldId id="532" r:id="rId9"/>
    <p:sldId id="1516" r:id="rId10"/>
    <p:sldId id="1517" r:id="rId11"/>
    <p:sldId id="1194" r:id="rId12"/>
    <p:sldId id="1196" r:id="rId13"/>
    <p:sldId id="1195" r:id="rId14"/>
    <p:sldId id="533" r:id="rId15"/>
    <p:sldId id="1518" r:id="rId16"/>
    <p:sldId id="1519" r:id="rId17"/>
    <p:sldId id="1520" r:id="rId18"/>
    <p:sldId id="1521" r:id="rId19"/>
    <p:sldId id="1522" r:id="rId20"/>
    <p:sldId id="1523" r:id="rId21"/>
    <p:sldId id="1530" r:id="rId22"/>
    <p:sldId id="1531" r:id="rId23"/>
    <p:sldId id="1532" r:id="rId24"/>
    <p:sldId id="1533" r:id="rId25"/>
    <p:sldId id="1529" r:id="rId26"/>
    <p:sldId id="1528" r:id="rId27"/>
  </p:sldIdLst>
  <p:sldSz cx="7772400" cy="10058400"/>
  <p:notesSz cx="6858000" cy="9144000"/>
  <p:embeddedFontLst>
    <p:embeddedFont>
      <p:font typeface="APLPapaTroll" panose="02000603000000000000" pitchFamily="2" charset="0"/>
      <p:regular r:id="rId28"/>
    </p:embeddedFont>
    <p:embeddedFont>
      <p:font typeface="APLPapaTroll" panose="02000603000000000000" pitchFamily="2" charset="0"/>
      <p:regular r:id="rId2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userDrawn="1">
          <p15:clr>
            <a:srgbClr val="A4A3A4"/>
          </p15:clr>
        </p15:guide>
        <p15:guide id="2" pos="24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7"/>
    <p:restoredTop sz="94638"/>
  </p:normalViewPr>
  <p:slideViewPr>
    <p:cSldViewPr snapToGrid="0" showGuides="1">
      <p:cViewPr varScale="1">
        <p:scale>
          <a:sx n="77" d="100"/>
          <a:sy n="77" d="100"/>
        </p:scale>
        <p:origin x="3208" y="192"/>
      </p:cViewPr>
      <p:guideLst>
        <p:guide orient="horz" pos="3168"/>
        <p:guide pos="244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E30A2-24CC-6D2D-55DB-676D19984556}"/>
              </a:ext>
            </a:extLst>
          </p:cNvPr>
          <p:cNvSpPr>
            <a:spLocks noGrp="1"/>
          </p:cNvSpPr>
          <p:nvPr>
            <p:ph type="ctrTitle"/>
          </p:nvPr>
        </p:nvSpPr>
        <p:spPr>
          <a:xfrm>
            <a:off x="971550" y="1646133"/>
            <a:ext cx="5829300" cy="3501813"/>
          </a:xfrm>
        </p:spPr>
        <p:txBody>
          <a:bodyPr anchor="b"/>
          <a:lstStyle>
            <a:lvl1pPr algn="ctr">
              <a:defRPr sz="3825"/>
            </a:lvl1pPr>
          </a:lstStyle>
          <a:p>
            <a:r>
              <a:rPr lang="en-US"/>
              <a:t>Click to edit Master title style</a:t>
            </a:r>
          </a:p>
        </p:txBody>
      </p:sp>
      <p:sp>
        <p:nvSpPr>
          <p:cNvPr id="3" name="Subtitle 2">
            <a:extLst>
              <a:ext uri="{FF2B5EF4-FFF2-40B4-BE49-F238E27FC236}">
                <a16:creationId xmlns:a16="http://schemas.microsoft.com/office/drawing/2014/main" id="{C0B6FCAC-2CA2-5608-2D73-9D5791BB1595}"/>
              </a:ext>
            </a:extLst>
          </p:cNvPr>
          <p:cNvSpPr>
            <a:spLocks noGrp="1"/>
          </p:cNvSpPr>
          <p:nvPr>
            <p:ph type="subTitle" idx="1"/>
          </p:nvPr>
        </p:nvSpPr>
        <p:spPr>
          <a:xfrm>
            <a:off x="971550" y="5282989"/>
            <a:ext cx="5829300" cy="2428451"/>
          </a:xfrm>
        </p:spPr>
        <p:txBody>
          <a:bodyPr/>
          <a:lstStyle>
            <a:lvl1pPr marL="0" indent="0" algn="ctr">
              <a:buNone/>
              <a:defRPr sz="1530"/>
            </a:lvl1pPr>
            <a:lvl2pPr marL="291465" indent="0" algn="ctr">
              <a:buNone/>
              <a:defRPr sz="1275"/>
            </a:lvl2pPr>
            <a:lvl3pPr marL="582930" indent="0" algn="ctr">
              <a:buNone/>
              <a:defRPr sz="1148"/>
            </a:lvl3pPr>
            <a:lvl4pPr marL="874395" indent="0" algn="ctr">
              <a:buNone/>
              <a:defRPr sz="1020"/>
            </a:lvl4pPr>
            <a:lvl5pPr marL="1165860" indent="0" algn="ctr">
              <a:buNone/>
              <a:defRPr sz="1020"/>
            </a:lvl5pPr>
            <a:lvl6pPr marL="1457325" indent="0" algn="ctr">
              <a:buNone/>
              <a:defRPr sz="1020"/>
            </a:lvl6pPr>
            <a:lvl7pPr marL="1748790" indent="0" algn="ctr">
              <a:buNone/>
              <a:defRPr sz="1020"/>
            </a:lvl7pPr>
            <a:lvl8pPr marL="2040255" indent="0" algn="ctr">
              <a:buNone/>
              <a:defRPr sz="1020"/>
            </a:lvl8pPr>
            <a:lvl9pPr marL="2331720" indent="0" algn="ctr">
              <a:buNone/>
              <a:defRPr sz="1020"/>
            </a:lvl9pPr>
          </a:lstStyle>
          <a:p>
            <a:r>
              <a:rPr lang="en-US"/>
              <a:t>Click to edit Master subtitle style</a:t>
            </a:r>
          </a:p>
        </p:txBody>
      </p:sp>
      <p:sp>
        <p:nvSpPr>
          <p:cNvPr id="4" name="Date Placeholder 3">
            <a:extLst>
              <a:ext uri="{FF2B5EF4-FFF2-40B4-BE49-F238E27FC236}">
                <a16:creationId xmlns:a16="http://schemas.microsoft.com/office/drawing/2014/main" id="{917E62F2-9CCA-AB96-45E5-897D5FACCC07}"/>
              </a:ext>
            </a:extLst>
          </p:cNvPr>
          <p:cNvSpPr>
            <a:spLocks noGrp="1"/>
          </p:cNvSpPr>
          <p:nvPr>
            <p:ph type="dt" sz="half" idx="10"/>
          </p:nvPr>
        </p:nvSpPr>
        <p:spPr/>
        <p:txBody>
          <a:bodyPr/>
          <a:lstStyle/>
          <a:p>
            <a:fld id="{7903E660-A7FA-7549-8E61-1B1718A3C137}" type="datetimeFigureOut">
              <a:rPr lang="en-US" smtClean="0"/>
              <a:t>10/8/24</a:t>
            </a:fld>
            <a:endParaRPr lang="en-US"/>
          </a:p>
        </p:txBody>
      </p:sp>
      <p:sp>
        <p:nvSpPr>
          <p:cNvPr id="5" name="Footer Placeholder 4">
            <a:extLst>
              <a:ext uri="{FF2B5EF4-FFF2-40B4-BE49-F238E27FC236}">
                <a16:creationId xmlns:a16="http://schemas.microsoft.com/office/drawing/2014/main" id="{2BABE9AB-5E17-0550-197D-978DAF5F5B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D35C24-38AF-7923-6276-79E9E241882B}"/>
              </a:ext>
            </a:extLst>
          </p:cNvPr>
          <p:cNvSpPr>
            <a:spLocks noGrp="1"/>
          </p:cNvSpPr>
          <p:nvPr>
            <p:ph type="sldNum" sz="quarter" idx="12"/>
          </p:nvPr>
        </p:nvSpPr>
        <p:spPr/>
        <p:txBody>
          <a:bodyPr/>
          <a:lstStyle/>
          <a:p>
            <a:fld id="{BC2A216F-A2C3-3A49-B60B-FFB2DBD33D5D}" type="slidenum">
              <a:rPr lang="en-US" smtClean="0"/>
              <a:t>‹#›</a:t>
            </a:fld>
            <a:endParaRPr lang="en-US"/>
          </a:p>
        </p:txBody>
      </p:sp>
    </p:spTree>
    <p:extLst>
      <p:ext uri="{BB962C8B-B14F-4D97-AF65-F5344CB8AC3E}">
        <p14:creationId xmlns:p14="http://schemas.microsoft.com/office/powerpoint/2010/main" val="28120632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86FB49-8DD2-148E-2252-7D08AD93B94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0A5F241-CC86-7E95-179A-62097EA8E7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BA14E3-7EFF-C343-8B59-34E05D402860}"/>
              </a:ext>
            </a:extLst>
          </p:cNvPr>
          <p:cNvSpPr>
            <a:spLocks noGrp="1"/>
          </p:cNvSpPr>
          <p:nvPr>
            <p:ph type="dt" sz="half" idx="10"/>
          </p:nvPr>
        </p:nvSpPr>
        <p:spPr/>
        <p:txBody>
          <a:bodyPr/>
          <a:lstStyle/>
          <a:p>
            <a:fld id="{7903E660-A7FA-7549-8E61-1B1718A3C137}" type="datetimeFigureOut">
              <a:rPr lang="en-US" smtClean="0"/>
              <a:t>10/8/24</a:t>
            </a:fld>
            <a:endParaRPr lang="en-US"/>
          </a:p>
        </p:txBody>
      </p:sp>
      <p:sp>
        <p:nvSpPr>
          <p:cNvPr id="5" name="Footer Placeholder 4">
            <a:extLst>
              <a:ext uri="{FF2B5EF4-FFF2-40B4-BE49-F238E27FC236}">
                <a16:creationId xmlns:a16="http://schemas.microsoft.com/office/drawing/2014/main" id="{A1E7DCFF-D93B-F293-790F-C7A86D6787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0C29B8-E70A-2460-0E97-8F6FC4C0B8A1}"/>
              </a:ext>
            </a:extLst>
          </p:cNvPr>
          <p:cNvSpPr>
            <a:spLocks noGrp="1"/>
          </p:cNvSpPr>
          <p:nvPr>
            <p:ph type="sldNum" sz="quarter" idx="12"/>
          </p:nvPr>
        </p:nvSpPr>
        <p:spPr/>
        <p:txBody>
          <a:bodyPr/>
          <a:lstStyle/>
          <a:p>
            <a:fld id="{BC2A216F-A2C3-3A49-B60B-FFB2DBD33D5D}" type="slidenum">
              <a:rPr lang="en-US" smtClean="0"/>
              <a:t>‹#›</a:t>
            </a:fld>
            <a:endParaRPr lang="en-US"/>
          </a:p>
        </p:txBody>
      </p:sp>
    </p:spTree>
    <p:extLst>
      <p:ext uri="{BB962C8B-B14F-4D97-AF65-F5344CB8AC3E}">
        <p14:creationId xmlns:p14="http://schemas.microsoft.com/office/powerpoint/2010/main" val="7900511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C670D94-F416-0262-6194-BB67A577F41F}"/>
              </a:ext>
            </a:extLst>
          </p:cNvPr>
          <p:cNvSpPr>
            <a:spLocks noGrp="1"/>
          </p:cNvSpPr>
          <p:nvPr>
            <p:ph type="title" orient="vert"/>
          </p:nvPr>
        </p:nvSpPr>
        <p:spPr>
          <a:xfrm>
            <a:off x="5562124" y="535517"/>
            <a:ext cx="1675924" cy="852402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D515C75-88FA-6FDF-74DD-2D2187EFE0A4}"/>
              </a:ext>
            </a:extLst>
          </p:cNvPr>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3D6F0F-70CC-CC28-F470-32A39551BA68}"/>
              </a:ext>
            </a:extLst>
          </p:cNvPr>
          <p:cNvSpPr>
            <a:spLocks noGrp="1"/>
          </p:cNvSpPr>
          <p:nvPr>
            <p:ph type="dt" sz="half" idx="10"/>
          </p:nvPr>
        </p:nvSpPr>
        <p:spPr/>
        <p:txBody>
          <a:bodyPr/>
          <a:lstStyle/>
          <a:p>
            <a:fld id="{7903E660-A7FA-7549-8E61-1B1718A3C137}" type="datetimeFigureOut">
              <a:rPr lang="en-US" smtClean="0"/>
              <a:t>10/8/24</a:t>
            </a:fld>
            <a:endParaRPr lang="en-US"/>
          </a:p>
        </p:txBody>
      </p:sp>
      <p:sp>
        <p:nvSpPr>
          <p:cNvPr id="5" name="Footer Placeholder 4">
            <a:extLst>
              <a:ext uri="{FF2B5EF4-FFF2-40B4-BE49-F238E27FC236}">
                <a16:creationId xmlns:a16="http://schemas.microsoft.com/office/drawing/2014/main" id="{AA70AE78-C69D-309F-46B1-36B629F857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B6A38E-A1D3-9555-40DE-B6063808D6CD}"/>
              </a:ext>
            </a:extLst>
          </p:cNvPr>
          <p:cNvSpPr>
            <a:spLocks noGrp="1"/>
          </p:cNvSpPr>
          <p:nvPr>
            <p:ph type="sldNum" sz="quarter" idx="12"/>
          </p:nvPr>
        </p:nvSpPr>
        <p:spPr/>
        <p:txBody>
          <a:bodyPr/>
          <a:lstStyle/>
          <a:p>
            <a:fld id="{BC2A216F-A2C3-3A49-B60B-FFB2DBD33D5D}" type="slidenum">
              <a:rPr lang="en-US" smtClean="0"/>
              <a:t>‹#›</a:t>
            </a:fld>
            <a:endParaRPr lang="en-US"/>
          </a:p>
        </p:txBody>
      </p:sp>
    </p:spTree>
    <p:extLst>
      <p:ext uri="{BB962C8B-B14F-4D97-AF65-F5344CB8AC3E}">
        <p14:creationId xmlns:p14="http://schemas.microsoft.com/office/powerpoint/2010/main" val="5935232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ADFC41-6FC5-4F5A-45AD-7E4CE06527B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170CB30-8CE7-431F-C800-15F1CB894F2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12181B-FBDB-399C-78F2-8B0DF7F08EB6}"/>
              </a:ext>
            </a:extLst>
          </p:cNvPr>
          <p:cNvSpPr>
            <a:spLocks noGrp="1"/>
          </p:cNvSpPr>
          <p:nvPr>
            <p:ph type="dt" sz="half" idx="10"/>
          </p:nvPr>
        </p:nvSpPr>
        <p:spPr/>
        <p:txBody>
          <a:bodyPr/>
          <a:lstStyle/>
          <a:p>
            <a:fld id="{7903E660-A7FA-7549-8E61-1B1718A3C137}" type="datetimeFigureOut">
              <a:rPr lang="en-US" smtClean="0"/>
              <a:t>10/8/24</a:t>
            </a:fld>
            <a:endParaRPr lang="en-US"/>
          </a:p>
        </p:txBody>
      </p:sp>
      <p:sp>
        <p:nvSpPr>
          <p:cNvPr id="5" name="Footer Placeholder 4">
            <a:extLst>
              <a:ext uri="{FF2B5EF4-FFF2-40B4-BE49-F238E27FC236}">
                <a16:creationId xmlns:a16="http://schemas.microsoft.com/office/drawing/2014/main" id="{760DF1E2-46ED-4540-E96E-CF6542C96DC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4272D8-E66E-4A46-6365-C3843C56548A}"/>
              </a:ext>
            </a:extLst>
          </p:cNvPr>
          <p:cNvSpPr>
            <a:spLocks noGrp="1"/>
          </p:cNvSpPr>
          <p:nvPr>
            <p:ph type="sldNum" sz="quarter" idx="12"/>
          </p:nvPr>
        </p:nvSpPr>
        <p:spPr/>
        <p:txBody>
          <a:bodyPr/>
          <a:lstStyle/>
          <a:p>
            <a:fld id="{BC2A216F-A2C3-3A49-B60B-FFB2DBD33D5D}" type="slidenum">
              <a:rPr lang="en-US" smtClean="0"/>
              <a:t>‹#›</a:t>
            </a:fld>
            <a:endParaRPr lang="en-US"/>
          </a:p>
        </p:txBody>
      </p:sp>
    </p:spTree>
    <p:extLst>
      <p:ext uri="{BB962C8B-B14F-4D97-AF65-F5344CB8AC3E}">
        <p14:creationId xmlns:p14="http://schemas.microsoft.com/office/powerpoint/2010/main" val="35199032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9AD6AB-4B46-956F-7726-BE994DCF53F1}"/>
              </a:ext>
            </a:extLst>
          </p:cNvPr>
          <p:cNvSpPr>
            <a:spLocks noGrp="1"/>
          </p:cNvSpPr>
          <p:nvPr>
            <p:ph type="title"/>
          </p:nvPr>
        </p:nvSpPr>
        <p:spPr>
          <a:xfrm>
            <a:off x="530305" y="2507618"/>
            <a:ext cx="6703695" cy="4184014"/>
          </a:xfrm>
        </p:spPr>
        <p:txBody>
          <a:bodyPr anchor="b"/>
          <a:lstStyle>
            <a:lvl1pPr>
              <a:defRPr sz="3825"/>
            </a:lvl1pPr>
          </a:lstStyle>
          <a:p>
            <a:r>
              <a:rPr lang="en-US"/>
              <a:t>Click to edit Master title style</a:t>
            </a:r>
          </a:p>
        </p:txBody>
      </p:sp>
      <p:sp>
        <p:nvSpPr>
          <p:cNvPr id="3" name="Text Placeholder 2">
            <a:extLst>
              <a:ext uri="{FF2B5EF4-FFF2-40B4-BE49-F238E27FC236}">
                <a16:creationId xmlns:a16="http://schemas.microsoft.com/office/drawing/2014/main" id="{C1A8DB43-691B-1371-7344-6BF3D72EF83D}"/>
              </a:ext>
            </a:extLst>
          </p:cNvPr>
          <p:cNvSpPr>
            <a:spLocks noGrp="1"/>
          </p:cNvSpPr>
          <p:nvPr>
            <p:ph type="body" idx="1"/>
          </p:nvPr>
        </p:nvSpPr>
        <p:spPr>
          <a:xfrm>
            <a:off x="530305" y="6731215"/>
            <a:ext cx="6703695" cy="2200274"/>
          </a:xfrm>
        </p:spPr>
        <p:txBody>
          <a:bodyPr/>
          <a:lstStyle>
            <a:lvl1pPr marL="0" indent="0">
              <a:buNone/>
              <a:defRPr sz="1530">
                <a:solidFill>
                  <a:schemeClr val="tx1">
                    <a:tint val="82000"/>
                  </a:schemeClr>
                </a:solidFill>
              </a:defRPr>
            </a:lvl1pPr>
            <a:lvl2pPr marL="291465" indent="0">
              <a:buNone/>
              <a:defRPr sz="1275">
                <a:solidFill>
                  <a:schemeClr val="tx1">
                    <a:tint val="82000"/>
                  </a:schemeClr>
                </a:solidFill>
              </a:defRPr>
            </a:lvl2pPr>
            <a:lvl3pPr marL="582930" indent="0">
              <a:buNone/>
              <a:defRPr sz="1148">
                <a:solidFill>
                  <a:schemeClr val="tx1">
                    <a:tint val="82000"/>
                  </a:schemeClr>
                </a:solidFill>
              </a:defRPr>
            </a:lvl3pPr>
            <a:lvl4pPr marL="874395" indent="0">
              <a:buNone/>
              <a:defRPr sz="1020">
                <a:solidFill>
                  <a:schemeClr val="tx1">
                    <a:tint val="82000"/>
                  </a:schemeClr>
                </a:solidFill>
              </a:defRPr>
            </a:lvl4pPr>
            <a:lvl5pPr marL="1165860" indent="0">
              <a:buNone/>
              <a:defRPr sz="1020">
                <a:solidFill>
                  <a:schemeClr val="tx1">
                    <a:tint val="82000"/>
                  </a:schemeClr>
                </a:solidFill>
              </a:defRPr>
            </a:lvl5pPr>
            <a:lvl6pPr marL="1457325" indent="0">
              <a:buNone/>
              <a:defRPr sz="1020">
                <a:solidFill>
                  <a:schemeClr val="tx1">
                    <a:tint val="82000"/>
                  </a:schemeClr>
                </a:solidFill>
              </a:defRPr>
            </a:lvl6pPr>
            <a:lvl7pPr marL="1748790" indent="0">
              <a:buNone/>
              <a:defRPr sz="1020">
                <a:solidFill>
                  <a:schemeClr val="tx1">
                    <a:tint val="82000"/>
                  </a:schemeClr>
                </a:solidFill>
              </a:defRPr>
            </a:lvl7pPr>
            <a:lvl8pPr marL="2040255" indent="0">
              <a:buNone/>
              <a:defRPr sz="1020">
                <a:solidFill>
                  <a:schemeClr val="tx1">
                    <a:tint val="82000"/>
                  </a:schemeClr>
                </a:solidFill>
              </a:defRPr>
            </a:lvl8pPr>
            <a:lvl9pPr marL="2331720" indent="0">
              <a:buNone/>
              <a:defRPr sz="102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5E3245A-1D7B-A504-9E2A-02FDD64885FA}"/>
              </a:ext>
            </a:extLst>
          </p:cNvPr>
          <p:cNvSpPr>
            <a:spLocks noGrp="1"/>
          </p:cNvSpPr>
          <p:nvPr>
            <p:ph type="dt" sz="half" idx="10"/>
          </p:nvPr>
        </p:nvSpPr>
        <p:spPr/>
        <p:txBody>
          <a:bodyPr/>
          <a:lstStyle/>
          <a:p>
            <a:fld id="{7903E660-A7FA-7549-8E61-1B1718A3C137}" type="datetimeFigureOut">
              <a:rPr lang="en-US" smtClean="0"/>
              <a:t>10/8/24</a:t>
            </a:fld>
            <a:endParaRPr lang="en-US"/>
          </a:p>
        </p:txBody>
      </p:sp>
      <p:sp>
        <p:nvSpPr>
          <p:cNvPr id="5" name="Footer Placeholder 4">
            <a:extLst>
              <a:ext uri="{FF2B5EF4-FFF2-40B4-BE49-F238E27FC236}">
                <a16:creationId xmlns:a16="http://schemas.microsoft.com/office/drawing/2014/main" id="{C0A1B3C5-392F-1A2B-8923-3CE02222F4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4361D2-50B2-6984-F3C0-591DF61B6DAE}"/>
              </a:ext>
            </a:extLst>
          </p:cNvPr>
          <p:cNvSpPr>
            <a:spLocks noGrp="1"/>
          </p:cNvSpPr>
          <p:nvPr>
            <p:ph type="sldNum" sz="quarter" idx="12"/>
          </p:nvPr>
        </p:nvSpPr>
        <p:spPr/>
        <p:txBody>
          <a:bodyPr/>
          <a:lstStyle/>
          <a:p>
            <a:fld id="{BC2A216F-A2C3-3A49-B60B-FFB2DBD33D5D}" type="slidenum">
              <a:rPr lang="en-US" smtClean="0"/>
              <a:t>‹#›</a:t>
            </a:fld>
            <a:endParaRPr lang="en-US"/>
          </a:p>
        </p:txBody>
      </p:sp>
    </p:spTree>
    <p:extLst>
      <p:ext uri="{BB962C8B-B14F-4D97-AF65-F5344CB8AC3E}">
        <p14:creationId xmlns:p14="http://schemas.microsoft.com/office/powerpoint/2010/main" val="41132273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7F523-D923-3720-077C-0FF11453A3A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36C17F3-F80A-7BED-3ED5-29F7E23D26D4}"/>
              </a:ext>
            </a:extLst>
          </p:cNvPr>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E3CA750-BF33-351D-A7B5-BC098414D063}"/>
              </a:ext>
            </a:extLst>
          </p:cNvPr>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19B4A88-3332-A894-FB3B-7D001CB26A71}"/>
              </a:ext>
            </a:extLst>
          </p:cNvPr>
          <p:cNvSpPr>
            <a:spLocks noGrp="1"/>
          </p:cNvSpPr>
          <p:nvPr>
            <p:ph type="dt" sz="half" idx="10"/>
          </p:nvPr>
        </p:nvSpPr>
        <p:spPr/>
        <p:txBody>
          <a:bodyPr/>
          <a:lstStyle/>
          <a:p>
            <a:fld id="{7903E660-A7FA-7549-8E61-1B1718A3C137}" type="datetimeFigureOut">
              <a:rPr lang="en-US" smtClean="0"/>
              <a:t>10/8/24</a:t>
            </a:fld>
            <a:endParaRPr lang="en-US"/>
          </a:p>
        </p:txBody>
      </p:sp>
      <p:sp>
        <p:nvSpPr>
          <p:cNvPr id="6" name="Footer Placeholder 5">
            <a:extLst>
              <a:ext uri="{FF2B5EF4-FFF2-40B4-BE49-F238E27FC236}">
                <a16:creationId xmlns:a16="http://schemas.microsoft.com/office/drawing/2014/main" id="{4DBC0D32-9A6F-BFE9-936B-F274218F89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7D5B855-3592-64D3-F8DA-0DE8300B8987}"/>
              </a:ext>
            </a:extLst>
          </p:cNvPr>
          <p:cNvSpPr>
            <a:spLocks noGrp="1"/>
          </p:cNvSpPr>
          <p:nvPr>
            <p:ph type="sldNum" sz="quarter" idx="12"/>
          </p:nvPr>
        </p:nvSpPr>
        <p:spPr/>
        <p:txBody>
          <a:bodyPr/>
          <a:lstStyle/>
          <a:p>
            <a:fld id="{BC2A216F-A2C3-3A49-B60B-FFB2DBD33D5D}" type="slidenum">
              <a:rPr lang="en-US" smtClean="0"/>
              <a:t>‹#›</a:t>
            </a:fld>
            <a:endParaRPr lang="en-US"/>
          </a:p>
        </p:txBody>
      </p:sp>
    </p:spTree>
    <p:extLst>
      <p:ext uri="{BB962C8B-B14F-4D97-AF65-F5344CB8AC3E}">
        <p14:creationId xmlns:p14="http://schemas.microsoft.com/office/powerpoint/2010/main" val="2372569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985DEE-8A08-3C2F-FDEA-7602970AEF4F}"/>
              </a:ext>
            </a:extLst>
          </p:cNvPr>
          <p:cNvSpPr>
            <a:spLocks noGrp="1"/>
          </p:cNvSpPr>
          <p:nvPr>
            <p:ph type="title"/>
          </p:nvPr>
        </p:nvSpPr>
        <p:spPr>
          <a:xfrm>
            <a:off x="535366" y="535519"/>
            <a:ext cx="6703695" cy="1944159"/>
          </a:xfrm>
        </p:spPr>
        <p:txBody>
          <a:bodyPr/>
          <a:lstStyle/>
          <a:p>
            <a:r>
              <a:rPr lang="en-US"/>
              <a:t>Click to edit Master title style</a:t>
            </a:r>
          </a:p>
        </p:txBody>
      </p:sp>
      <p:sp>
        <p:nvSpPr>
          <p:cNvPr id="3" name="Text Placeholder 2">
            <a:extLst>
              <a:ext uri="{FF2B5EF4-FFF2-40B4-BE49-F238E27FC236}">
                <a16:creationId xmlns:a16="http://schemas.microsoft.com/office/drawing/2014/main" id="{93E88518-86B9-EB65-AE02-67FD14B0699A}"/>
              </a:ext>
            </a:extLst>
          </p:cNvPr>
          <p:cNvSpPr>
            <a:spLocks noGrp="1"/>
          </p:cNvSpPr>
          <p:nvPr>
            <p:ph type="body" idx="1"/>
          </p:nvPr>
        </p:nvSpPr>
        <p:spPr>
          <a:xfrm>
            <a:off x="535366" y="2465706"/>
            <a:ext cx="3288089" cy="1208404"/>
          </a:xfrm>
        </p:spPr>
        <p:txBody>
          <a:bodyPr anchor="b"/>
          <a:lstStyle>
            <a:lvl1pPr marL="0" indent="0">
              <a:buNone/>
              <a:defRPr sz="1530" b="1"/>
            </a:lvl1pPr>
            <a:lvl2pPr marL="291465" indent="0">
              <a:buNone/>
              <a:defRPr sz="1275" b="1"/>
            </a:lvl2pPr>
            <a:lvl3pPr marL="582930" indent="0">
              <a:buNone/>
              <a:defRPr sz="1148" b="1"/>
            </a:lvl3pPr>
            <a:lvl4pPr marL="874395" indent="0">
              <a:buNone/>
              <a:defRPr sz="1020" b="1"/>
            </a:lvl4pPr>
            <a:lvl5pPr marL="1165860" indent="0">
              <a:buNone/>
              <a:defRPr sz="1020" b="1"/>
            </a:lvl5pPr>
            <a:lvl6pPr marL="1457325" indent="0">
              <a:buNone/>
              <a:defRPr sz="1020" b="1"/>
            </a:lvl6pPr>
            <a:lvl7pPr marL="1748790" indent="0">
              <a:buNone/>
              <a:defRPr sz="1020" b="1"/>
            </a:lvl7pPr>
            <a:lvl8pPr marL="2040255" indent="0">
              <a:buNone/>
              <a:defRPr sz="1020" b="1"/>
            </a:lvl8pPr>
            <a:lvl9pPr marL="2331720" indent="0">
              <a:buNone/>
              <a:defRPr sz="1020" b="1"/>
            </a:lvl9pPr>
          </a:lstStyle>
          <a:p>
            <a:pPr lvl="0"/>
            <a:r>
              <a:rPr lang="en-US"/>
              <a:t>Click to edit Master text styles</a:t>
            </a:r>
          </a:p>
        </p:txBody>
      </p:sp>
      <p:sp>
        <p:nvSpPr>
          <p:cNvPr id="4" name="Content Placeholder 3">
            <a:extLst>
              <a:ext uri="{FF2B5EF4-FFF2-40B4-BE49-F238E27FC236}">
                <a16:creationId xmlns:a16="http://schemas.microsoft.com/office/drawing/2014/main" id="{9117A808-10C8-E8E4-AAB6-FEF0B78E826A}"/>
              </a:ext>
            </a:extLst>
          </p:cNvPr>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A214BFD-A8DD-DE91-D541-B3229A518AAD}"/>
              </a:ext>
            </a:extLst>
          </p:cNvPr>
          <p:cNvSpPr>
            <a:spLocks noGrp="1"/>
          </p:cNvSpPr>
          <p:nvPr>
            <p:ph type="body" sz="quarter" idx="3"/>
          </p:nvPr>
        </p:nvSpPr>
        <p:spPr>
          <a:xfrm>
            <a:off x="3934778" y="2465706"/>
            <a:ext cx="3304282" cy="1208404"/>
          </a:xfrm>
        </p:spPr>
        <p:txBody>
          <a:bodyPr anchor="b"/>
          <a:lstStyle>
            <a:lvl1pPr marL="0" indent="0">
              <a:buNone/>
              <a:defRPr sz="1530" b="1"/>
            </a:lvl1pPr>
            <a:lvl2pPr marL="291465" indent="0">
              <a:buNone/>
              <a:defRPr sz="1275" b="1"/>
            </a:lvl2pPr>
            <a:lvl3pPr marL="582930" indent="0">
              <a:buNone/>
              <a:defRPr sz="1148" b="1"/>
            </a:lvl3pPr>
            <a:lvl4pPr marL="874395" indent="0">
              <a:buNone/>
              <a:defRPr sz="1020" b="1"/>
            </a:lvl4pPr>
            <a:lvl5pPr marL="1165860" indent="0">
              <a:buNone/>
              <a:defRPr sz="1020" b="1"/>
            </a:lvl5pPr>
            <a:lvl6pPr marL="1457325" indent="0">
              <a:buNone/>
              <a:defRPr sz="1020" b="1"/>
            </a:lvl6pPr>
            <a:lvl7pPr marL="1748790" indent="0">
              <a:buNone/>
              <a:defRPr sz="1020" b="1"/>
            </a:lvl7pPr>
            <a:lvl8pPr marL="2040255" indent="0">
              <a:buNone/>
              <a:defRPr sz="1020" b="1"/>
            </a:lvl8pPr>
            <a:lvl9pPr marL="2331720" indent="0">
              <a:buNone/>
              <a:defRPr sz="1020" b="1"/>
            </a:lvl9pPr>
          </a:lstStyle>
          <a:p>
            <a:pPr lvl="0"/>
            <a:r>
              <a:rPr lang="en-US"/>
              <a:t>Click to edit Master text styles</a:t>
            </a:r>
          </a:p>
        </p:txBody>
      </p:sp>
      <p:sp>
        <p:nvSpPr>
          <p:cNvPr id="6" name="Content Placeholder 5">
            <a:extLst>
              <a:ext uri="{FF2B5EF4-FFF2-40B4-BE49-F238E27FC236}">
                <a16:creationId xmlns:a16="http://schemas.microsoft.com/office/drawing/2014/main" id="{111A778B-5A23-2D2C-C202-F0CB36876400}"/>
              </a:ext>
            </a:extLst>
          </p:cNvPr>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FF15967-891E-A38B-8CFB-432B9AAC4A70}"/>
              </a:ext>
            </a:extLst>
          </p:cNvPr>
          <p:cNvSpPr>
            <a:spLocks noGrp="1"/>
          </p:cNvSpPr>
          <p:nvPr>
            <p:ph type="dt" sz="half" idx="10"/>
          </p:nvPr>
        </p:nvSpPr>
        <p:spPr/>
        <p:txBody>
          <a:bodyPr/>
          <a:lstStyle/>
          <a:p>
            <a:fld id="{7903E660-A7FA-7549-8E61-1B1718A3C137}" type="datetimeFigureOut">
              <a:rPr lang="en-US" smtClean="0"/>
              <a:t>10/8/24</a:t>
            </a:fld>
            <a:endParaRPr lang="en-US"/>
          </a:p>
        </p:txBody>
      </p:sp>
      <p:sp>
        <p:nvSpPr>
          <p:cNvPr id="8" name="Footer Placeholder 7">
            <a:extLst>
              <a:ext uri="{FF2B5EF4-FFF2-40B4-BE49-F238E27FC236}">
                <a16:creationId xmlns:a16="http://schemas.microsoft.com/office/drawing/2014/main" id="{68EF333A-582E-60E3-3D57-A92C346408A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A240621-004F-2B15-33F3-8E3FBC7F44F7}"/>
              </a:ext>
            </a:extLst>
          </p:cNvPr>
          <p:cNvSpPr>
            <a:spLocks noGrp="1"/>
          </p:cNvSpPr>
          <p:nvPr>
            <p:ph type="sldNum" sz="quarter" idx="12"/>
          </p:nvPr>
        </p:nvSpPr>
        <p:spPr/>
        <p:txBody>
          <a:bodyPr/>
          <a:lstStyle/>
          <a:p>
            <a:fld id="{BC2A216F-A2C3-3A49-B60B-FFB2DBD33D5D}" type="slidenum">
              <a:rPr lang="en-US" smtClean="0"/>
              <a:t>‹#›</a:t>
            </a:fld>
            <a:endParaRPr lang="en-US"/>
          </a:p>
        </p:txBody>
      </p:sp>
    </p:spTree>
    <p:extLst>
      <p:ext uri="{BB962C8B-B14F-4D97-AF65-F5344CB8AC3E}">
        <p14:creationId xmlns:p14="http://schemas.microsoft.com/office/powerpoint/2010/main" val="6971866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EF94F-DDB7-7104-88F3-89DCFFD874A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17C5C9D-2EE0-E9B0-0AB1-C2692563F38F}"/>
              </a:ext>
            </a:extLst>
          </p:cNvPr>
          <p:cNvSpPr>
            <a:spLocks noGrp="1"/>
          </p:cNvSpPr>
          <p:nvPr>
            <p:ph type="dt" sz="half" idx="10"/>
          </p:nvPr>
        </p:nvSpPr>
        <p:spPr/>
        <p:txBody>
          <a:bodyPr/>
          <a:lstStyle/>
          <a:p>
            <a:fld id="{7903E660-A7FA-7549-8E61-1B1718A3C137}" type="datetimeFigureOut">
              <a:rPr lang="en-US" smtClean="0"/>
              <a:t>10/8/24</a:t>
            </a:fld>
            <a:endParaRPr lang="en-US"/>
          </a:p>
        </p:txBody>
      </p:sp>
      <p:sp>
        <p:nvSpPr>
          <p:cNvPr id="4" name="Footer Placeholder 3">
            <a:extLst>
              <a:ext uri="{FF2B5EF4-FFF2-40B4-BE49-F238E27FC236}">
                <a16:creationId xmlns:a16="http://schemas.microsoft.com/office/drawing/2014/main" id="{A0A452E8-D5F2-C408-AD3B-C3AF0CFFF06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0CAE46A-2772-1C92-A043-007DB6AE8469}"/>
              </a:ext>
            </a:extLst>
          </p:cNvPr>
          <p:cNvSpPr>
            <a:spLocks noGrp="1"/>
          </p:cNvSpPr>
          <p:nvPr>
            <p:ph type="sldNum" sz="quarter" idx="12"/>
          </p:nvPr>
        </p:nvSpPr>
        <p:spPr/>
        <p:txBody>
          <a:bodyPr/>
          <a:lstStyle/>
          <a:p>
            <a:fld id="{BC2A216F-A2C3-3A49-B60B-FFB2DBD33D5D}" type="slidenum">
              <a:rPr lang="en-US" smtClean="0"/>
              <a:t>‹#›</a:t>
            </a:fld>
            <a:endParaRPr lang="en-US"/>
          </a:p>
        </p:txBody>
      </p:sp>
    </p:spTree>
    <p:extLst>
      <p:ext uri="{BB962C8B-B14F-4D97-AF65-F5344CB8AC3E}">
        <p14:creationId xmlns:p14="http://schemas.microsoft.com/office/powerpoint/2010/main" val="31112993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62CAE39-2CDE-7033-8606-0FB236ED4907}"/>
              </a:ext>
            </a:extLst>
          </p:cNvPr>
          <p:cNvSpPr>
            <a:spLocks noGrp="1"/>
          </p:cNvSpPr>
          <p:nvPr>
            <p:ph type="dt" sz="half" idx="10"/>
          </p:nvPr>
        </p:nvSpPr>
        <p:spPr/>
        <p:txBody>
          <a:bodyPr/>
          <a:lstStyle/>
          <a:p>
            <a:fld id="{7903E660-A7FA-7549-8E61-1B1718A3C137}" type="datetimeFigureOut">
              <a:rPr lang="en-US" smtClean="0"/>
              <a:t>10/8/24</a:t>
            </a:fld>
            <a:endParaRPr lang="en-US"/>
          </a:p>
        </p:txBody>
      </p:sp>
      <p:sp>
        <p:nvSpPr>
          <p:cNvPr id="3" name="Footer Placeholder 2">
            <a:extLst>
              <a:ext uri="{FF2B5EF4-FFF2-40B4-BE49-F238E27FC236}">
                <a16:creationId xmlns:a16="http://schemas.microsoft.com/office/drawing/2014/main" id="{E82F4D06-FCB8-0C4C-93BD-1B8A75AB967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259E57C-09D4-2B05-8577-3F0D6A7DB9A2}"/>
              </a:ext>
            </a:extLst>
          </p:cNvPr>
          <p:cNvSpPr>
            <a:spLocks noGrp="1"/>
          </p:cNvSpPr>
          <p:nvPr>
            <p:ph type="sldNum" sz="quarter" idx="12"/>
          </p:nvPr>
        </p:nvSpPr>
        <p:spPr/>
        <p:txBody>
          <a:bodyPr/>
          <a:lstStyle/>
          <a:p>
            <a:fld id="{BC2A216F-A2C3-3A49-B60B-FFB2DBD33D5D}" type="slidenum">
              <a:rPr lang="en-US" smtClean="0"/>
              <a:t>‹#›</a:t>
            </a:fld>
            <a:endParaRPr lang="en-US"/>
          </a:p>
        </p:txBody>
      </p:sp>
    </p:spTree>
    <p:extLst>
      <p:ext uri="{BB962C8B-B14F-4D97-AF65-F5344CB8AC3E}">
        <p14:creationId xmlns:p14="http://schemas.microsoft.com/office/powerpoint/2010/main" val="2400002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AF8BC-2A28-1F1E-5AFF-94F7DA4A347B}"/>
              </a:ext>
            </a:extLst>
          </p:cNvPr>
          <p:cNvSpPr>
            <a:spLocks noGrp="1"/>
          </p:cNvSpPr>
          <p:nvPr>
            <p:ph type="title"/>
          </p:nvPr>
        </p:nvSpPr>
        <p:spPr>
          <a:xfrm>
            <a:off x="535366" y="670560"/>
            <a:ext cx="2506801" cy="2346960"/>
          </a:xfrm>
        </p:spPr>
        <p:txBody>
          <a:bodyPr anchor="b"/>
          <a:lstStyle>
            <a:lvl1pPr>
              <a:defRPr sz="2040"/>
            </a:lvl1pPr>
          </a:lstStyle>
          <a:p>
            <a:r>
              <a:rPr lang="en-US"/>
              <a:t>Click to edit Master title style</a:t>
            </a:r>
          </a:p>
        </p:txBody>
      </p:sp>
      <p:sp>
        <p:nvSpPr>
          <p:cNvPr id="3" name="Content Placeholder 2">
            <a:extLst>
              <a:ext uri="{FF2B5EF4-FFF2-40B4-BE49-F238E27FC236}">
                <a16:creationId xmlns:a16="http://schemas.microsoft.com/office/drawing/2014/main" id="{94030E86-BA14-0E14-8511-B399C06FC034}"/>
              </a:ext>
            </a:extLst>
          </p:cNvPr>
          <p:cNvSpPr>
            <a:spLocks noGrp="1"/>
          </p:cNvSpPr>
          <p:nvPr>
            <p:ph idx="1"/>
          </p:nvPr>
        </p:nvSpPr>
        <p:spPr>
          <a:xfrm>
            <a:off x="3304282" y="1448226"/>
            <a:ext cx="3934778" cy="7147983"/>
          </a:xfrm>
        </p:spPr>
        <p:txBody>
          <a:bodyPr/>
          <a:lstStyle>
            <a:lvl1pPr>
              <a:defRPr sz="2040"/>
            </a:lvl1pPr>
            <a:lvl2pPr>
              <a:defRPr sz="1785"/>
            </a:lvl2pPr>
            <a:lvl3pPr>
              <a:defRPr sz="1530"/>
            </a:lvl3pPr>
            <a:lvl4pPr>
              <a:defRPr sz="1275"/>
            </a:lvl4pPr>
            <a:lvl5pPr>
              <a:defRPr sz="1275"/>
            </a:lvl5pPr>
            <a:lvl6pPr>
              <a:defRPr sz="1275"/>
            </a:lvl6pPr>
            <a:lvl7pPr>
              <a:defRPr sz="1275"/>
            </a:lvl7pPr>
            <a:lvl8pPr>
              <a:defRPr sz="1275"/>
            </a:lvl8pPr>
            <a:lvl9pPr>
              <a:defRPr sz="12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5DC4711-4A20-D54A-6C7E-DEFA453035F4}"/>
              </a:ext>
            </a:extLst>
          </p:cNvPr>
          <p:cNvSpPr>
            <a:spLocks noGrp="1"/>
          </p:cNvSpPr>
          <p:nvPr>
            <p:ph type="body" sz="half" idx="2"/>
          </p:nvPr>
        </p:nvSpPr>
        <p:spPr>
          <a:xfrm>
            <a:off x="535366" y="3017520"/>
            <a:ext cx="2506801" cy="5590329"/>
          </a:xfrm>
        </p:spPr>
        <p:txBody>
          <a:bodyPr/>
          <a:lstStyle>
            <a:lvl1pPr marL="0" indent="0">
              <a:buNone/>
              <a:defRPr sz="1020"/>
            </a:lvl1pPr>
            <a:lvl2pPr marL="291465" indent="0">
              <a:buNone/>
              <a:defRPr sz="893"/>
            </a:lvl2pPr>
            <a:lvl3pPr marL="582930" indent="0">
              <a:buNone/>
              <a:defRPr sz="765"/>
            </a:lvl3pPr>
            <a:lvl4pPr marL="874395" indent="0">
              <a:buNone/>
              <a:defRPr sz="638"/>
            </a:lvl4pPr>
            <a:lvl5pPr marL="1165860" indent="0">
              <a:buNone/>
              <a:defRPr sz="638"/>
            </a:lvl5pPr>
            <a:lvl6pPr marL="1457325" indent="0">
              <a:buNone/>
              <a:defRPr sz="638"/>
            </a:lvl6pPr>
            <a:lvl7pPr marL="1748790" indent="0">
              <a:buNone/>
              <a:defRPr sz="638"/>
            </a:lvl7pPr>
            <a:lvl8pPr marL="2040255" indent="0">
              <a:buNone/>
              <a:defRPr sz="638"/>
            </a:lvl8pPr>
            <a:lvl9pPr marL="2331720" indent="0">
              <a:buNone/>
              <a:defRPr sz="638"/>
            </a:lvl9pPr>
          </a:lstStyle>
          <a:p>
            <a:pPr lvl="0"/>
            <a:r>
              <a:rPr lang="en-US"/>
              <a:t>Click to edit Master text styles</a:t>
            </a:r>
          </a:p>
        </p:txBody>
      </p:sp>
      <p:sp>
        <p:nvSpPr>
          <p:cNvPr id="5" name="Date Placeholder 4">
            <a:extLst>
              <a:ext uri="{FF2B5EF4-FFF2-40B4-BE49-F238E27FC236}">
                <a16:creationId xmlns:a16="http://schemas.microsoft.com/office/drawing/2014/main" id="{737895D3-AF73-04B0-E609-10F4D455697E}"/>
              </a:ext>
            </a:extLst>
          </p:cNvPr>
          <p:cNvSpPr>
            <a:spLocks noGrp="1"/>
          </p:cNvSpPr>
          <p:nvPr>
            <p:ph type="dt" sz="half" idx="10"/>
          </p:nvPr>
        </p:nvSpPr>
        <p:spPr/>
        <p:txBody>
          <a:bodyPr/>
          <a:lstStyle/>
          <a:p>
            <a:fld id="{7903E660-A7FA-7549-8E61-1B1718A3C137}" type="datetimeFigureOut">
              <a:rPr lang="en-US" smtClean="0"/>
              <a:t>10/8/24</a:t>
            </a:fld>
            <a:endParaRPr lang="en-US"/>
          </a:p>
        </p:txBody>
      </p:sp>
      <p:sp>
        <p:nvSpPr>
          <p:cNvPr id="6" name="Footer Placeholder 5">
            <a:extLst>
              <a:ext uri="{FF2B5EF4-FFF2-40B4-BE49-F238E27FC236}">
                <a16:creationId xmlns:a16="http://schemas.microsoft.com/office/drawing/2014/main" id="{B41221F7-4DB9-CBF0-D02F-143A3A5A559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D7774B3-6A99-906C-49C4-834579E266DA}"/>
              </a:ext>
            </a:extLst>
          </p:cNvPr>
          <p:cNvSpPr>
            <a:spLocks noGrp="1"/>
          </p:cNvSpPr>
          <p:nvPr>
            <p:ph type="sldNum" sz="quarter" idx="12"/>
          </p:nvPr>
        </p:nvSpPr>
        <p:spPr/>
        <p:txBody>
          <a:bodyPr/>
          <a:lstStyle/>
          <a:p>
            <a:fld id="{BC2A216F-A2C3-3A49-B60B-FFB2DBD33D5D}" type="slidenum">
              <a:rPr lang="en-US" smtClean="0"/>
              <a:t>‹#›</a:t>
            </a:fld>
            <a:endParaRPr lang="en-US"/>
          </a:p>
        </p:txBody>
      </p:sp>
    </p:spTree>
    <p:extLst>
      <p:ext uri="{BB962C8B-B14F-4D97-AF65-F5344CB8AC3E}">
        <p14:creationId xmlns:p14="http://schemas.microsoft.com/office/powerpoint/2010/main" val="1170050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BE1A71-133D-D90E-EF8B-ABDBF280CB7D}"/>
              </a:ext>
            </a:extLst>
          </p:cNvPr>
          <p:cNvSpPr>
            <a:spLocks noGrp="1"/>
          </p:cNvSpPr>
          <p:nvPr>
            <p:ph type="title"/>
          </p:nvPr>
        </p:nvSpPr>
        <p:spPr>
          <a:xfrm>
            <a:off x="535366" y="670560"/>
            <a:ext cx="2506801" cy="2346960"/>
          </a:xfrm>
        </p:spPr>
        <p:txBody>
          <a:bodyPr anchor="b"/>
          <a:lstStyle>
            <a:lvl1pPr>
              <a:defRPr sz="2040"/>
            </a:lvl1pPr>
          </a:lstStyle>
          <a:p>
            <a:r>
              <a:rPr lang="en-US"/>
              <a:t>Click to edit Master title style</a:t>
            </a:r>
          </a:p>
        </p:txBody>
      </p:sp>
      <p:sp>
        <p:nvSpPr>
          <p:cNvPr id="3" name="Picture Placeholder 2">
            <a:extLst>
              <a:ext uri="{FF2B5EF4-FFF2-40B4-BE49-F238E27FC236}">
                <a16:creationId xmlns:a16="http://schemas.microsoft.com/office/drawing/2014/main" id="{58E1713D-E8F5-B02D-C364-03D3967075B9}"/>
              </a:ext>
            </a:extLst>
          </p:cNvPr>
          <p:cNvSpPr>
            <a:spLocks noGrp="1"/>
          </p:cNvSpPr>
          <p:nvPr>
            <p:ph type="pic" idx="1"/>
          </p:nvPr>
        </p:nvSpPr>
        <p:spPr>
          <a:xfrm>
            <a:off x="3304282" y="1448226"/>
            <a:ext cx="3934778" cy="7147983"/>
          </a:xfrm>
        </p:spPr>
        <p:txBody>
          <a:bodyPr/>
          <a:lstStyle>
            <a:lvl1pPr marL="0" indent="0">
              <a:buNone/>
              <a:defRPr sz="2040"/>
            </a:lvl1pPr>
            <a:lvl2pPr marL="291465" indent="0">
              <a:buNone/>
              <a:defRPr sz="1785"/>
            </a:lvl2pPr>
            <a:lvl3pPr marL="582930" indent="0">
              <a:buNone/>
              <a:defRPr sz="1530"/>
            </a:lvl3pPr>
            <a:lvl4pPr marL="874395" indent="0">
              <a:buNone/>
              <a:defRPr sz="1275"/>
            </a:lvl4pPr>
            <a:lvl5pPr marL="1165860" indent="0">
              <a:buNone/>
              <a:defRPr sz="1275"/>
            </a:lvl5pPr>
            <a:lvl6pPr marL="1457325" indent="0">
              <a:buNone/>
              <a:defRPr sz="1275"/>
            </a:lvl6pPr>
            <a:lvl7pPr marL="1748790" indent="0">
              <a:buNone/>
              <a:defRPr sz="1275"/>
            </a:lvl7pPr>
            <a:lvl8pPr marL="2040255" indent="0">
              <a:buNone/>
              <a:defRPr sz="1275"/>
            </a:lvl8pPr>
            <a:lvl9pPr marL="2331720" indent="0">
              <a:buNone/>
              <a:defRPr sz="1275"/>
            </a:lvl9pPr>
          </a:lstStyle>
          <a:p>
            <a:endParaRPr lang="en-US"/>
          </a:p>
        </p:txBody>
      </p:sp>
      <p:sp>
        <p:nvSpPr>
          <p:cNvPr id="4" name="Text Placeholder 3">
            <a:extLst>
              <a:ext uri="{FF2B5EF4-FFF2-40B4-BE49-F238E27FC236}">
                <a16:creationId xmlns:a16="http://schemas.microsoft.com/office/drawing/2014/main" id="{06F4643B-42A5-5C58-0ABB-CD202F9F68C3}"/>
              </a:ext>
            </a:extLst>
          </p:cNvPr>
          <p:cNvSpPr>
            <a:spLocks noGrp="1"/>
          </p:cNvSpPr>
          <p:nvPr>
            <p:ph type="body" sz="half" idx="2"/>
          </p:nvPr>
        </p:nvSpPr>
        <p:spPr>
          <a:xfrm>
            <a:off x="535366" y="3017520"/>
            <a:ext cx="2506801" cy="5590329"/>
          </a:xfrm>
        </p:spPr>
        <p:txBody>
          <a:bodyPr/>
          <a:lstStyle>
            <a:lvl1pPr marL="0" indent="0">
              <a:buNone/>
              <a:defRPr sz="1020"/>
            </a:lvl1pPr>
            <a:lvl2pPr marL="291465" indent="0">
              <a:buNone/>
              <a:defRPr sz="893"/>
            </a:lvl2pPr>
            <a:lvl3pPr marL="582930" indent="0">
              <a:buNone/>
              <a:defRPr sz="765"/>
            </a:lvl3pPr>
            <a:lvl4pPr marL="874395" indent="0">
              <a:buNone/>
              <a:defRPr sz="638"/>
            </a:lvl4pPr>
            <a:lvl5pPr marL="1165860" indent="0">
              <a:buNone/>
              <a:defRPr sz="638"/>
            </a:lvl5pPr>
            <a:lvl6pPr marL="1457325" indent="0">
              <a:buNone/>
              <a:defRPr sz="638"/>
            </a:lvl6pPr>
            <a:lvl7pPr marL="1748790" indent="0">
              <a:buNone/>
              <a:defRPr sz="638"/>
            </a:lvl7pPr>
            <a:lvl8pPr marL="2040255" indent="0">
              <a:buNone/>
              <a:defRPr sz="638"/>
            </a:lvl8pPr>
            <a:lvl9pPr marL="2331720" indent="0">
              <a:buNone/>
              <a:defRPr sz="638"/>
            </a:lvl9pPr>
          </a:lstStyle>
          <a:p>
            <a:pPr lvl="0"/>
            <a:r>
              <a:rPr lang="en-US"/>
              <a:t>Click to edit Master text styles</a:t>
            </a:r>
          </a:p>
        </p:txBody>
      </p:sp>
      <p:sp>
        <p:nvSpPr>
          <p:cNvPr id="5" name="Date Placeholder 4">
            <a:extLst>
              <a:ext uri="{FF2B5EF4-FFF2-40B4-BE49-F238E27FC236}">
                <a16:creationId xmlns:a16="http://schemas.microsoft.com/office/drawing/2014/main" id="{42154E9F-1644-0BA9-08D6-0DE73970F0ED}"/>
              </a:ext>
            </a:extLst>
          </p:cNvPr>
          <p:cNvSpPr>
            <a:spLocks noGrp="1"/>
          </p:cNvSpPr>
          <p:nvPr>
            <p:ph type="dt" sz="half" idx="10"/>
          </p:nvPr>
        </p:nvSpPr>
        <p:spPr/>
        <p:txBody>
          <a:bodyPr/>
          <a:lstStyle/>
          <a:p>
            <a:fld id="{7903E660-A7FA-7549-8E61-1B1718A3C137}" type="datetimeFigureOut">
              <a:rPr lang="en-US" smtClean="0"/>
              <a:t>10/8/24</a:t>
            </a:fld>
            <a:endParaRPr lang="en-US"/>
          </a:p>
        </p:txBody>
      </p:sp>
      <p:sp>
        <p:nvSpPr>
          <p:cNvPr id="6" name="Footer Placeholder 5">
            <a:extLst>
              <a:ext uri="{FF2B5EF4-FFF2-40B4-BE49-F238E27FC236}">
                <a16:creationId xmlns:a16="http://schemas.microsoft.com/office/drawing/2014/main" id="{732181CB-E9A8-7D68-81DF-E920DDD4AB7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A10C080-0ACF-C9B5-38FC-099907D11C50}"/>
              </a:ext>
            </a:extLst>
          </p:cNvPr>
          <p:cNvSpPr>
            <a:spLocks noGrp="1"/>
          </p:cNvSpPr>
          <p:nvPr>
            <p:ph type="sldNum" sz="quarter" idx="12"/>
          </p:nvPr>
        </p:nvSpPr>
        <p:spPr/>
        <p:txBody>
          <a:bodyPr/>
          <a:lstStyle/>
          <a:p>
            <a:fld id="{BC2A216F-A2C3-3A49-B60B-FFB2DBD33D5D}" type="slidenum">
              <a:rPr lang="en-US" smtClean="0"/>
              <a:t>‹#›</a:t>
            </a:fld>
            <a:endParaRPr lang="en-US"/>
          </a:p>
        </p:txBody>
      </p:sp>
    </p:spTree>
    <p:extLst>
      <p:ext uri="{BB962C8B-B14F-4D97-AF65-F5344CB8AC3E}">
        <p14:creationId xmlns:p14="http://schemas.microsoft.com/office/powerpoint/2010/main" val="32305082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5B066F9-214F-BAE3-A61A-4484CFC07834}"/>
              </a:ext>
            </a:extLst>
          </p:cNvPr>
          <p:cNvSpPr>
            <a:spLocks noGrp="1"/>
          </p:cNvSpPr>
          <p:nvPr>
            <p:ph type="title"/>
          </p:nvPr>
        </p:nvSpPr>
        <p:spPr>
          <a:xfrm>
            <a:off x="534354" y="535519"/>
            <a:ext cx="6703695" cy="1944159"/>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0785BF9-59CC-47A5-DA9C-51001AB63640}"/>
              </a:ext>
            </a:extLst>
          </p:cNvPr>
          <p:cNvSpPr>
            <a:spLocks noGrp="1"/>
          </p:cNvSpPr>
          <p:nvPr>
            <p:ph type="body" idx="1"/>
          </p:nvPr>
        </p:nvSpPr>
        <p:spPr>
          <a:xfrm>
            <a:off x="534354"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A74752-628F-8FD7-9D7F-2CFB19A3E0CE}"/>
              </a:ext>
            </a:extLst>
          </p:cNvPr>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765">
                <a:solidFill>
                  <a:schemeClr val="tx1">
                    <a:tint val="82000"/>
                  </a:schemeClr>
                </a:solidFill>
              </a:defRPr>
            </a:lvl1pPr>
          </a:lstStyle>
          <a:p>
            <a:fld id="{7903E660-A7FA-7549-8E61-1B1718A3C137}" type="datetimeFigureOut">
              <a:rPr lang="en-US" smtClean="0"/>
              <a:t>10/8/24</a:t>
            </a:fld>
            <a:endParaRPr lang="en-US"/>
          </a:p>
        </p:txBody>
      </p:sp>
      <p:sp>
        <p:nvSpPr>
          <p:cNvPr id="5" name="Footer Placeholder 4">
            <a:extLst>
              <a:ext uri="{FF2B5EF4-FFF2-40B4-BE49-F238E27FC236}">
                <a16:creationId xmlns:a16="http://schemas.microsoft.com/office/drawing/2014/main" id="{3BB7ADA8-0862-64FE-C1E4-9469B60E1BA0}"/>
              </a:ext>
            </a:extLst>
          </p:cNvPr>
          <p:cNvSpPr>
            <a:spLocks noGrp="1"/>
          </p:cNvSpPr>
          <p:nvPr>
            <p:ph type="ftr" sz="quarter" idx="3"/>
          </p:nvPr>
        </p:nvSpPr>
        <p:spPr>
          <a:xfrm>
            <a:off x="2574609" y="9322649"/>
            <a:ext cx="2623185" cy="535517"/>
          </a:xfrm>
          <a:prstGeom prst="rect">
            <a:avLst/>
          </a:prstGeom>
        </p:spPr>
        <p:txBody>
          <a:bodyPr vert="horz" lIns="91440" tIns="45720" rIns="91440" bIns="45720" rtlCol="0" anchor="ctr"/>
          <a:lstStyle>
            <a:lvl1pPr algn="ctr">
              <a:defRPr sz="765">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E0D882F-37BF-D051-1B4A-FAF4B025D3B8}"/>
              </a:ext>
            </a:extLst>
          </p:cNvPr>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765">
                <a:solidFill>
                  <a:schemeClr val="tx1">
                    <a:tint val="82000"/>
                  </a:schemeClr>
                </a:solidFill>
              </a:defRPr>
            </a:lvl1pPr>
          </a:lstStyle>
          <a:p>
            <a:fld id="{BC2A216F-A2C3-3A49-B60B-FFB2DBD33D5D}" type="slidenum">
              <a:rPr lang="en-US" smtClean="0"/>
              <a:t>‹#›</a:t>
            </a:fld>
            <a:endParaRPr lang="en-US"/>
          </a:p>
        </p:txBody>
      </p:sp>
    </p:spTree>
    <p:extLst>
      <p:ext uri="{BB962C8B-B14F-4D97-AF65-F5344CB8AC3E}">
        <p14:creationId xmlns:p14="http://schemas.microsoft.com/office/powerpoint/2010/main" val="30565196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582930" rtl="0" eaLnBrk="1" latinLnBrk="0" hangingPunct="1">
        <a:lnSpc>
          <a:spcPct val="90000"/>
        </a:lnSpc>
        <a:spcBef>
          <a:spcPct val="0"/>
        </a:spcBef>
        <a:buNone/>
        <a:defRPr sz="2805" kern="1200">
          <a:solidFill>
            <a:schemeClr val="tx1"/>
          </a:solidFill>
          <a:latin typeface="+mj-lt"/>
          <a:ea typeface="+mj-ea"/>
          <a:cs typeface="+mj-cs"/>
        </a:defRPr>
      </a:lvl1pPr>
    </p:titleStyle>
    <p:bodyStyle>
      <a:lvl1pPr marL="145733" indent="-145733" algn="l" defTabSz="582930" rtl="0" eaLnBrk="1" latinLnBrk="0" hangingPunct="1">
        <a:lnSpc>
          <a:spcPct val="90000"/>
        </a:lnSpc>
        <a:spcBef>
          <a:spcPts val="638"/>
        </a:spcBef>
        <a:buFont typeface="Arial" panose="020B0604020202020204" pitchFamily="34" charset="0"/>
        <a:buChar char="•"/>
        <a:defRPr sz="1785" kern="1200">
          <a:solidFill>
            <a:schemeClr val="tx1"/>
          </a:solidFill>
          <a:latin typeface="+mn-lt"/>
          <a:ea typeface="+mn-ea"/>
          <a:cs typeface="+mn-cs"/>
        </a:defRPr>
      </a:lvl1pPr>
      <a:lvl2pPr marL="437198" indent="-145733" algn="l" defTabSz="582930" rtl="0" eaLnBrk="1" latinLnBrk="0" hangingPunct="1">
        <a:lnSpc>
          <a:spcPct val="90000"/>
        </a:lnSpc>
        <a:spcBef>
          <a:spcPts val="319"/>
        </a:spcBef>
        <a:buFont typeface="Arial" panose="020B0604020202020204" pitchFamily="34" charset="0"/>
        <a:buChar char="•"/>
        <a:defRPr sz="1530" kern="1200">
          <a:solidFill>
            <a:schemeClr val="tx1"/>
          </a:solidFill>
          <a:latin typeface="+mn-lt"/>
          <a:ea typeface="+mn-ea"/>
          <a:cs typeface="+mn-cs"/>
        </a:defRPr>
      </a:lvl2pPr>
      <a:lvl3pPr marL="728663" indent="-145733" algn="l" defTabSz="582930" rtl="0" eaLnBrk="1" latinLnBrk="0" hangingPunct="1">
        <a:lnSpc>
          <a:spcPct val="90000"/>
        </a:lnSpc>
        <a:spcBef>
          <a:spcPts val="319"/>
        </a:spcBef>
        <a:buFont typeface="Arial" panose="020B0604020202020204" pitchFamily="34" charset="0"/>
        <a:buChar char="•"/>
        <a:defRPr sz="1275" kern="1200">
          <a:solidFill>
            <a:schemeClr val="tx1"/>
          </a:solidFill>
          <a:latin typeface="+mn-lt"/>
          <a:ea typeface="+mn-ea"/>
          <a:cs typeface="+mn-cs"/>
        </a:defRPr>
      </a:lvl3pPr>
      <a:lvl4pPr marL="102012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4pPr>
      <a:lvl5pPr marL="131159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5pPr>
      <a:lvl6pPr marL="160305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6pPr>
      <a:lvl7pPr marL="189452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7pPr>
      <a:lvl8pPr marL="218598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8pPr>
      <a:lvl9pPr marL="247745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9pPr>
    </p:bodyStyle>
    <p:otherStyle>
      <a:defPPr>
        <a:defRPr lang="en-US"/>
      </a:defPPr>
      <a:lvl1pPr marL="0" algn="l" defTabSz="582930" rtl="0" eaLnBrk="1" latinLnBrk="0" hangingPunct="1">
        <a:defRPr sz="1148" kern="1200">
          <a:solidFill>
            <a:schemeClr val="tx1"/>
          </a:solidFill>
          <a:latin typeface="+mn-lt"/>
          <a:ea typeface="+mn-ea"/>
          <a:cs typeface="+mn-cs"/>
        </a:defRPr>
      </a:lvl1pPr>
      <a:lvl2pPr marL="291465" algn="l" defTabSz="582930" rtl="0" eaLnBrk="1" latinLnBrk="0" hangingPunct="1">
        <a:defRPr sz="1148" kern="1200">
          <a:solidFill>
            <a:schemeClr val="tx1"/>
          </a:solidFill>
          <a:latin typeface="+mn-lt"/>
          <a:ea typeface="+mn-ea"/>
          <a:cs typeface="+mn-cs"/>
        </a:defRPr>
      </a:lvl2pPr>
      <a:lvl3pPr marL="582930" algn="l" defTabSz="582930" rtl="0" eaLnBrk="1" latinLnBrk="0" hangingPunct="1">
        <a:defRPr sz="1148" kern="1200">
          <a:solidFill>
            <a:schemeClr val="tx1"/>
          </a:solidFill>
          <a:latin typeface="+mn-lt"/>
          <a:ea typeface="+mn-ea"/>
          <a:cs typeface="+mn-cs"/>
        </a:defRPr>
      </a:lvl3pPr>
      <a:lvl4pPr marL="874395" algn="l" defTabSz="582930" rtl="0" eaLnBrk="1" latinLnBrk="0" hangingPunct="1">
        <a:defRPr sz="1148" kern="1200">
          <a:solidFill>
            <a:schemeClr val="tx1"/>
          </a:solidFill>
          <a:latin typeface="+mn-lt"/>
          <a:ea typeface="+mn-ea"/>
          <a:cs typeface="+mn-cs"/>
        </a:defRPr>
      </a:lvl4pPr>
      <a:lvl5pPr marL="1165860" algn="l" defTabSz="582930" rtl="0" eaLnBrk="1" latinLnBrk="0" hangingPunct="1">
        <a:defRPr sz="1148" kern="1200">
          <a:solidFill>
            <a:schemeClr val="tx1"/>
          </a:solidFill>
          <a:latin typeface="+mn-lt"/>
          <a:ea typeface="+mn-ea"/>
          <a:cs typeface="+mn-cs"/>
        </a:defRPr>
      </a:lvl5pPr>
      <a:lvl6pPr marL="1457325" algn="l" defTabSz="582930" rtl="0" eaLnBrk="1" latinLnBrk="0" hangingPunct="1">
        <a:defRPr sz="1148" kern="1200">
          <a:solidFill>
            <a:schemeClr val="tx1"/>
          </a:solidFill>
          <a:latin typeface="+mn-lt"/>
          <a:ea typeface="+mn-ea"/>
          <a:cs typeface="+mn-cs"/>
        </a:defRPr>
      </a:lvl6pPr>
      <a:lvl7pPr marL="1748790" algn="l" defTabSz="582930" rtl="0" eaLnBrk="1" latinLnBrk="0" hangingPunct="1">
        <a:defRPr sz="1148" kern="1200">
          <a:solidFill>
            <a:schemeClr val="tx1"/>
          </a:solidFill>
          <a:latin typeface="+mn-lt"/>
          <a:ea typeface="+mn-ea"/>
          <a:cs typeface="+mn-cs"/>
        </a:defRPr>
      </a:lvl7pPr>
      <a:lvl8pPr marL="2040255" algn="l" defTabSz="582930" rtl="0" eaLnBrk="1" latinLnBrk="0" hangingPunct="1">
        <a:defRPr sz="1148" kern="1200">
          <a:solidFill>
            <a:schemeClr val="tx1"/>
          </a:solidFill>
          <a:latin typeface="+mn-lt"/>
          <a:ea typeface="+mn-ea"/>
          <a:cs typeface="+mn-cs"/>
        </a:defRPr>
      </a:lvl8pPr>
      <a:lvl9pPr marL="2331720" algn="l" defTabSz="582930" rtl="0" eaLnBrk="1" latinLnBrk="0" hangingPunct="1">
        <a:defRPr sz="114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2.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2.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2.xml"/><Relationship Id="rId5" Type="http://schemas.openxmlformats.org/officeDocument/2006/relationships/tags" Target="../tags/tag5.xml"/><Relationship Id="rId4" Type="http://schemas.openxmlformats.org/officeDocument/2006/relationships/tags" Target="../tags/tag4.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tags" Target="../tags/tag47.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3.xml.rels><?xml version="1.0" encoding="UTF-8" standalone="yes"?>
<Relationships xmlns="http://schemas.openxmlformats.org/package/2006/relationships"><Relationship Id="rId3" Type="http://schemas.openxmlformats.org/officeDocument/2006/relationships/tags" Target="../tags/tag8.xml"/><Relationship Id="rId7" Type="http://schemas.openxmlformats.org/officeDocument/2006/relationships/image" Target="../media/image2.pn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Layout" Target="../slideLayouts/slideLayout2.xml"/><Relationship Id="rId5" Type="http://schemas.openxmlformats.org/officeDocument/2006/relationships/tags" Target="../tags/tag10.xml"/><Relationship Id="rId4" Type="http://schemas.openxmlformats.org/officeDocument/2006/relationships/tags" Target="../tags/tag9.xml"/></Relationships>
</file>

<file path=ppt/slides/_rels/slide4.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2.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Layout" Target="../slideLayouts/slideLayout2.xml"/><Relationship Id="rId5" Type="http://schemas.openxmlformats.org/officeDocument/2006/relationships/tags" Target="../tags/tag15.xml"/><Relationship Id="rId4" Type="http://schemas.openxmlformats.org/officeDocument/2006/relationships/tags" Target="../tags/tag14.xml"/></Relationships>
</file>

<file path=ppt/slides/_rels/slide5.xml.rels><?xml version="1.0" encoding="UTF-8" standalone="yes"?>
<Relationships xmlns="http://schemas.openxmlformats.org/package/2006/relationships"><Relationship Id="rId3" Type="http://schemas.openxmlformats.org/officeDocument/2006/relationships/tags" Target="../tags/tag18.xml"/><Relationship Id="rId7" Type="http://schemas.openxmlformats.org/officeDocument/2006/relationships/image" Target="../media/image3.pn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Layout" Target="../slideLayouts/slideLayout2.xml"/><Relationship Id="rId5" Type="http://schemas.openxmlformats.org/officeDocument/2006/relationships/tags" Target="../tags/tag20.xml"/><Relationship Id="rId4" Type="http://schemas.openxmlformats.org/officeDocument/2006/relationships/tags" Target="../tags/tag19.xml"/></Relationships>
</file>

<file path=ppt/slides/_rels/slide6.xml.rels><?xml version="1.0" encoding="UTF-8" standalone="yes"?>
<Relationships xmlns="http://schemas.openxmlformats.org/package/2006/relationships"><Relationship Id="rId3" Type="http://schemas.openxmlformats.org/officeDocument/2006/relationships/tags" Target="../tags/tag23.xml"/><Relationship Id="rId7" Type="http://schemas.openxmlformats.org/officeDocument/2006/relationships/image" Target="../media/image3.png"/><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slideLayout" Target="../slideLayouts/slideLayout2.xml"/><Relationship Id="rId5" Type="http://schemas.openxmlformats.org/officeDocument/2006/relationships/tags" Target="../tags/tag25.xml"/><Relationship Id="rId4" Type="http://schemas.openxmlformats.org/officeDocument/2006/relationships/tags" Target="../tags/tag24.xml"/></Relationships>
</file>

<file path=ppt/slides/_rels/slide7.xml.rels><?xml version="1.0" encoding="UTF-8" standalone="yes"?>
<Relationships xmlns="http://schemas.openxmlformats.org/package/2006/relationships"><Relationship Id="rId3" Type="http://schemas.openxmlformats.org/officeDocument/2006/relationships/tags" Target="../tags/tag28.xml"/><Relationship Id="rId7" Type="http://schemas.openxmlformats.org/officeDocument/2006/relationships/image" Target="../media/image3.png"/><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slideLayout" Target="../slideLayouts/slideLayout2.xml"/><Relationship Id="rId5" Type="http://schemas.openxmlformats.org/officeDocument/2006/relationships/tags" Target="../tags/tag30.xml"/><Relationship Id="rId4" Type="http://schemas.openxmlformats.org/officeDocument/2006/relationships/tags" Target="../tags/tag29.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3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93244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a:blip r:embed="rId3"/>
          <a:stretch>
            <a:fillRect/>
          </a:stretch>
        </a:blipFill>
        <a:effectLst/>
      </p:bgPr>
    </p:bg>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9F435CB0-BA5B-8976-05DC-DA3632537FE8}"/>
              </a:ext>
            </a:extLst>
          </p:cNvPr>
          <p:cNvSpPr txBox="1"/>
          <p:nvPr>
            <p:custDataLst>
              <p:tags r:id="rId1"/>
            </p:custDataLst>
          </p:nvPr>
        </p:nvSpPr>
        <p:spPr>
          <a:xfrm>
            <a:off x="244094" y="2037616"/>
            <a:ext cx="7185243" cy="860235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Psychologist called </a:t>
            </a:r>
            <a:r>
              <a:rPr lang="en-US" sz="1600" b="1" dirty="0">
                <a:latin typeface="APLPapaTroll" panose="02000603000000000000" pitchFamily="2" charset="0"/>
                <a:ea typeface="APLPapaTroll" panose="02000603000000000000" pitchFamily="2" charset="0"/>
              </a:rPr>
              <a:t>“Sailing Through Loss.” </a:t>
            </a:r>
            <a:r>
              <a:rPr lang="en-US" sz="1600" dirty="0">
                <a:latin typeface="APLPapaTroll" panose="02000603000000000000" pitchFamily="2" charset="0"/>
                <a:ea typeface="APLPapaTroll" panose="02000603000000000000" pitchFamily="2" charset="0"/>
              </a:rPr>
              <a:t>This group will focus on </a:t>
            </a:r>
            <a:r>
              <a:rPr lang="en-US" sz="1600" b="1" dirty="0">
                <a:latin typeface="APLPapaTroll" panose="02000603000000000000" pitchFamily="2" charset="0"/>
                <a:ea typeface="APLPapaTroll" panose="02000603000000000000" pitchFamily="2" charset="0"/>
              </a:rPr>
              <a:t>coping with grief and loss.</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a:t>
            </a:r>
            <a:r>
              <a:rPr lang="en-US" sz="1600" b="1" dirty="0">
                <a:latin typeface="APLPapaTroll" panose="02000603000000000000" pitchFamily="2" charset="0"/>
                <a:ea typeface="APLPapaTroll" panose="02000603000000000000" pitchFamily="2" charset="0"/>
              </a:rPr>
              <a:t>10 weeks </a:t>
            </a:r>
            <a:r>
              <a:rPr lang="en-US" sz="1600" dirty="0">
                <a:latin typeface="APLPapaTroll" panose="02000603000000000000" pitchFamily="2" charset="0"/>
                <a:ea typeface="APLPapaTroll" panose="02000603000000000000" pitchFamily="2" charset="0"/>
              </a:rPr>
              <a:t>starting on ____________. We will meet for </a:t>
            </a:r>
            <a:r>
              <a:rPr lang="en-US" sz="1600" b="1" dirty="0">
                <a:latin typeface="APLPapaTroll" panose="02000603000000000000" pitchFamily="2" charset="0"/>
                <a:ea typeface="APLPapaTroll" panose="02000603000000000000" pitchFamily="2" charset="0"/>
              </a:rPr>
              <a:t>30 minutes </a:t>
            </a:r>
            <a:r>
              <a:rPr lang="en-US" sz="1600" dirty="0">
                <a:latin typeface="APLPapaTroll" panose="02000603000000000000" pitchFamily="2" charset="0"/>
                <a:ea typeface="APLPapaTroll" panose="02000603000000000000" pitchFamily="2" charset="0"/>
              </a:rPr>
              <a:t>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We will discuss important topics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Understanding grief and loss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Identifying and exploring feelings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Understanding the Stages of Grief</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Using coping skills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Identifying support people</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Psychologist </a:t>
            </a:r>
          </a:p>
          <a:p>
            <a:endParaRPr lang="en-US" sz="10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endParaRPr lang="en-US" sz="5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1924746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a:blip r:embed="rId3"/>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22B931B-2FF4-3E2C-C39C-EEE81ED4620A}"/>
              </a:ext>
            </a:extLst>
          </p:cNvPr>
          <p:cNvSpPr txBox="1"/>
          <p:nvPr>
            <p:custDataLst>
              <p:tags r:id="rId1"/>
            </p:custDataLst>
          </p:nvPr>
        </p:nvSpPr>
        <p:spPr>
          <a:xfrm>
            <a:off x="244094" y="2037616"/>
            <a:ext cx="7185243" cy="860235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Counselor called </a:t>
            </a:r>
            <a:r>
              <a:rPr lang="en-US" sz="1600" b="1" dirty="0">
                <a:latin typeface="APLPapaTroll" panose="02000603000000000000" pitchFamily="2" charset="0"/>
                <a:ea typeface="APLPapaTroll" panose="02000603000000000000" pitchFamily="2" charset="0"/>
              </a:rPr>
              <a:t>“Sailing Through Loss.” </a:t>
            </a:r>
            <a:r>
              <a:rPr lang="en-US" sz="1600" dirty="0">
                <a:latin typeface="APLPapaTroll" panose="02000603000000000000" pitchFamily="2" charset="0"/>
                <a:ea typeface="APLPapaTroll" panose="02000603000000000000" pitchFamily="2" charset="0"/>
              </a:rPr>
              <a:t>This group will focus on </a:t>
            </a:r>
            <a:r>
              <a:rPr lang="en-US" sz="1600" b="1" dirty="0">
                <a:latin typeface="APLPapaTroll" panose="02000603000000000000" pitchFamily="2" charset="0"/>
                <a:ea typeface="APLPapaTroll" panose="02000603000000000000" pitchFamily="2" charset="0"/>
              </a:rPr>
              <a:t>coping with grief and loss.</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a:t>
            </a:r>
            <a:r>
              <a:rPr lang="en-US" sz="1600" b="1" dirty="0">
                <a:latin typeface="APLPapaTroll" panose="02000603000000000000" pitchFamily="2" charset="0"/>
                <a:ea typeface="APLPapaTroll" panose="02000603000000000000" pitchFamily="2" charset="0"/>
              </a:rPr>
              <a:t>10 weeks </a:t>
            </a:r>
            <a:r>
              <a:rPr lang="en-US" sz="1600" dirty="0">
                <a:latin typeface="APLPapaTroll" panose="02000603000000000000" pitchFamily="2" charset="0"/>
                <a:ea typeface="APLPapaTroll" panose="02000603000000000000" pitchFamily="2" charset="0"/>
              </a:rPr>
              <a:t>starting on ____________. We will meet for </a:t>
            </a:r>
            <a:r>
              <a:rPr lang="en-US" sz="1600" b="1" dirty="0">
                <a:latin typeface="APLPapaTroll" panose="02000603000000000000" pitchFamily="2" charset="0"/>
                <a:ea typeface="APLPapaTroll" panose="02000603000000000000" pitchFamily="2" charset="0"/>
              </a:rPr>
              <a:t>30 minutes </a:t>
            </a:r>
            <a:r>
              <a:rPr lang="en-US" sz="1600" dirty="0">
                <a:latin typeface="APLPapaTroll" panose="02000603000000000000" pitchFamily="2" charset="0"/>
                <a:ea typeface="APLPapaTroll" panose="02000603000000000000" pitchFamily="2" charset="0"/>
              </a:rPr>
              <a:t>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We will discuss important topics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Understanding grief and loss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Identifying and exploring feelings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Understanding the Stages of Grief</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Using coping skills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Identifying support people</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Counselor </a:t>
            </a:r>
          </a:p>
          <a:p>
            <a:endParaRPr lang="en-US" sz="10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endParaRPr lang="en-US" sz="5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5770423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a:blip r:embed="rId3"/>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EA0A03D-0E51-85FE-630B-24F8D7D09EAB}"/>
              </a:ext>
            </a:extLst>
          </p:cNvPr>
          <p:cNvSpPr txBox="1"/>
          <p:nvPr>
            <p:custDataLst>
              <p:tags r:id="rId1"/>
            </p:custDataLst>
          </p:nvPr>
        </p:nvSpPr>
        <p:spPr>
          <a:xfrm>
            <a:off x="244095" y="1859815"/>
            <a:ext cx="7185243" cy="860235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Social Worker called </a:t>
            </a:r>
            <a:r>
              <a:rPr lang="en-US" sz="1600" b="1" dirty="0">
                <a:latin typeface="APLPapaTroll" panose="02000603000000000000" pitchFamily="2" charset="0"/>
                <a:ea typeface="APLPapaTroll" panose="02000603000000000000" pitchFamily="2" charset="0"/>
              </a:rPr>
              <a:t>“Sailing Through Loss.” </a:t>
            </a:r>
            <a:r>
              <a:rPr lang="en-US" sz="1600" dirty="0">
                <a:latin typeface="APLPapaTroll" panose="02000603000000000000" pitchFamily="2" charset="0"/>
                <a:ea typeface="APLPapaTroll" panose="02000603000000000000" pitchFamily="2" charset="0"/>
              </a:rPr>
              <a:t>This group will focus on </a:t>
            </a:r>
            <a:r>
              <a:rPr lang="en-US" sz="1600" b="1" dirty="0">
                <a:latin typeface="APLPapaTroll" panose="02000603000000000000" pitchFamily="2" charset="0"/>
                <a:ea typeface="APLPapaTroll" panose="02000603000000000000" pitchFamily="2" charset="0"/>
              </a:rPr>
              <a:t>coping with grief and loss.</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a:t>
            </a:r>
            <a:r>
              <a:rPr lang="en-US" sz="1600" b="1" dirty="0">
                <a:latin typeface="APLPapaTroll" panose="02000603000000000000" pitchFamily="2" charset="0"/>
                <a:ea typeface="APLPapaTroll" panose="02000603000000000000" pitchFamily="2" charset="0"/>
              </a:rPr>
              <a:t>10 weeks </a:t>
            </a:r>
            <a:r>
              <a:rPr lang="en-US" sz="1600" dirty="0">
                <a:latin typeface="APLPapaTroll" panose="02000603000000000000" pitchFamily="2" charset="0"/>
                <a:ea typeface="APLPapaTroll" panose="02000603000000000000" pitchFamily="2" charset="0"/>
              </a:rPr>
              <a:t>starting on ____________. We will meet for </a:t>
            </a:r>
            <a:r>
              <a:rPr lang="en-US" sz="1600" b="1" dirty="0">
                <a:latin typeface="APLPapaTroll" panose="02000603000000000000" pitchFamily="2" charset="0"/>
                <a:ea typeface="APLPapaTroll" panose="02000603000000000000" pitchFamily="2" charset="0"/>
              </a:rPr>
              <a:t>30 minutes </a:t>
            </a:r>
            <a:r>
              <a:rPr lang="en-US" sz="1600" dirty="0">
                <a:latin typeface="APLPapaTroll" panose="02000603000000000000" pitchFamily="2" charset="0"/>
                <a:ea typeface="APLPapaTroll" panose="02000603000000000000" pitchFamily="2" charset="0"/>
              </a:rPr>
              <a:t>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We will discuss important topics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Understanding grief and loss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Identifying and exploring feelings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Understanding the Stages of Grief</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Using coping skills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Identifying support people</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Social Worker </a:t>
            </a:r>
          </a:p>
          <a:p>
            <a:endParaRPr lang="en-US" sz="10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endParaRPr lang="en-US" sz="500" dirty="0">
              <a:latin typeface="APLPapaTroll" panose="02000603000000000000" pitchFamily="2" charset="0"/>
              <a:ea typeface="APLPapaTroll" panose="02000603000000000000" pitchFamily="2" charset="0"/>
            </a:endParaRPr>
          </a:p>
          <a:p>
            <a:r>
              <a:rPr lang="en-US" sz="1900" dirty="0">
                <a:latin typeface="APLPapaTroll" panose="02000603000000000000" pitchFamily="2" charset="0"/>
                <a:ea typeface="APLPapaTroll" panose="02000603000000000000" pitchFamily="2" charset="0"/>
              </a:rPr>
              <a:t>Student Name: ____________________________</a:t>
            </a:r>
          </a:p>
          <a:p>
            <a:r>
              <a:rPr lang="en-US" sz="1900" dirty="0">
                <a:latin typeface="APLPapaTroll" panose="02000603000000000000" pitchFamily="2" charset="0"/>
                <a:ea typeface="APLPapaTroll" panose="02000603000000000000" pitchFamily="2" charset="0"/>
              </a:rPr>
              <a:t>Caregiver Name: ____________________________</a:t>
            </a:r>
          </a:p>
          <a:p>
            <a:r>
              <a:rPr lang="en-US" sz="1900" dirty="0">
                <a:latin typeface="APLPapaTroll" panose="02000603000000000000" pitchFamily="2" charset="0"/>
                <a:ea typeface="APLPapaTroll" panose="02000603000000000000" pitchFamily="2" charset="0"/>
              </a:rPr>
              <a:t>      Yes, I give permission for my child to participate in group.</a:t>
            </a:r>
          </a:p>
          <a:p>
            <a:r>
              <a:rPr lang="en-US" sz="1900" dirty="0">
                <a:latin typeface="APLPapaTroll" panose="02000603000000000000" pitchFamily="2" charset="0"/>
                <a:ea typeface="APLPapaTroll" panose="02000603000000000000" pitchFamily="2" charset="0"/>
              </a:rPr>
              <a:t>      No, I don’t give permission for my child to participate in group.</a:t>
            </a:r>
          </a:p>
          <a:p>
            <a:r>
              <a:rPr lang="en-US" sz="19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10218635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a:blip r:embed="rId3"/>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7773743-76B1-7DF9-6706-5065BA58FBAD}"/>
              </a:ext>
            </a:extLst>
          </p:cNvPr>
          <p:cNvSpPr txBox="1"/>
          <p:nvPr>
            <p:custDataLst>
              <p:tags r:id="rId1"/>
            </p:custDataLst>
          </p:nvPr>
        </p:nvSpPr>
        <p:spPr>
          <a:xfrm>
            <a:off x="244095" y="1859815"/>
            <a:ext cx="7185243" cy="860235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Psychologist called </a:t>
            </a:r>
            <a:r>
              <a:rPr lang="en-US" sz="1600" b="1" dirty="0">
                <a:latin typeface="APLPapaTroll" panose="02000603000000000000" pitchFamily="2" charset="0"/>
                <a:ea typeface="APLPapaTroll" panose="02000603000000000000" pitchFamily="2" charset="0"/>
              </a:rPr>
              <a:t>“Sailing Through Loss.” </a:t>
            </a:r>
            <a:r>
              <a:rPr lang="en-US" sz="1600" dirty="0">
                <a:latin typeface="APLPapaTroll" panose="02000603000000000000" pitchFamily="2" charset="0"/>
                <a:ea typeface="APLPapaTroll" panose="02000603000000000000" pitchFamily="2" charset="0"/>
              </a:rPr>
              <a:t>This group will focus on </a:t>
            </a:r>
            <a:r>
              <a:rPr lang="en-US" sz="1600" b="1" dirty="0">
                <a:latin typeface="APLPapaTroll" panose="02000603000000000000" pitchFamily="2" charset="0"/>
                <a:ea typeface="APLPapaTroll" panose="02000603000000000000" pitchFamily="2" charset="0"/>
              </a:rPr>
              <a:t>coping with grief and loss.</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a:t>
            </a:r>
            <a:r>
              <a:rPr lang="en-US" sz="1600" b="1" dirty="0">
                <a:latin typeface="APLPapaTroll" panose="02000603000000000000" pitchFamily="2" charset="0"/>
                <a:ea typeface="APLPapaTroll" panose="02000603000000000000" pitchFamily="2" charset="0"/>
              </a:rPr>
              <a:t>10 weeks </a:t>
            </a:r>
            <a:r>
              <a:rPr lang="en-US" sz="1600" dirty="0">
                <a:latin typeface="APLPapaTroll" panose="02000603000000000000" pitchFamily="2" charset="0"/>
                <a:ea typeface="APLPapaTroll" panose="02000603000000000000" pitchFamily="2" charset="0"/>
              </a:rPr>
              <a:t>starting on ____________. We will meet for </a:t>
            </a:r>
            <a:r>
              <a:rPr lang="en-US" sz="1600" b="1" dirty="0">
                <a:latin typeface="APLPapaTroll" panose="02000603000000000000" pitchFamily="2" charset="0"/>
                <a:ea typeface="APLPapaTroll" panose="02000603000000000000" pitchFamily="2" charset="0"/>
              </a:rPr>
              <a:t>30 minutes </a:t>
            </a:r>
            <a:r>
              <a:rPr lang="en-US" sz="1600" dirty="0">
                <a:latin typeface="APLPapaTroll" panose="02000603000000000000" pitchFamily="2" charset="0"/>
                <a:ea typeface="APLPapaTroll" panose="02000603000000000000" pitchFamily="2" charset="0"/>
              </a:rPr>
              <a:t>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We will discuss important topics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Understanding grief and loss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Identifying and exploring feelings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Understanding the Stages of Grief</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Using coping skills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Identifying support people</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Psychologist</a:t>
            </a:r>
          </a:p>
          <a:p>
            <a:endParaRPr lang="en-US" sz="10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endParaRPr lang="en-US" sz="500" dirty="0">
              <a:latin typeface="APLPapaTroll" panose="02000603000000000000" pitchFamily="2" charset="0"/>
              <a:ea typeface="APLPapaTroll" panose="02000603000000000000" pitchFamily="2" charset="0"/>
            </a:endParaRPr>
          </a:p>
          <a:p>
            <a:r>
              <a:rPr lang="en-US" sz="1900" dirty="0">
                <a:latin typeface="APLPapaTroll" panose="02000603000000000000" pitchFamily="2" charset="0"/>
                <a:ea typeface="APLPapaTroll" panose="02000603000000000000" pitchFamily="2" charset="0"/>
              </a:rPr>
              <a:t>Student Name: ____________________________</a:t>
            </a:r>
          </a:p>
          <a:p>
            <a:r>
              <a:rPr lang="en-US" sz="1900" dirty="0">
                <a:latin typeface="APLPapaTroll" panose="02000603000000000000" pitchFamily="2" charset="0"/>
                <a:ea typeface="APLPapaTroll" panose="02000603000000000000" pitchFamily="2" charset="0"/>
              </a:rPr>
              <a:t>Caregiver Name: ____________________________</a:t>
            </a:r>
          </a:p>
          <a:p>
            <a:r>
              <a:rPr lang="en-US" sz="1900" dirty="0">
                <a:latin typeface="APLPapaTroll" panose="02000603000000000000" pitchFamily="2" charset="0"/>
                <a:ea typeface="APLPapaTroll" panose="02000603000000000000" pitchFamily="2" charset="0"/>
              </a:rPr>
              <a:t>      Yes, I give permission for my child to participate in group.</a:t>
            </a:r>
          </a:p>
          <a:p>
            <a:r>
              <a:rPr lang="en-US" sz="1900" dirty="0">
                <a:latin typeface="APLPapaTroll" panose="02000603000000000000" pitchFamily="2" charset="0"/>
                <a:ea typeface="APLPapaTroll" panose="02000603000000000000" pitchFamily="2" charset="0"/>
              </a:rPr>
              <a:t>      No, I don’t give permission for my child to participate in group.</a:t>
            </a:r>
          </a:p>
          <a:p>
            <a:r>
              <a:rPr lang="en-US" sz="19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9019381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a:blip r:embed="rId3"/>
          <a:stretch>
            <a:fillRect/>
          </a:stretch>
        </a:blipFill>
        <a:effectLst/>
      </p:bgPr>
    </p:bg>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9F435CB0-BA5B-8976-05DC-DA3632537FE8}"/>
              </a:ext>
            </a:extLst>
          </p:cNvPr>
          <p:cNvSpPr txBox="1"/>
          <p:nvPr>
            <p:custDataLst>
              <p:tags r:id="rId1"/>
            </p:custDataLst>
          </p:nvPr>
        </p:nvSpPr>
        <p:spPr>
          <a:xfrm>
            <a:off x="226017" y="1887842"/>
            <a:ext cx="7302288" cy="804835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consejera escolar que se llama </a:t>
            </a:r>
            <a:r>
              <a:rPr lang="es-ES" altLang="en-US" sz="1550" dirty="0">
                <a:latin typeface="APLPAPATROLL" panose="02000603000000000000" pitchFamily="2" charset="0"/>
                <a:ea typeface="APLPAPATROLL" panose="02000603000000000000" pitchFamily="2" charset="0"/>
              </a:rPr>
              <a:t>“</a:t>
            </a:r>
            <a:r>
              <a:rPr lang="en-US" sz="1600" b="1" dirty="0" err="1">
                <a:solidFill>
                  <a:srgbClr val="0E0E0E"/>
                </a:solidFill>
                <a:effectLst/>
                <a:latin typeface="APLPAPATROLL" panose="02000603000000000000" pitchFamily="2" charset="0"/>
                <a:ea typeface="APLPAPATROLL" panose="02000603000000000000" pitchFamily="2" charset="0"/>
              </a:rPr>
              <a:t>Navegando</a:t>
            </a:r>
            <a:r>
              <a:rPr lang="en-US" sz="1600" b="1" dirty="0">
                <a:solidFill>
                  <a:srgbClr val="0E0E0E"/>
                </a:solidFill>
                <a:effectLst/>
                <a:latin typeface="APLPAPATROLL" panose="02000603000000000000" pitchFamily="2" charset="0"/>
                <a:ea typeface="APLPAPATROLL" panose="02000603000000000000" pitchFamily="2" charset="0"/>
              </a:rPr>
              <a:t> a </a:t>
            </a:r>
            <a:r>
              <a:rPr lang="en-US" sz="1600" b="1" dirty="0" err="1">
                <a:solidFill>
                  <a:srgbClr val="0E0E0E"/>
                </a:solidFill>
                <a:latin typeface="APLPAPATROLL" panose="02000603000000000000" pitchFamily="2" charset="0"/>
                <a:ea typeface="APLPAPATROLL" panose="02000603000000000000" pitchFamily="2" charset="0"/>
              </a:rPr>
              <a:t>T</a:t>
            </a:r>
            <a:r>
              <a:rPr lang="en-US" sz="1600" b="1" dirty="0" err="1">
                <a:solidFill>
                  <a:srgbClr val="0E0E0E"/>
                </a:solidFill>
                <a:effectLst/>
                <a:latin typeface="APLPAPATROLL" panose="02000603000000000000" pitchFamily="2" charset="0"/>
                <a:ea typeface="APLPAPATROLL" panose="02000603000000000000" pitchFamily="2" charset="0"/>
              </a:rPr>
              <a:t>ravés</a:t>
            </a:r>
            <a:r>
              <a:rPr lang="en-US" sz="1600" b="1" dirty="0">
                <a:solidFill>
                  <a:srgbClr val="0E0E0E"/>
                </a:solidFill>
                <a:effectLst/>
                <a:latin typeface="APLPAPATROLL" panose="02000603000000000000" pitchFamily="2" charset="0"/>
                <a:ea typeface="APLPAPATROLL" panose="02000603000000000000" pitchFamily="2" charset="0"/>
              </a:rPr>
              <a:t> del </a:t>
            </a:r>
            <a:r>
              <a:rPr lang="en-US" sz="1600" b="1" dirty="0" err="1">
                <a:solidFill>
                  <a:srgbClr val="0E0E0E"/>
                </a:solidFill>
                <a:latin typeface="APLPAPATROLL" panose="02000603000000000000" pitchFamily="2" charset="0"/>
                <a:ea typeface="APLPAPATROLL" panose="02000603000000000000" pitchFamily="2" charset="0"/>
              </a:rPr>
              <a:t>D</a:t>
            </a:r>
            <a:r>
              <a:rPr lang="en-US" sz="1600" b="1" dirty="0" err="1">
                <a:solidFill>
                  <a:srgbClr val="0E0E0E"/>
                </a:solidFill>
                <a:effectLst/>
                <a:latin typeface="APLPAPATROLL" panose="02000603000000000000" pitchFamily="2" charset="0"/>
                <a:ea typeface="APLPAPATROLL" panose="02000603000000000000" pitchFamily="2" charset="0"/>
              </a:rPr>
              <a:t>uelo</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Este grupo se centrará en cómo afrontar </a:t>
            </a:r>
            <a:r>
              <a:rPr lang="es-ES" altLang="en-US" sz="1550" dirty="0">
                <a:latin typeface="APLPAPATROLL" panose="02000603000000000000" pitchFamily="2" charset="0"/>
                <a:ea typeface="APLPAPATROLL" panose="02000603000000000000" pitchFamily="2" charset="0"/>
              </a:rPr>
              <a:t>la muerte</a:t>
            </a:r>
            <a:r>
              <a:rPr lang="es-ES" altLang="en-US" sz="1550" dirty="0">
                <a:latin typeface="APLPapaTroll" panose="02000603000000000000" pitchFamily="2" charset="0"/>
                <a:ea typeface="APLPapaTroll" panose="02000603000000000000" pitchFamily="2" charset="0"/>
              </a:rPr>
              <a:t>.</a:t>
            </a:r>
          </a:p>
          <a:p>
            <a:pPr eaLnBrk="0" fontAlgn="base" hangingPunct="0">
              <a:spcBef>
                <a:spcPct val="0"/>
              </a:spcBef>
              <a:spcAft>
                <a:spcPct val="0"/>
              </a:spcAft>
            </a:pPr>
            <a:endPar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el duelo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550" b="0" i="0" u="none" strike="noStrike" cap="none" normalizeH="0" baseline="0" dirty="0">
                <a:effectLst/>
                <a:latin typeface="APLPapaTroll" panose="02000603000000000000" pitchFamily="2" charset="0"/>
                <a:ea typeface="APLPapaTroll" panose="02000603000000000000" pitchFamily="2" charset="0"/>
              </a:rPr>
              <a:t>Ide</a:t>
            </a:r>
            <a:r>
              <a:rPr lang="es-ES" altLang="en-US" sz="1550" dirty="0">
                <a:latin typeface="APLPapaTroll" panose="02000603000000000000" pitchFamily="2" charset="0"/>
                <a:ea typeface="APLPapaTroll" panose="02000603000000000000" pitchFamily="2" charset="0"/>
              </a:rPr>
              <a:t>ntificar y explorar los sentimientos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las etapas del duelo</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Usar las habilidades de afrontamiento</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Identificar a las personas de apoyo</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Consejera Escolar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endParaRPr lang="es-ES" altLang="en-US"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dirty="0">
                <a:latin typeface="APLPapaTroll" panose="02000603000000000000" pitchFamily="2" charset="0"/>
                <a:ea typeface="APLPapaTroll" panose="02000603000000000000" pitchFamily="2" charset="0"/>
              </a:rPr>
              <a:t>     </a:t>
            </a: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endParaRPr lang="es-ES" altLang="en-US"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lang="es-ES" altLang="en-US" dirty="0">
                <a:latin typeface="APLPapaTroll" panose="02000603000000000000" pitchFamily="2" charset="0"/>
                <a:ea typeface="APLPapaTroll" panose="02000603000000000000" pitchFamily="2" charset="0"/>
              </a:rPr>
              <a:t>Firma: </a:t>
            </a: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4222363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a:blip r:embed="rId3"/>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DB3D307-C6F0-9183-1A0D-48942F202994}"/>
              </a:ext>
            </a:extLst>
          </p:cNvPr>
          <p:cNvSpPr txBox="1"/>
          <p:nvPr>
            <p:custDataLst>
              <p:tags r:id="rId1"/>
            </p:custDataLst>
          </p:nvPr>
        </p:nvSpPr>
        <p:spPr>
          <a:xfrm>
            <a:off x="226017" y="1887842"/>
            <a:ext cx="7302288" cy="804835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consejero escolar que se llama </a:t>
            </a:r>
            <a:r>
              <a:rPr lang="es-ES" altLang="en-US" sz="1550" dirty="0">
                <a:latin typeface="APLPAPATROLL" panose="02000603000000000000" pitchFamily="2" charset="0"/>
                <a:ea typeface="APLPAPATROLL" panose="02000603000000000000" pitchFamily="2" charset="0"/>
              </a:rPr>
              <a:t>“</a:t>
            </a:r>
            <a:r>
              <a:rPr lang="en-US" sz="1600" b="1" dirty="0" err="1">
                <a:solidFill>
                  <a:srgbClr val="0E0E0E"/>
                </a:solidFill>
                <a:effectLst/>
                <a:latin typeface="APLPAPATROLL" panose="02000603000000000000" pitchFamily="2" charset="0"/>
                <a:ea typeface="APLPAPATROLL" panose="02000603000000000000" pitchFamily="2" charset="0"/>
              </a:rPr>
              <a:t>Navegando</a:t>
            </a:r>
            <a:r>
              <a:rPr lang="en-US" sz="1600" b="1" dirty="0">
                <a:solidFill>
                  <a:srgbClr val="0E0E0E"/>
                </a:solidFill>
                <a:effectLst/>
                <a:latin typeface="APLPAPATROLL" panose="02000603000000000000" pitchFamily="2" charset="0"/>
                <a:ea typeface="APLPAPATROLL" panose="02000603000000000000" pitchFamily="2" charset="0"/>
              </a:rPr>
              <a:t> a </a:t>
            </a:r>
            <a:r>
              <a:rPr lang="en-US" sz="1600" b="1" dirty="0" err="1">
                <a:solidFill>
                  <a:srgbClr val="0E0E0E"/>
                </a:solidFill>
                <a:latin typeface="APLPAPATROLL" panose="02000603000000000000" pitchFamily="2" charset="0"/>
                <a:ea typeface="APLPAPATROLL" panose="02000603000000000000" pitchFamily="2" charset="0"/>
              </a:rPr>
              <a:t>T</a:t>
            </a:r>
            <a:r>
              <a:rPr lang="en-US" sz="1600" b="1" dirty="0" err="1">
                <a:solidFill>
                  <a:srgbClr val="0E0E0E"/>
                </a:solidFill>
                <a:effectLst/>
                <a:latin typeface="APLPAPATROLL" panose="02000603000000000000" pitchFamily="2" charset="0"/>
                <a:ea typeface="APLPAPATROLL" panose="02000603000000000000" pitchFamily="2" charset="0"/>
              </a:rPr>
              <a:t>ravés</a:t>
            </a:r>
            <a:r>
              <a:rPr lang="en-US" sz="1600" b="1" dirty="0">
                <a:solidFill>
                  <a:srgbClr val="0E0E0E"/>
                </a:solidFill>
                <a:effectLst/>
                <a:latin typeface="APLPAPATROLL" panose="02000603000000000000" pitchFamily="2" charset="0"/>
                <a:ea typeface="APLPAPATROLL" panose="02000603000000000000" pitchFamily="2" charset="0"/>
              </a:rPr>
              <a:t> del </a:t>
            </a:r>
            <a:r>
              <a:rPr lang="en-US" sz="1600" b="1" dirty="0" err="1">
                <a:solidFill>
                  <a:srgbClr val="0E0E0E"/>
                </a:solidFill>
                <a:latin typeface="APLPAPATROLL" panose="02000603000000000000" pitchFamily="2" charset="0"/>
                <a:ea typeface="APLPAPATROLL" panose="02000603000000000000" pitchFamily="2" charset="0"/>
              </a:rPr>
              <a:t>D</a:t>
            </a:r>
            <a:r>
              <a:rPr lang="en-US" sz="1600" b="1" dirty="0" err="1">
                <a:solidFill>
                  <a:srgbClr val="0E0E0E"/>
                </a:solidFill>
                <a:effectLst/>
                <a:latin typeface="APLPAPATROLL" panose="02000603000000000000" pitchFamily="2" charset="0"/>
                <a:ea typeface="APLPAPATROLL" panose="02000603000000000000" pitchFamily="2" charset="0"/>
              </a:rPr>
              <a:t>uelo</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Este grupo se centrará en cómo afrontar </a:t>
            </a:r>
            <a:r>
              <a:rPr lang="es-ES" altLang="en-US" sz="1550" dirty="0">
                <a:latin typeface="APLPAPATROLL" panose="02000603000000000000" pitchFamily="2" charset="0"/>
                <a:ea typeface="APLPAPATROLL" panose="02000603000000000000" pitchFamily="2" charset="0"/>
              </a:rPr>
              <a:t>la muerte</a:t>
            </a:r>
            <a:r>
              <a:rPr lang="es-ES" altLang="en-US" sz="1550" dirty="0">
                <a:latin typeface="APLPapaTroll" panose="02000603000000000000" pitchFamily="2" charset="0"/>
                <a:ea typeface="APLPapaTroll" panose="02000603000000000000" pitchFamily="2" charset="0"/>
              </a:rPr>
              <a:t>.</a:t>
            </a:r>
          </a:p>
          <a:p>
            <a:pPr eaLnBrk="0" fontAlgn="base" hangingPunct="0">
              <a:spcBef>
                <a:spcPct val="0"/>
              </a:spcBef>
              <a:spcAft>
                <a:spcPct val="0"/>
              </a:spcAft>
            </a:pPr>
            <a:endPar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el duelo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550" b="0" i="0" u="none" strike="noStrike" cap="none" normalizeH="0" baseline="0" dirty="0">
                <a:effectLst/>
                <a:latin typeface="APLPapaTroll" panose="02000603000000000000" pitchFamily="2" charset="0"/>
                <a:ea typeface="APLPapaTroll" panose="02000603000000000000" pitchFamily="2" charset="0"/>
              </a:rPr>
              <a:t>Ide</a:t>
            </a:r>
            <a:r>
              <a:rPr lang="es-ES" altLang="en-US" sz="1550" dirty="0">
                <a:latin typeface="APLPapaTroll" panose="02000603000000000000" pitchFamily="2" charset="0"/>
                <a:ea typeface="APLPapaTroll" panose="02000603000000000000" pitchFamily="2" charset="0"/>
              </a:rPr>
              <a:t>ntificar y explorar los sentimientos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las etapas del duelo</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Usar las habilidades de afrontamiento</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Identificar a las personas de apoyo</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Consejero Escolar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endParaRPr lang="es-ES" altLang="en-US"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dirty="0">
                <a:latin typeface="APLPapaTroll" panose="02000603000000000000" pitchFamily="2" charset="0"/>
                <a:ea typeface="APLPapaTroll" panose="02000603000000000000" pitchFamily="2" charset="0"/>
              </a:rPr>
              <a:t>     </a:t>
            </a: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endParaRPr lang="es-ES" altLang="en-US"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lang="es-ES" altLang="en-US" dirty="0">
                <a:latin typeface="APLPapaTroll" panose="02000603000000000000" pitchFamily="2" charset="0"/>
                <a:ea typeface="APLPapaTroll" panose="02000603000000000000" pitchFamily="2" charset="0"/>
              </a:rPr>
              <a:t>Firma: </a:t>
            </a: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18380030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a:blip r:embed="rId3"/>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DB3D307-C6F0-9183-1A0D-48942F202994}"/>
              </a:ext>
            </a:extLst>
          </p:cNvPr>
          <p:cNvSpPr txBox="1"/>
          <p:nvPr>
            <p:custDataLst>
              <p:tags r:id="rId1"/>
            </p:custDataLst>
          </p:nvPr>
        </p:nvSpPr>
        <p:spPr>
          <a:xfrm>
            <a:off x="226017" y="1887842"/>
            <a:ext cx="7302288" cy="804835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trabajador social que se llama </a:t>
            </a:r>
            <a:r>
              <a:rPr lang="es-ES" altLang="en-US" sz="1550" dirty="0">
                <a:latin typeface="APLPAPATROLL" panose="02000603000000000000" pitchFamily="2" charset="0"/>
                <a:ea typeface="APLPAPATROLL" panose="02000603000000000000" pitchFamily="2" charset="0"/>
              </a:rPr>
              <a:t>“</a:t>
            </a:r>
            <a:r>
              <a:rPr lang="en-US" sz="1600" b="1" dirty="0" err="1">
                <a:solidFill>
                  <a:srgbClr val="0E0E0E"/>
                </a:solidFill>
                <a:effectLst/>
                <a:latin typeface="APLPAPATROLL" panose="02000603000000000000" pitchFamily="2" charset="0"/>
                <a:ea typeface="APLPAPATROLL" panose="02000603000000000000" pitchFamily="2" charset="0"/>
              </a:rPr>
              <a:t>Navegando</a:t>
            </a:r>
            <a:r>
              <a:rPr lang="en-US" sz="1600" b="1" dirty="0">
                <a:solidFill>
                  <a:srgbClr val="0E0E0E"/>
                </a:solidFill>
                <a:effectLst/>
                <a:latin typeface="APLPAPATROLL" panose="02000603000000000000" pitchFamily="2" charset="0"/>
                <a:ea typeface="APLPAPATROLL" panose="02000603000000000000" pitchFamily="2" charset="0"/>
              </a:rPr>
              <a:t> a </a:t>
            </a:r>
            <a:r>
              <a:rPr lang="en-US" sz="1600" b="1" dirty="0" err="1">
                <a:solidFill>
                  <a:srgbClr val="0E0E0E"/>
                </a:solidFill>
                <a:latin typeface="APLPAPATROLL" panose="02000603000000000000" pitchFamily="2" charset="0"/>
                <a:ea typeface="APLPAPATROLL" panose="02000603000000000000" pitchFamily="2" charset="0"/>
              </a:rPr>
              <a:t>T</a:t>
            </a:r>
            <a:r>
              <a:rPr lang="en-US" sz="1600" b="1" dirty="0" err="1">
                <a:solidFill>
                  <a:srgbClr val="0E0E0E"/>
                </a:solidFill>
                <a:effectLst/>
                <a:latin typeface="APLPAPATROLL" panose="02000603000000000000" pitchFamily="2" charset="0"/>
                <a:ea typeface="APLPAPATROLL" panose="02000603000000000000" pitchFamily="2" charset="0"/>
              </a:rPr>
              <a:t>ravés</a:t>
            </a:r>
            <a:r>
              <a:rPr lang="en-US" sz="1600" b="1" dirty="0">
                <a:solidFill>
                  <a:srgbClr val="0E0E0E"/>
                </a:solidFill>
                <a:effectLst/>
                <a:latin typeface="APLPAPATROLL" panose="02000603000000000000" pitchFamily="2" charset="0"/>
                <a:ea typeface="APLPAPATROLL" panose="02000603000000000000" pitchFamily="2" charset="0"/>
              </a:rPr>
              <a:t> del </a:t>
            </a:r>
            <a:r>
              <a:rPr lang="en-US" sz="1600" b="1" dirty="0" err="1">
                <a:solidFill>
                  <a:srgbClr val="0E0E0E"/>
                </a:solidFill>
                <a:latin typeface="APLPAPATROLL" panose="02000603000000000000" pitchFamily="2" charset="0"/>
                <a:ea typeface="APLPAPATROLL" panose="02000603000000000000" pitchFamily="2" charset="0"/>
              </a:rPr>
              <a:t>D</a:t>
            </a:r>
            <a:r>
              <a:rPr lang="en-US" sz="1600" b="1" dirty="0" err="1">
                <a:solidFill>
                  <a:srgbClr val="0E0E0E"/>
                </a:solidFill>
                <a:effectLst/>
                <a:latin typeface="APLPAPATROLL" panose="02000603000000000000" pitchFamily="2" charset="0"/>
                <a:ea typeface="APLPAPATROLL" panose="02000603000000000000" pitchFamily="2" charset="0"/>
              </a:rPr>
              <a:t>uelo</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Este grupo se centrará en cómo afrontar </a:t>
            </a:r>
            <a:r>
              <a:rPr lang="es-ES" altLang="en-US" sz="1550" dirty="0">
                <a:latin typeface="APLPAPATROLL" panose="02000603000000000000" pitchFamily="2" charset="0"/>
                <a:ea typeface="APLPAPATROLL" panose="02000603000000000000" pitchFamily="2" charset="0"/>
              </a:rPr>
              <a:t>la muerte</a:t>
            </a:r>
            <a:r>
              <a:rPr lang="es-ES" altLang="en-US" sz="1550" dirty="0">
                <a:latin typeface="APLPapaTroll" panose="02000603000000000000" pitchFamily="2" charset="0"/>
                <a:ea typeface="APLPapaTroll" panose="02000603000000000000" pitchFamily="2" charset="0"/>
              </a:rPr>
              <a:t>.</a:t>
            </a:r>
          </a:p>
          <a:p>
            <a:pPr eaLnBrk="0" fontAlgn="base" hangingPunct="0">
              <a:spcBef>
                <a:spcPct val="0"/>
              </a:spcBef>
              <a:spcAft>
                <a:spcPct val="0"/>
              </a:spcAft>
            </a:pPr>
            <a:endPar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el duelo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550" b="0" i="0" u="none" strike="noStrike" cap="none" normalizeH="0" baseline="0" dirty="0">
                <a:effectLst/>
                <a:latin typeface="APLPapaTroll" panose="02000603000000000000" pitchFamily="2" charset="0"/>
                <a:ea typeface="APLPapaTroll" panose="02000603000000000000" pitchFamily="2" charset="0"/>
              </a:rPr>
              <a:t>Ide</a:t>
            </a:r>
            <a:r>
              <a:rPr lang="es-ES" altLang="en-US" sz="1550" dirty="0">
                <a:latin typeface="APLPapaTroll" panose="02000603000000000000" pitchFamily="2" charset="0"/>
                <a:ea typeface="APLPapaTroll" panose="02000603000000000000" pitchFamily="2" charset="0"/>
              </a:rPr>
              <a:t>ntificar y explorar los sentimientos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las etapas del duelo</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Usar las habilidades de afrontamiento</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Identificar a las personas de apoyo</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Trabajador Social</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endParaRPr lang="es-ES" altLang="en-US"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dirty="0">
                <a:latin typeface="APLPapaTroll" panose="02000603000000000000" pitchFamily="2" charset="0"/>
                <a:ea typeface="APLPapaTroll" panose="02000603000000000000" pitchFamily="2" charset="0"/>
              </a:rPr>
              <a:t>     </a:t>
            </a: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endParaRPr lang="es-ES" altLang="en-US"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lang="es-ES" altLang="en-US" dirty="0">
                <a:latin typeface="APLPapaTroll" panose="02000603000000000000" pitchFamily="2" charset="0"/>
                <a:ea typeface="APLPapaTroll" panose="02000603000000000000" pitchFamily="2" charset="0"/>
              </a:rPr>
              <a:t>Firma: </a:t>
            </a: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28648319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a:blip r:embed="rId3"/>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DB3D307-C6F0-9183-1A0D-48942F202994}"/>
              </a:ext>
            </a:extLst>
          </p:cNvPr>
          <p:cNvSpPr txBox="1"/>
          <p:nvPr>
            <p:custDataLst>
              <p:tags r:id="rId1"/>
            </p:custDataLst>
          </p:nvPr>
        </p:nvSpPr>
        <p:spPr>
          <a:xfrm>
            <a:off x="226017" y="1887842"/>
            <a:ext cx="7302288" cy="804835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trabajadora social que se llama </a:t>
            </a:r>
            <a:r>
              <a:rPr lang="es-ES" altLang="en-US" sz="1550" dirty="0">
                <a:latin typeface="APLPAPATROLL" panose="02000603000000000000" pitchFamily="2" charset="0"/>
                <a:ea typeface="APLPAPATROLL" panose="02000603000000000000" pitchFamily="2" charset="0"/>
              </a:rPr>
              <a:t>“</a:t>
            </a:r>
            <a:r>
              <a:rPr lang="en-US" sz="1600" b="1" dirty="0" err="1">
                <a:solidFill>
                  <a:srgbClr val="0E0E0E"/>
                </a:solidFill>
                <a:effectLst/>
                <a:latin typeface="APLPAPATROLL" panose="02000603000000000000" pitchFamily="2" charset="0"/>
                <a:ea typeface="APLPAPATROLL" panose="02000603000000000000" pitchFamily="2" charset="0"/>
              </a:rPr>
              <a:t>Navegando</a:t>
            </a:r>
            <a:r>
              <a:rPr lang="en-US" sz="1600" b="1" dirty="0">
                <a:solidFill>
                  <a:srgbClr val="0E0E0E"/>
                </a:solidFill>
                <a:effectLst/>
                <a:latin typeface="APLPAPATROLL" panose="02000603000000000000" pitchFamily="2" charset="0"/>
                <a:ea typeface="APLPAPATROLL" panose="02000603000000000000" pitchFamily="2" charset="0"/>
              </a:rPr>
              <a:t> a </a:t>
            </a:r>
            <a:r>
              <a:rPr lang="en-US" sz="1600" b="1" dirty="0" err="1">
                <a:solidFill>
                  <a:srgbClr val="0E0E0E"/>
                </a:solidFill>
                <a:latin typeface="APLPAPATROLL" panose="02000603000000000000" pitchFamily="2" charset="0"/>
                <a:ea typeface="APLPAPATROLL" panose="02000603000000000000" pitchFamily="2" charset="0"/>
              </a:rPr>
              <a:t>T</a:t>
            </a:r>
            <a:r>
              <a:rPr lang="en-US" sz="1600" b="1" dirty="0" err="1">
                <a:solidFill>
                  <a:srgbClr val="0E0E0E"/>
                </a:solidFill>
                <a:effectLst/>
                <a:latin typeface="APLPAPATROLL" panose="02000603000000000000" pitchFamily="2" charset="0"/>
                <a:ea typeface="APLPAPATROLL" panose="02000603000000000000" pitchFamily="2" charset="0"/>
              </a:rPr>
              <a:t>ravés</a:t>
            </a:r>
            <a:r>
              <a:rPr lang="en-US" sz="1600" b="1" dirty="0">
                <a:solidFill>
                  <a:srgbClr val="0E0E0E"/>
                </a:solidFill>
                <a:effectLst/>
                <a:latin typeface="APLPAPATROLL" panose="02000603000000000000" pitchFamily="2" charset="0"/>
                <a:ea typeface="APLPAPATROLL" panose="02000603000000000000" pitchFamily="2" charset="0"/>
              </a:rPr>
              <a:t> del </a:t>
            </a:r>
            <a:r>
              <a:rPr lang="en-US" sz="1600" b="1" dirty="0" err="1">
                <a:solidFill>
                  <a:srgbClr val="0E0E0E"/>
                </a:solidFill>
                <a:latin typeface="APLPAPATROLL" panose="02000603000000000000" pitchFamily="2" charset="0"/>
                <a:ea typeface="APLPAPATROLL" panose="02000603000000000000" pitchFamily="2" charset="0"/>
              </a:rPr>
              <a:t>D</a:t>
            </a:r>
            <a:r>
              <a:rPr lang="en-US" sz="1600" b="1" dirty="0" err="1">
                <a:solidFill>
                  <a:srgbClr val="0E0E0E"/>
                </a:solidFill>
                <a:effectLst/>
                <a:latin typeface="APLPAPATROLL" panose="02000603000000000000" pitchFamily="2" charset="0"/>
                <a:ea typeface="APLPAPATROLL" panose="02000603000000000000" pitchFamily="2" charset="0"/>
              </a:rPr>
              <a:t>uelo</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Este grupo se centrará en cómo afrontar </a:t>
            </a:r>
            <a:r>
              <a:rPr lang="es-ES" altLang="en-US" sz="1550" dirty="0">
                <a:latin typeface="APLPAPATROLL" panose="02000603000000000000" pitchFamily="2" charset="0"/>
                <a:ea typeface="APLPAPATROLL" panose="02000603000000000000" pitchFamily="2" charset="0"/>
              </a:rPr>
              <a:t>la muerte</a:t>
            </a:r>
            <a:r>
              <a:rPr lang="es-ES" altLang="en-US" sz="1550" dirty="0">
                <a:latin typeface="APLPapaTroll" panose="02000603000000000000" pitchFamily="2" charset="0"/>
                <a:ea typeface="APLPapaTroll" panose="02000603000000000000" pitchFamily="2" charset="0"/>
              </a:rPr>
              <a:t>.</a:t>
            </a:r>
          </a:p>
          <a:p>
            <a:pPr eaLnBrk="0" fontAlgn="base" hangingPunct="0">
              <a:spcBef>
                <a:spcPct val="0"/>
              </a:spcBef>
              <a:spcAft>
                <a:spcPct val="0"/>
              </a:spcAft>
            </a:pPr>
            <a:endPar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el duelo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550" b="0" i="0" u="none" strike="noStrike" cap="none" normalizeH="0" baseline="0" dirty="0">
                <a:effectLst/>
                <a:latin typeface="APLPapaTroll" panose="02000603000000000000" pitchFamily="2" charset="0"/>
                <a:ea typeface="APLPapaTroll" panose="02000603000000000000" pitchFamily="2" charset="0"/>
              </a:rPr>
              <a:t>Ide</a:t>
            </a:r>
            <a:r>
              <a:rPr lang="es-ES" altLang="en-US" sz="1550" dirty="0">
                <a:latin typeface="APLPapaTroll" panose="02000603000000000000" pitchFamily="2" charset="0"/>
                <a:ea typeface="APLPapaTroll" panose="02000603000000000000" pitchFamily="2" charset="0"/>
              </a:rPr>
              <a:t>ntificar y explorar los sentimientos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las etapas del duelo</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Usar las habilidades de afrontamiento</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Identificar a las personas de apoyo</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Trabajadora Social</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endParaRPr lang="es-ES" altLang="en-US"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dirty="0">
                <a:latin typeface="APLPapaTroll" panose="02000603000000000000" pitchFamily="2" charset="0"/>
                <a:ea typeface="APLPapaTroll" panose="02000603000000000000" pitchFamily="2" charset="0"/>
              </a:rPr>
              <a:t>     </a:t>
            </a: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endParaRPr lang="es-ES" altLang="en-US"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lang="es-ES" altLang="en-US" dirty="0">
                <a:latin typeface="APLPapaTroll" panose="02000603000000000000" pitchFamily="2" charset="0"/>
                <a:ea typeface="APLPapaTroll" panose="02000603000000000000" pitchFamily="2" charset="0"/>
              </a:rPr>
              <a:t>Firma: </a:t>
            </a: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12559933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a:blip r:embed="rId3"/>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DB3D307-C6F0-9183-1A0D-48942F202994}"/>
              </a:ext>
            </a:extLst>
          </p:cNvPr>
          <p:cNvSpPr txBox="1"/>
          <p:nvPr>
            <p:custDataLst>
              <p:tags r:id="rId1"/>
            </p:custDataLst>
          </p:nvPr>
        </p:nvSpPr>
        <p:spPr>
          <a:xfrm>
            <a:off x="226017" y="1887842"/>
            <a:ext cx="7302288" cy="804835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psicólogo escolar que se llama </a:t>
            </a:r>
            <a:r>
              <a:rPr lang="es-ES" altLang="en-US" sz="1550" dirty="0">
                <a:latin typeface="APLPAPATROLL" panose="02000603000000000000" pitchFamily="2" charset="0"/>
                <a:ea typeface="APLPAPATROLL" panose="02000603000000000000" pitchFamily="2" charset="0"/>
              </a:rPr>
              <a:t>“</a:t>
            </a:r>
            <a:r>
              <a:rPr lang="en-US" sz="1600" b="1" dirty="0" err="1">
                <a:solidFill>
                  <a:srgbClr val="0E0E0E"/>
                </a:solidFill>
                <a:effectLst/>
                <a:latin typeface="APLPAPATROLL" panose="02000603000000000000" pitchFamily="2" charset="0"/>
                <a:ea typeface="APLPAPATROLL" panose="02000603000000000000" pitchFamily="2" charset="0"/>
              </a:rPr>
              <a:t>Navegando</a:t>
            </a:r>
            <a:r>
              <a:rPr lang="en-US" sz="1600" b="1" dirty="0">
                <a:solidFill>
                  <a:srgbClr val="0E0E0E"/>
                </a:solidFill>
                <a:effectLst/>
                <a:latin typeface="APLPAPATROLL" panose="02000603000000000000" pitchFamily="2" charset="0"/>
                <a:ea typeface="APLPAPATROLL" panose="02000603000000000000" pitchFamily="2" charset="0"/>
              </a:rPr>
              <a:t> a </a:t>
            </a:r>
            <a:r>
              <a:rPr lang="en-US" sz="1600" b="1" dirty="0" err="1">
                <a:solidFill>
                  <a:srgbClr val="0E0E0E"/>
                </a:solidFill>
                <a:latin typeface="APLPAPATROLL" panose="02000603000000000000" pitchFamily="2" charset="0"/>
                <a:ea typeface="APLPAPATROLL" panose="02000603000000000000" pitchFamily="2" charset="0"/>
              </a:rPr>
              <a:t>T</a:t>
            </a:r>
            <a:r>
              <a:rPr lang="en-US" sz="1600" b="1" dirty="0" err="1">
                <a:solidFill>
                  <a:srgbClr val="0E0E0E"/>
                </a:solidFill>
                <a:effectLst/>
                <a:latin typeface="APLPAPATROLL" panose="02000603000000000000" pitchFamily="2" charset="0"/>
                <a:ea typeface="APLPAPATROLL" panose="02000603000000000000" pitchFamily="2" charset="0"/>
              </a:rPr>
              <a:t>ravés</a:t>
            </a:r>
            <a:r>
              <a:rPr lang="en-US" sz="1600" b="1" dirty="0">
                <a:solidFill>
                  <a:srgbClr val="0E0E0E"/>
                </a:solidFill>
                <a:effectLst/>
                <a:latin typeface="APLPAPATROLL" panose="02000603000000000000" pitchFamily="2" charset="0"/>
                <a:ea typeface="APLPAPATROLL" panose="02000603000000000000" pitchFamily="2" charset="0"/>
              </a:rPr>
              <a:t> del </a:t>
            </a:r>
            <a:r>
              <a:rPr lang="en-US" sz="1600" b="1" dirty="0" err="1">
                <a:solidFill>
                  <a:srgbClr val="0E0E0E"/>
                </a:solidFill>
                <a:latin typeface="APLPAPATROLL" panose="02000603000000000000" pitchFamily="2" charset="0"/>
                <a:ea typeface="APLPAPATROLL" panose="02000603000000000000" pitchFamily="2" charset="0"/>
              </a:rPr>
              <a:t>D</a:t>
            </a:r>
            <a:r>
              <a:rPr lang="en-US" sz="1600" b="1" dirty="0" err="1">
                <a:solidFill>
                  <a:srgbClr val="0E0E0E"/>
                </a:solidFill>
                <a:effectLst/>
                <a:latin typeface="APLPAPATROLL" panose="02000603000000000000" pitchFamily="2" charset="0"/>
                <a:ea typeface="APLPAPATROLL" panose="02000603000000000000" pitchFamily="2" charset="0"/>
              </a:rPr>
              <a:t>uelo</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Este grupo se centrará en cómo afrontar </a:t>
            </a:r>
            <a:r>
              <a:rPr lang="es-ES" altLang="en-US" sz="1550" dirty="0">
                <a:latin typeface="APLPAPATROLL" panose="02000603000000000000" pitchFamily="2" charset="0"/>
                <a:ea typeface="APLPAPATROLL" panose="02000603000000000000" pitchFamily="2" charset="0"/>
              </a:rPr>
              <a:t>la muerte</a:t>
            </a:r>
            <a:r>
              <a:rPr lang="es-ES" altLang="en-US" sz="1550" dirty="0">
                <a:latin typeface="APLPapaTroll" panose="02000603000000000000" pitchFamily="2" charset="0"/>
                <a:ea typeface="APLPapaTroll" panose="02000603000000000000" pitchFamily="2" charset="0"/>
              </a:rPr>
              <a:t>.</a:t>
            </a:r>
          </a:p>
          <a:p>
            <a:pPr eaLnBrk="0" fontAlgn="base" hangingPunct="0">
              <a:spcBef>
                <a:spcPct val="0"/>
              </a:spcBef>
              <a:spcAft>
                <a:spcPct val="0"/>
              </a:spcAft>
            </a:pPr>
            <a:endPar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el duelo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550" b="0" i="0" u="none" strike="noStrike" cap="none" normalizeH="0" baseline="0" dirty="0">
                <a:effectLst/>
                <a:latin typeface="APLPapaTroll" panose="02000603000000000000" pitchFamily="2" charset="0"/>
                <a:ea typeface="APLPapaTroll" panose="02000603000000000000" pitchFamily="2" charset="0"/>
              </a:rPr>
              <a:t>Ide</a:t>
            </a:r>
            <a:r>
              <a:rPr lang="es-ES" altLang="en-US" sz="1550" dirty="0">
                <a:latin typeface="APLPapaTroll" panose="02000603000000000000" pitchFamily="2" charset="0"/>
                <a:ea typeface="APLPapaTroll" panose="02000603000000000000" pitchFamily="2" charset="0"/>
              </a:rPr>
              <a:t>ntificar y explorar los sentimientos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las etapas del duelo</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Usar las habilidades de afrontamiento</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Identificar a las personas de apoyo</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Psicólogo</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Escolar</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endParaRPr lang="es-ES" altLang="en-US"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dirty="0">
                <a:latin typeface="APLPapaTroll" panose="02000603000000000000" pitchFamily="2" charset="0"/>
                <a:ea typeface="APLPapaTroll" panose="02000603000000000000" pitchFamily="2" charset="0"/>
              </a:rPr>
              <a:t>     </a:t>
            </a: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endParaRPr lang="es-ES" altLang="en-US"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lang="es-ES" altLang="en-US" dirty="0">
                <a:latin typeface="APLPapaTroll" panose="02000603000000000000" pitchFamily="2" charset="0"/>
                <a:ea typeface="APLPapaTroll" panose="02000603000000000000" pitchFamily="2" charset="0"/>
              </a:rPr>
              <a:t>Firma: </a:t>
            </a: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6148817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a:blip r:embed="rId3"/>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DB3D307-C6F0-9183-1A0D-48942F202994}"/>
              </a:ext>
            </a:extLst>
          </p:cNvPr>
          <p:cNvSpPr txBox="1"/>
          <p:nvPr>
            <p:custDataLst>
              <p:tags r:id="rId1"/>
            </p:custDataLst>
          </p:nvPr>
        </p:nvSpPr>
        <p:spPr>
          <a:xfrm>
            <a:off x="226017" y="1887842"/>
            <a:ext cx="7302288" cy="804835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psicóloga escolar que se llama </a:t>
            </a:r>
            <a:r>
              <a:rPr lang="es-ES" altLang="en-US" sz="1550" dirty="0">
                <a:latin typeface="APLPAPATROLL" panose="02000603000000000000" pitchFamily="2" charset="0"/>
                <a:ea typeface="APLPAPATROLL" panose="02000603000000000000" pitchFamily="2" charset="0"/>
              </a:rPr>
              <a:t>“</a:t>
            </a:r>
            <a:r>
              <a:rPr lang="en-US" sz="1600" b="1" dirty="0" err="1">
                <a:solidFill>
                  <a:srgbClr val="0E0E0E"/>
                </a:solidFill>
                <a:effectLst/>
                <a:latin typeface="APLPAPATROLL" panose="02000603000000000000" pitchFamily="2" charset="0"/>
                <a:ea typeface="APLPAPATROLL" panose="02000603000000000000" pitchFamily="2" charset="0"/>
              </a:rPr>
              <a:t>Navegando</a:t>
            </a:r>
            <a:r>
              <a:rPr lang="en-US" sz="1600" b="1" dirty="0">
                <a:solidFill>
                  <a:srgbClr val="0E0E0E"/>
                </a:solidFill>
                <a:effectLst/>
                <a:latin typeface="APLPAPATROLL" panose="02000603000000000000" pitchFamily="2" charset="0"/>
                <a:ea typeface="APLPAPATROLL" panose="02000603000000000000" pitchFamily="2" charset="0"/>
              </a:rPr>
              <a:t> a </a:t>
            </a:r>
            <a:r>
              <a:rPr lang="en-US" sz="1600" b="1" dirty="0" err="1">
                <a:solidFill>
                  <a:srgbClr val="0E0E0E"/>
                </a:solidFill>
                <a:latin typeface="APLPAPATROLL" panose="02000603000000000000" pitchFamily="2" charset="0"/>
                <a:ea typeface="APLPAPATROLL" panose="02000603000000000000" pitchFamily="2" charset="0"/>
              </a:rPr>
              <a:t>T</a:t>
            </a:r>
            <a:r>
              <a:rPr lang="en-US" sz="1600" b="1" dirty="0" err="1">
                <a:solidFill>
                  <a:srgbClr val="0E0E0E"/>
                </a:solidFill>
                <a:effectLst/>
                <a:latin typeface="APLPAPATROLL" panose="02000603000000000000" pitchFamily="2" charset="0"/>
                <a:ea typeface="APLPAPATROLL" panose="02000603000000000000" pitchFamily="2" charset="0"/>
              </a:rPr>
              <a:t>ravés</a:t>
            </a:r>
            <a:r>
              <a:rPr lang="en-US" sz="1600" b="1" dirty="0">
                <a:solidFill>
                  <a:srgbClr val="0E0E0E"/>
                </a:solidFill>
                <a:effectLst/>
                <a:latin typeface="APLPAPATROLL" panose="02000603000000000000" pitchFamily="2" charset="0"/>
                <a:ea typeface="APLPAPATROLL" panose="02000603000000000000" pitchFamily="2" charset="0"/>
              </a:rPr>
              <a:t> del </a:t>
            </a:r>
            <a:r>
              <a:rPr lang="en-US" sz="1600" b="1" dirty="0" err="1">
                <a:solidFill>
                  <a:srgbClr val="0E0E0E"/>
                </a:solidFill>
                <a:latin typeface="APLPAPATROLL" panose="02000603000000000000" pitchFamily="2" charset="0"/>
                <a:ea typeface="APLPAPATROLL" panose="02000603000000000000" pitchFamily="2" charset="0"/>
              </a:rPr>
              <a:t>D</a:t>
            </a:r>
            <a:r>
              <a:rPr lang="en-US" sz="1600" b="1" dirty="0" err="1">
                <a:solidFill>
                  <a:srgbClr val="0E0E0E"/>
                </a:solidFill>
                <a:effectLst/>
                <a:latin typeface="APLPAPATROLL" panose="02000603000000000000" pitchFamily="2" charset="0"/>
                <a:ea typeface="APLPAPATROLL" panose="02000603000000000000" pitchFamily="2" charset="0"/>
              </a:rPr>
              <a:t>uelo</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Este grupo se centrará en cómo afrontar </a:t>
            </a:r>
            <a:r>
              <a:rPr lang="es-ES" altLang="en-US" sz="1550" dirty="0">
                <a:latin typeface="APLPAPATROLL" panose="02000603000000000000" pitchFamily="2" charset="0"/>
                <a:ea typeface="APLPAPATROLL" panose="02000603000000000000" pitchFamily="2" charset="0"/>
              </a:rPr>
              <a:t>la muerte</a:t>
            </a:r>
            <a:r>
              <a:rPr lang="es-ES" altLang="en-US" sz="1550" dirty="0">
                <a:latin typeface="APLPapaTroll" panose="02000603000000000000" pitchFamily="2" charset="0"/>
                <a:ea typeface="APLPapaTroll" panose="02000603000000000000" pitchFamily="2" charset="0"/>
              </a:rPr>
              <a:t>.</a:t>
            </a:r>
          </a:p>
          <a:p>
            <a:pPr eaLnBrk="0" fontAlgn="base" hangingPunct="0">
              <a:spcBef>
                <a:spcPct val="0"/>
              </a:spcBef>
              <a:spcAft>
                <a:spcPct val="0"/>
              </a:spcAft>
            </a:pPr>
            <a:endPar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el duelo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550" b="0" i="0" u="none" strike="noStrike" cap="none" normalizeH="0" baseline="0" dirty="0">
                <a:effectLst/>
                <a:latin typeface="APLPapaTroll" panose="02000603000000000000" pitchFamily="2" charset="0"/>
                <a:ea typeface="APLPapaTroll" panose="02000603000000000000" pitchFamily="2" charset="0"/>
              </a:rPr>
              <a:t>Ide</a:t>
            </a:r>
            <a:r>
              <a:rPr lang="es-ES" altLang="en-US" sz="1550" dirty="0">
                <a:latin typeface="APLPapaTroll" panose="02000603000000000000" pitchFamily="2" charset="0"/>
                <a:ea typeface="APLPapaTroll" panose="02000603000000000000" pitchFamily="2" charset="0"/>
              </a:rPr>
              <a:t>ntificar y explorar los sentimientos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las etapas del duelo</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Usar las habilidades de afrontamiento</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Identificar a las personas de apoyo</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Psicóloga</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Escolar</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endParaRPr lang="es-ES" altLang="en-US"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dirty="0">
                <a:latin typeface="APLPapaTroll" panose="02000603000000000000" pitchFamily="2" charset="0"/>
                <a:ea typeface="APLPapaTroll" panose="02000603000000000000" pitchFamily="2" charset="0"/>
              </a:rPr>
              <a:t>     </a:t>
            </a: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endParaRPr lang="es-ES" altLang="en-US"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lang="es-ES" altLang="en-US" dirty="0">
                <a:latin typeface="APLPapaTroll" panose="02000603000000000000" pitchFamily="2" charset="0"/>
                <a:ea typeface="APLPapaTroll" panose="02000603000000000000" pitchFamily="2" charset="0"/>
              </a:rPr>
              <a:t>Firma: </a:t>
            </a: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24683934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a:blip r:embed="rId7"/>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63C4735-3C27-CB9B-CCBF-7242D4D5D87C}"/>
              </a:ext>
            </a:extLst>
          </p:cNvPr>
          <p:cNvSpPr txBox="1"/>
          <p:nvPr>
            <p:custDataLst>
              <p:tags r:id="rId1"/>
            </p:custDataLst>
          </p:nvPr>
        </p:nvSpPr>
        <p:spPr>
          <a:xfrm>
            <a:off x="151214" y="213106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C7F4959-9501-BA79-A2AF-8E81C85635AF}"/>
              </a:ext>
            </a:extLst>
          </p:cNvPr>
          <p:cNvGraphicFramePr>
            <a:graphicFrameLocks noGrp="1"/>
          </p:cNvGraphicFramePr>
          <p:nvPr>
            <p:custDataLst>
              <p:tags r:id="rId2"/>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a:latin typeface="APLPapaTroll" panose="02000603000000000000" pitchFamily="2" charset="0"/>
                          <a:ea typeface="APLPapaTroll" panose="02000603000000000000" pitchFamily="2" charset="0"/>
                        </a:rPr>
                        <a:t>Student Name:</a:t>
                      </a:r>
                    </a:p>
                  </a:txBody>
                  <a:tcPr/>
                </a:tc>
                <a:tc>
                  <a:txBody>
                    <a:bodyPr/>
                    <a:lstStyle/>
                    <a:p>
                      <a:pPr algn="ctr"/>
                      <a:r>
                        <a:rPr lang="en-US" sz="2000" b="1">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83628" y="2864875"/>
            <a:ext cx="7244678" cy="2139047"/>
          </a:xfrm>
          <a:prstGeom prst="rect">
            <a:avLst/>
          </a:prstGeom>
          <a:noFill/>
        </p:spPr>
        <p:txBody>
          <a:bodyPr wrap="square" rtlCol="0">
            <a:spAutoFit/>
          </a:bodyPr>
          <a:lstStyle/>
          <a:p>
            <a:pPr algn="ctr"/>
            <a:r>
              <a:rPr lang="en-US" sz="1900" dirty="0">
                <a:latin typeface="APLPapaTroll" panose="02000603000000000000" pitchFamily="2" charset="0"/>
                <a:ea typeface="APLPapaTroll" panose="02000603000000000000" pitchFamily="2" charset="0"/>
              </a:rPr>
              <a:t>I will be facilitating a small group called </a:t>
            </a:r>
            <a:r>
              <a:rPr lang="en-US" sz="1900" b="1" dirty="0">
                <a:latin typeface="APLPapaTroll" panose="02000603000000000000" pitchFamily="2" charset="0"/>
                <a:ea typeface="APLPapaTroll" panose="02000603000000000000" pitchFamily="2" charset="0"/>
              </a:rPr>
              <a:t>“Sailing Through Loss.</a:t>
            </a:r>
            <a:r>
              <a:rPr lang="en-US" sz="1900" dirty="0">
                <a:latin typeface="APLPapaTroll" panose="02000603000000000000" pitchFamily="2" charset="0"/>
                <a:ea typeface="APLPapaTroll" panose="02000603000000000000" pitchFamily="2" charset="0"/>
              </a:rPr>
              <a:t>” We will focus on </a:t>
            </a:r>
            <a:r>
              <a:rPr lang="en-US" sz="1900" b="1" dirty="0">
                <a:latin typeface="APLPapaTroll" panose="02000603000000000000" pitchFamily="2" charset="0"/>
                <a:ea typeface="APLPapaTroll" panose="02000603000000000000" pitchFamily="2" charset="0"/>
              </a:rPr>
              <a:t>coping with grief and loss. </a:t>
            </a:r>
            <a:r>
              <a:rPr lang="en-US" sz="1900" dirty="0">
                <a:latin typeface="APLPapaTroll" panose="02000603000000000000" pitchFamily="2" charset="0"/>
                <a:ea typeface="APLPapaTroll" panose="02000603000000000000" pitchFamily="2" charset="0"/>
              </a:rPr>
              <a:t>We will meet </a:t>
            </a:r>
            <a:r>
              <a:rPr lang="en-US" sz="1900" b="1" dirty="0">
                <a:latin typeface="APLPapaTroll" panose="02000603000000000000" pitchFamily="2" charset="0"/>
                <a:ea typeface="APLPapaTroll" panose="02000603000000000000" pitchFamily="2" charset="0"/>
              </a:rPr>
              <a:t>once/week for 30 minutes for 10 weeks.</a:t>
            </a:r>
            <a:r>
              <a:rPr lang="en-US" sz="1900" dirty="0">
                <a:latin typeface="APLPapaTroll" panose="02000603000000000000" pitchFamily="2" charset="0"/>
                <a:ea typeface="APLPapaTroll" panose="02000603000000000000" pitchFamily="2" charset="0"/>
              </a:rPr>
              <a:t> Your referrals help me ensure that my services are needed and relevant for our students. Please fill out this form to let me know which students would be the best fit for this group, and which day/time work best for your classroom schedule. </a:t>
            </a:r>
          </a:p>
          <a:p>
            <a:pPr algn="ctr"/>
            <a:endParaRPr lang="en-US" sz="1900" dirty="0">
              <a:latin typeface="APLPapaTroll" panose="02000603000000000000" pitchFamily="2" charset="0"/>
              <a:ea typeface="APLPapaTroll" panose="02000603000000000000" pitchFamily="2" charset="0"/>
            </a:endParaRPr>
          </a:p>
        </p:txBody>
      </p:sp>
      <p:sp>
        <p:nvSpPr>
          <p:cNvPr id="6" name="TextBox 5">
            <a:extLst>
              <a:ext uri="{FF2B5EF4-FFF2-40B4-BE49-F238E27FC236}">
                <a16:creationId xmlns:a16="http://schemas.microsoft.com/office/drawing/2014/main" id="{09EE5C8A-A386-6436-1A23-CA235D325986}"/>
              </a:ext>
            </a:extLst>
          </p:cNvPr>
          <p:cNvSpPr txBox="1"/>
          <p:nvPr>
            <p:custDataLst>
              <p:tags r:id="rId4"/>
            </p:custDataLst>
          </p:nvPr>
        </p:nvSpPr>
        <p:spPr>
          <a:xfrm>
            <a:off x="217504" y="4581137"/>
            <a:ext cx="4485027" cy="1554272"/>
          </a:xfrm>
          <a:prstGeom prst="rect">
            <a:avLst/>
          </a:prstGeom>
          <a:noFill/>
        </p:spPr>
        <p:txBody>
          <a:bodyPr wrap="square">
            <a:spAutoFit/>
          </a:bodyPr>
          <a:lstStyle/>
          <a:p>
            <a:pPr algn="ctr"/>
            <a:r>
              <a:rPr lang="en-US" sz="1900" dirty="0">
                <a:latin typeface="APLPapaTroll" panose="02000603000000000000" pitchFamily="2" charset="0"/>
                <a:ea typeface="APLPapaTroll" panose="02000603000000000000" pitchFamily="2" charset="0"/>
              </a:rPr>
              <a:t>Please contact me any time with questions or suggestions. Thank you!</a:t>
            </a:r>
          </a:p>
          <a:p>
            <a:pPr algn="ctr"/>
            <a:endParaRPr lang="en-US" sz="1900" dirty="0">
              <a:latin typeface="APLPapaTroll" panose="02000603000000000000" pitchFamily="2" charset="0"/>
              <a:ea typeface="APLPapaTroll" panose="02000603000000000000" pitchFamily="2" charset="0"/>
            </a:endParaRP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            School Counselor</a:t>
            </a:r>
          </a:p>
        </p:txBody>
      </p:sp>
      <p:sp>
        <p:nvSpPr>
          <p:cNvPr id="30" name="TextBox 29">
            <a:extLst>
              <a:ext uri="{FF2B5EF4-FFF2-40B4-BE49-F238E27FC236}">
                <a16:creationId xmlns:a16="http://schemas.microsoft.com/office/drawing/2014/main" id="{63270EB1-33B7-A57E-30D4-93BF577BCF00}"/>
              </a:ext>
            </a:extLst>
          </p:cNvPr>
          <p:cNvSpPr txBox="1"/>
          <p:nvPr>
            <p:custDataLst>
              <p:tags r:id="rId5"/>
            </p:custDataLst>
          </p:nvPr>
        </p:nvSpPr>
        <p:spPr>
          <a:xfrm>
            <a:off x="137836" y="2493522"/>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a:t>
            </a:r>
          </a:p>
        </p:txBody>
      </p:sp>
    </p:spTree>
    <p:extLst>
      <p:ext uri="{BB962C8B-B14F-4D97-AF65-F5344CB8AC3E}">
        <p14:creationId xmlns:p14="http://schemas.microsoft.com/office/powerpoint/2010/main" val="36707914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a:blip r:embed="rId3"/>
          <a:stretch>
            <a:fillRect/>
          </a:stretch>
        </a:blipFill>
        <a:effectLst/>
      </p:bgPr>
    </p:bg>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9F435CB0-BA5B-8976-05DC-DA3632537FE8}"/>
              </a:ext>
            </a:extLst>
          </p:cNvPr>
          <p:cNvSpPr txBox="1"/>
          <p:nvPr>
            <p:custDataLst>
              <p:tags r:id="rId1"/>
            </p:custDataLst>
          </p:nvPr>
        </p:nvSpPr>
        <p:spPr>
          <a:xfrm>
            <a:off x="226017" y="1887842"/>
            <a:ext cx="7302288" cy="804835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consejera escolar que se llama </a:t>
            </a:r>
            <a:r>
              <a:rPr lang="es-ES" altLang="en-US" sz="1550" dirty="0">
                <a:latin typeface="APLPAPATROLL" panose="02000603000000000000" pitchFamily="2" charset="0"/>
                <a:ea typeface="APLPAPATROLL" panose="02000603000000000000" pitchFamily="2" charset="0"/>
              </a:rPr>
              <a:t>“</a:t>
            </a:r>
            <a:r>
              <a:rPr lang="en-US" sz="1600" b="1" dirty="0" err="1">
                <a:solidFill>
                  <a:srgbClr val="0E0E0E"/>
                </a:solidFill>
                <a:effectLst/>
                <a:latin typeface="APLPAPATROLL" panose="02000603000000000000" pitchFamily="2" charset="0"/>
                <a:ea typeface="APLPAPATROLL" panose="02000603000000000000" pitchFamily="2" charset="0"/>
              </a:rPr>
              <a:t>Navegando</a:t>
            </a:r>
            <a:r>
              <a:rPr lang="en-US" sz="1600" b="1" dirty="0">
                <a:solidFill>
                  <a:srgbClr val="0E0E0E"/>
                </a:solidFill>
                <a:effectLst/>
                <a:latin typeface="APLPAPATROLL" panose="02000603000000000000" pitchFamily="2" charset="0"/>
                <a:ea typeface="APLPAPATROLL" panose="02000603000000000000" pitchFamily="2" charset="0"/>
              </a:rPr>
              <a:t> a </a:t>
            </a:r>
            <a:r>
              <a:rPr lang="en-US" sz="1600" b="1" dirty="0" err="1">
                <a:solidFill>
                  <a:srgbClr val="0E0E0E"/>
                </a:solidFill>
                <a:latin typeface="APLPAPATROLL" panose="02000603000000000000" pitchFamily="2" charset="0"/>
                <a:ea typeface="APLPAPATROLL" panose="02000603000000000000" pitchFamily="2" charset="0"/>
              </a:rPr>
              <a:t>T</a:t>
            </a:r>
            <a:r>
              <a:rPr lang="en-US" sz="1600" b="1" dirty="0" err="1">
                <a:solidFill>
                  <a:srgbClr val="0E0E0E"/>
                </a:solidFill>
                <a:effectLst/>
                <a:latin typeface="APLPAPATROLL" panose="02000603000000000000" pitchFamily="2" charset="0"/>
                <a:ea typeface="APLPAPATROLL" panose="02000603000000000000" pitchFamily="2" charset="0"/>
              </a:rPr>
              <a:t>ravés</a:t>
            </a:r>
            <a:r>
              <a:rPr lang="en-US" sz="1600" b="1" dirty="0">
                <a:solidFill>
                  <a:srgbClr val="0E0E0E"/>
                </a:solidFill>
                <a:effectLst/>
                <a:latin typeface="APLPAPATROLL" panose="02000603000000000000" pitchFamily="2" charset="0"/>
                <a:ea typeface="APLPAPATROLL" panose="02000603000000000000" pitchFamily="2" charset="0"/>
              </a:rPr>
              <a:t> del </a:t>
            </a:r>
            <a:r>
              <a:rPr lang="en-US" sz="1600" b="1" dirty="0" err="1">
                <a:solidFill>
                  <a:srgbClr val="0E0E0E"/>
                </a:solidFill>
                <a:latin typeface="APLPAPATROLL" panose="02000603000000000000" pitchFamily="2" charset="0"/>
                <a:ea typeface="APLPAPATROLL" panose="02000603000000000000" pitchFamily="2" charset="0"/>
              </a:rPr>
              <a:t>D</a:t>
            </a:r>
            <a:r>
              <a:rPr lang="en-US" sz="1600" b="1" dirty="0" err="1">
                <a:solidFill>
                  <a:srgbClr val="0E0E0E"/>
                </a:solidFill>
                <a:effectLst/>
                <a:latin typeface="APLPAPATROLL" panose="02000603000000000000" pitchFamily="2" charset="0"/>
                <a:ea typeface="APLPAPATROLL" panose="02000603000000000000" pitchFamily="2" charset="0"/>
              </a:rPr>
              <a:t>uelo</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Este grupo se centrará en cómo afrontar </a:t>
            </a:r>
            <a:r>
              <a:rPr lang="es-ES" altLang="en-US" sz="1550" dirty="0">
                <a:latin typeface="APLPAPATROLL" panose="02000603000000000000" pitchFamily="2" charset="0"/>
                <a:ea typeface="APLPAPATROLL" panose="02000603000000000000" pitchFamily="2" charset="0"/>
              </a:rPr>
              <a:t>la muerte</a:t>
            </a:r>
            <a:r>
              <a:rPr lang="es-ES" altLang="en-US" sz="1550" dirty="0">
                <a:latin typeface="APLPapaTroll" panose="02000603000000000000" pitchFamily="2" charset="0"/>
                <a:ea typeface="APLPapaTroll" panose="02000603000000000000" pitchFamily="2" charset="0"/>
              </a:rPr>
              <a:t>.</a:t>
            </a:r>
          </a:p>
          <a:p>
            <a:pPr eaLnBrk="0" fontAlgn="base" hangingPunct="0">
              <a:spcBef>
                <a:spcPct val="0"/>
              </a:spcBef>
              <a:spcAft>
                <a:spcPct val="0"/>
              </a:spcAft>
            </a:pPr>
            <a:endPar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el duelo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550" b="0" i="0" u="none" strike="noStrike" cap="none" normalizeH="0" baseline="0" dirty="0">
                <a:effectLst/>
                <a:latin typeface="APLPapaTroll" panose="02000603000000000000" pitchFamily="2" charset="0"/>
                <a:ea typeface="APLPapaTroll" panose="02000603000000000000" pitchFamily="2" charset="0"/>
              </a:rPr>
              <a:t>Ide</a:t>
            </a:r>
            <a:r>
              <a:rPr lang="es-ES" altLang="en-US" sz="1550" dirty="0">
                <a:latin typeface="APLPapaTroll" panose="02000603000000000000" pitchFamily="2" charset="0"/>
                <a:ea typeface="APLPapaTroll" panose="02000603000000000000" pitchFamily="2" charset="0"/>
              </a:rPr>
              <a:t>ntificar y explorar los sentimientos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las etapas del duelo</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Usar las habilidades de afrontamiento</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Identificar a las personas de apoyo</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Consejera Escolar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endParaRPr lang="es-ES" altLang="en-US"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dirty="0">
                <a:latin typeface="APLPapaTroll" panose="02000603000000000000" pitchFamily="2" charset="0"/>
                <a:ea typeface="APLPapaTroll" panose="02000603000000000000" pitchFamily="2" charset="0"/>
              </a:rPr>
              <a:t>     </a:t>
            </a: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endParaRPr lang="es-ES" altLang="en-US"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lang="es-ES" altLang="en-US" dirty="0">
                <a:latin typeface="APLPapaTroll" panose="02000603000000000000" pitchFamily="2" charset="0"/>
                <a:ea typeface="APLPapaTroll" panose="02000603000000000000" pitchFamily="2" charset="0"/>
              </a:rPr>
              <a:t>Firma: </a:t>
            </a: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25964889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a:blip r:embed="rId3"/>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DB3D307-C6F0-9183-1A0D-48942F202994}"/>
              </a:ext>
            </a:extLst>
          </p:cNvPr>
          <p:cNvSpPr txBox="1"/>
          <p:nvPr>
            <p:custDataLst>
              <p:tags r:id="rId1"/>
            </p:custDataLst>
          </p:nvPr>
        </p:nvSpPr>
        <p:spPr>
          <a:xfrm>
            <a:off x="226017" y="1887842"/>
            <a:ext cx="7302288" cy="804835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a:t>
            </a:r>
            <a:r>
              <a:rPr lang="es-ES" altLang="en-US" sz="1550" dirty="0">
                <a:latin typeface="APLPapaTroll" panose="02000603000000000000" pitchFamily="2" charset="0"/>
                <a:ea typeface="APLPapaTroll" panose="02000603000000000000" pitchFamily="2" charset="0"/>
              </a:rPr>
              <a:t>consejero</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escolar que se llama </a:t>
            </a:r>
            <a:r>
              <a:rPr lang="es-ES" altLang="en-US" sz="1550" dirty="0">
                <a:latin typeface="APLPAPATROLL" panose="02000603000000000000" pitchFamily="2" charset="0"/>
                <a:ea typeface="APLPAPATROLL" panose="02000603000000000000" pitchFamily="2" charset="0"/>
              </a:rPr>
              <a:t>“</a:t>
            </a:r>
            <a:r>
              <a:rPr lang="en-US" sz="1600" b="1" dirty="0" err="1">
                <a:solidFill>
                  <a:srgbClr val="0E0E0E"/>
                </a:solidFill>
                <a:effectLst/>
                <a:latin typeface="APLPAPATROLL" panose="02000603000000000000" pitchFamily="2" charset="0"/>
                <a:ea typeface="APLPAPATROLL" panose="02000603000000000000" pitchFamily="2" charset="0"/>
              </a:rPr>
              <a:t>Navegando</a:t>
            </a:r>
            <a:r>
              <a:rPr lang="en-US" sz="1600" b="1" dirty="0">
                <a:solidFill>
                  <a:srgbClr val="0E0E0E"/>
                </a:solidFill>
                <a:effectLst/>
                <a:latin typeface="APLPAPATROLL" panose="02000603000000000000" pitchFamily="2" charset="0"/>
                <a:ea typeface="APLPAPATROLL" panose="02000603000000000000" pitchFamily="2" charset="0"/>
              </a:rPr>
              <a:t> a </a:t>
            </a:r>
            <a:r>
              <a:rPr lang="en-US" sz="1600" b="1" dirty="0" err="1">
                <a:solidFill>
                  <a:srgbClr val="0E0E0E"/>
                </a:solidFill>
                <a:latin typeface="APLPAPATROLL" panose="02000603000000000000" pitchFamily="2" charset="0"/>
                <a:ea typeface="APLPAPATROLL" panose="02000603000000000000" pitchFamily="2" charset="0"/>
              </a:rPr>
              <a:t>T</a:t>
            </a:r>
            <a:r>
              <a:rPr lang="en-US" sz="1600" b="1" dirty="0" err="1">
                <a:solidFill>
                  <a:srgbClr val="0E0E0E"/>
                </a:solidFill>
                <a:effectLst/>
                <a:latin typeface="APLPAPATROLL" panose="02000603000000000000" pitchFamily="2" charset="0"/>
                <a:ea typeface="APLPAPATROLL" panose="02000603000000000000" pitchFamily="2" charset="0"/>
              </a:rPr>
              <a:t>ravés</a:t>
            </a:r>
            <a:r>
              <a:rPr lang="en-US" sz="1600" b="1" dirty="0">
                <a:solidFill>
                  <a:srgbClr val="0E0E0E"/>
                </a:solidFill>
                <a:effectLst/>
                <a:latin typeface="APLPAPATROLL" panose="02000603000000000000" pitchFamily="2" charset="0"/>
                <a:ea typeface="APLPAPATROLL" panose="02000603000000000000" pitchFamily="2" charset="0"/>
              </a:rPr>
              <a:t> del </a:t>
            </a:r>
            <a:r>
              <a:rPr lang="en-US" sz="1600" b="1" dirty="0" err="1">
                <a:solidFill>
                  <a:srgbClr val="0E0E0E"/>
                </a:solidFill>
                <a:latin typeface="APLPAPATROLL" panose="02000603000000000000" pitchFamily="2" charset="0"/>
                <a:ea typeface="APLPAPATROLL" panose="02000603000000000000" pitchFamily="2" charset="0"/>
              </a:rPr>
              <a:t>D</a:t>
            </a:r>
            <a:r>
              <a:rPr lang="en-US" sz="1600" b="1" dirty="0" err="1">
                <a:solidFill>
                  <a:srgbClr val="0E0E0E"/>
                </a:solidFill>
                <a:effectLst/>
                <a:latin typeface="APLPAPATROLL" panose="02000603000000000000" pitchFamily="2" charset="0"/>
                <a:ea typeface="APLPAPATROLL" panose="02000603000000000000" pitchFamily="2" charset="0"/>
              </a:rPr>
              <a:t>uelo</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Este grupo se centrará en cómo afrontar </a:t>
            </a:r>
            <a:r>
              <a:rPr lang="es-ES" altLang="en-US" sz="1550" dirty="0">
                <a:latin typeface="APLPAPATROLL" panose="02000603000000000000" pitchFamily="2" charset="0"/>
                <a:ea typeface="APLPAPATROLL" panose="02000603000000000000" pitchFamily="2" charset="0"/>
              </a:rPr>
              <a:t>la muerte</a:t>
            </a:r>
            <a:r>
              <a:rPr lang="es-ES" altLang="en-US" sz="1550" dirty="0">
                <a:latin typeface="APLPapaTroll" panose="02000603000000000000" pitchFamily="2" charset="0"/>
                <a:ea typeface="APLPapaTroll" panose="02000603000000000000" pitchFamily="2" charset="0"/>
              </a:rPr>
              <a:t>.</a:t>
            </a:r>
          </a:p>
          <a:p>
            <a:pPr eaLnBrk="0" fontAlgn="base" hangingPunct="0">
              <a:spcBef>
                <a:spcPct val="0"/>
              </a:spcBef>
              <a:spcAft>
                <a:spcPct val="0"/>
              </a:spcAft>
            </a:pPr>
            <a:endPar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el duelo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550" b="0" i="0" u="none" strike="noStrike" cap="none" normalizeH="0" baseline="0" dirty="0">
                <a:effectLst/>
                <a:latin typeface="APLPapaTroll" panose="02000603000000000000" pitchFamily="2" charset="0"/>
                <a:ea typeface="APLPapaTroll" panose="02000603000000000000" pitchFamily="2" charset="0"/>
              </a:rPr>
              <a:t>Ide</a:t>
            </a:r>
            <a:r>
              <a:rPr lang="es-ES" altLang="en-US" sz="1550" dirty="0">
                <a:latin typeface="APLPapaTroll" panose="02000603000000000000" pitchFamily="2" charset="0"/>
                <a:ea typeface="APLPapaTroll" panose="02000603000000000000" pitchFamily="2" charset="0"/>
              </a:rPr>
              <a:t>ntificar y explorar los sentimientos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las etapas del duelo</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Usar las habilidades de afrontamiento</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Identificar a las personas de apoyo</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Consejero</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Escolar</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endParaRPr lang="es-ES" altLang="en-US"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dirty="0">
                <a:latin typeface="APLPapaTroll" panose="02000603000000000000" pitchFamily="2" charset="0"/>
                <a:ea typeface="APLPapaTroll" panose="02000603000000000000" pitchFamily="2" charset="0"/>
              </a:rPr>
              <a:t>     </a:t>
            </a: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endParaRPr lang="es-ES" altLang="en-US"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lang="es-ES" altLang="en-US" dirty="0">
                <a:latin typeface="APLPapaTroll" panose="02000603000000000000" pitchFamily="2" charset="0"/>
                <a:ea typeface="APLPapaTroll" panose="02000603000000000000" pitchFamily="2" charset="0"/>
              </a:rPr>
              <a:t>Firma: </a:t>
            </a: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7341250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a:blip r:embed="rId3"/>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DB3D307-C6F0-9183-1A0D-48942F202994}"/>
              </a:ext>
            </a:extLst>
          </p:cNvPr>
          <p:cNvSpPr txBox="1"/>
          <p:nvPr>
            <p:custDataLst>
              <p:tags r:id="rId1"/>
            </p:custDataLst>
          </p:nvPr>
        </p:nvSpPr>
        <p:spPr>
          <a:xfrm>
            <a:off x="226017" y="1887842"/>
            <a:ext cx="7302288" cy="804835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a:t>
            </a:r>
            <a:r>
              <a:rPr lang="es-ES" altLang="en-US" sz="1550" dirty="0">
                <a:latin typeface="APLPapaTroll" panose="02000603000000000000" pitchFamily="2" charset="0"/>
                <a:ea typeface="APLPapaTroll" panose="02000603000000000000" pitchFamily="2" charset="0"/>
              </a:rPr>
              <a:t>consejera</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escolar que se llama </a:t>
            </a:r>
            <a:r>
              <a:rPr lang="es-ES" altLang="en-US" sz="1550" dirty="0">
                <a:latin typeface="APLPAPATROLL" panose="02000603000000000000" pitchFamily="2" charset="0"/>
                <a:ea typeface="APLPAPATROLL" panose="02000603000000000000" pitchFamily="2" charset="0"/>
              </a:rPr>
              <a:t>“</a:t>
            </a:r>
            <a:r>
              <a:rPr lang="en-US" sz="1600" b="1" dirty="0" err="1">
                <a:solidFill>
                  <a:srgbClr val="0E0E0E"/>
                </a:solidFill>
                <a:effectLst/>
                <a:latin typeface="APLPAPATROLL" panose="02000603000000000000" pitchFamily="2" charset="0"/>
                <a:ea typeface="APLPAPATROLL" panose="02000603000000000000" pitchFamily="2" charset="0"/>
              </a:rPr>
              <a:t>Navegando</a:t>
            </a:r>
            <a:r>
              <a:rPr lang="en-US" sz="1600" b="1" dirty="0">
                <a:solidFill>
                  <a:srgbClr val="0E0E0E"/>
                </a:solidFill>
                <a:effectLst/>
                <a:latin typeface="APLPAPATROLL" panose="02000603000000000000" pitchFamily="2" charset="0"/>
                <a:ea typeface="APLPAPATROLL" panose="02000603000000000000" pitchFamily="2" charset="0"/>
              </a:rPr>
              <a:t> a </a:t>
            </a:r>
            <a:r>
              <a:rPr lang="en-US" sz="1600" b="1" dirty="0" err="1">
                <a:solidFill>
                  <a:srgbClr val="0E0E0E"/>
                </a:solidFill>
                <a:latin typeface="APLPAPATROLL" panose="02000603000000000000" pitchFamily="2" charset="0"/>
                <a:ea typeface="APLPAPATROLL" panose="02000603000000000000" pitchFamily="2" charset="0"/>
              </a:rPr>
              <a:t>T</a:t>
            </a:r>
            <a:r>
              <a:rPr lang="en-US" sz="1600" b="1" dirty="0" err="1">
                <a:solidFill>
                  <a:srgbClr val="0E0E0E"/>
                </a:solidFill>
                <a:effectLst/>
                <a:latin typeface="APLPAPATROLL" panose="02000603000000000000" pitchFamily="2" charset="0"/>
                <a:ea typeface="APLPAPATROLL" panose="02000603000000000000" pitchFamily="2" charset="0"/>
              </a:rPr>
              <a:t>ravés</a:t>
            </a:r>
            <a:r>
              <a:rPr lang="en-US" sz="1600" b="1" dirty="0">
                <a:solidFill>
                  <a:srgbClr val="0E0E0E"/>
                </a:solidFill>
                <a:effectLst/>
                <a:latin typeface="APLPAPATROLL" panose="02000603000000000000" pitchFamily="2" charset="0"/>
                <a:ea typeface="APLPAPATROLL" panose="02000603000000000000" pitchFamily="2" charset="0"/>
              </a:rPr>
              <a:t> del </a:t>
            </a:r>
            <a:r>
              <a:rPr lang="en-US" sz="1600" b="1" dirty="0" err="1">
                <a:solidFill>
                  <a:srgbClr val="0E0E0E"/>
                </a:solidFill>
                <a:latin typeface="APLPAPATROLL" panose="02000603000000000000" pitchFamily="2" charset="0"/>
                <a:ea typeface="APLPAPATROLL" panose="02000603000000000000" pitchFamily="2" charset="0"/>
              </a:rPr>
              <a:t>D</a:t>
            </a:r>
            <a:r>
              <a:rPr lang="en-US" sz="1600" b="1" dirty="0" err="1">
                <a:solidFill>
                  <a:srgbClr val="0E0E0E"/>
                </a:solidFill>
                <a:effectLst/>
                <a:latin typeface="APLPAPATROLL" panose="02000603000000000000" pitchFamily="2" charset="0"/>
                <a:ea typeface="APLPAPATROLL" panose="02000603000000000000" pitchFamily="2" charset="0"/>
              </a:rPr>
              <a:t>uelo</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Este grupo se centrará en cómo afrontar </a:t>
            </a:r>
            <a:r>
              <a:rPr lang="es-ES" altLang="en-US" sz="1550" dirty="0">
                <a:latin typeface="APLPAPATROLL" panose="02000603000000000000" pitchFamily="2" charset="0"/>
                <a:ea typeface="APLPAPATROLL" panose="02000603000000000000" pitchFamily="2" charset="0"/>
              </a:rPr>
              <a:t>la muerte</a:t>
            </a:r>
            <a:r>
              <a:rPr lang="es-ES" altLang="en-US" sz="1550" dirty="0">
                <a:latin typeface="APLPapaTroll" panose="02000603000000000000" pitchFamily="2" charset="0"/>
                <a:ea typeface="APLPapaTroll" panose="02000603000000000000" pitchFamily="2" charset="0"/>
              </a:rPr>
              <a:t>.</a:t>
            </a:r>
          </a:p>
          <a:p>
            <a:pPr eaLnBrk="0" fontAlgn="base" hangingPunct="0">
              <a:spcBef>
                <a:spcPct val="0"/>
              </a:spcBef>
              <a:spcAft>
                <a:spcPct val="0"/>
              </a:spcAft>
            </a:pPr>
            <a:endPar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el duelo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550" b="0" i="0" u="none" strike="noStrike" cap="none" normalizeH="0" baseline="0" dirty="0">
                <a:effectLst/>
                <a:latin typeface="APLPapaTroll" panose="02000603000000000000" pitchFamily="2" charset="0"/>
                <a:ea typeface="APLPapaTroll" panose="02000603000000000000" pitchFamily="2" charset="0"/>
              </a:rPr>
              <a:t>Ide</a:t>
            </a:r>
            <a:r>
              <a:rPr lang="es-ES" altLang="en-US" sz="1550" dirty="0">
                <a:latin typeface="APLPapaTroll" panose="02000603000000000000" pitchFamily="2" charset="0"/>
                <a:ea typeface="APLPapaTroll" panose="02000603000000000000" pitchFamily="2" charset="0"/>
              </a:rPr>
              <a:t>ntificar y explorar los sentimientos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las etapas del duelo</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Usar las habilidades de afrontamiento</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Identificar a las personas de apoyo</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Consejera</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Escolar</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endParaRPr lang="es-ES" altLang="en-US"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dirty="0">
                <a:latin typeface="APLPapaTroll" panose="02000603000000000000" pitchFamily="2" charset="0"/>
                <a:ea typeface="APLPapaTroll" panose="02000603000000000000" pitchFamily="2" charset="0"/>
              </a:rPr>
              <a:t>     </a:t>
            </a: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endParaRPr lang="es-ES" altLang="en-US"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lang="es-ES" altLang="en-US" dirty="0">
                <a:latin typeface="APLPapaTroll" panose="02000603000000000000" pitchFamily="2" charset="0"/>
                <a:ea typeface="APLPapaTroll" panose="02000603000000000000" pitchFamily="2" charset="0"/>
              </a:rPr>
              <a:t>Firma: </a:t>
            </a: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14282517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a:blip r:embed="rId3"/>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DB3D307-C6F0-9183-1A0D-48942F202994}"/>
              </a:ext>
            </a:extLst>
          </p:cNvPr>
          <p:cNvSpPr txBox="1"/>
          <p:nvPr>
            <p:custDataLst>
              <p:tags r:id="rId1"/>
            </p:custDataLst>
          </p:nvPr>
        </p:nvSpPr>
        <p:spPr>
          <a:xfrm>
            <a:off x="226017" y="1887842"/>
            <a:ext cx="7302288" cy="804835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a:t>
            </a:r>
            <a:r>
              <a:rPr lang="es-ES" altLang="en-US" sz="1550" dirty="0">
                <a:latin typeface="APLPapaTroll" panose="02000603000000000000" pitchFamily="2" charset="0"/>
                <a:ea typeface="APLPapaTroll" panose="02000603000000000000" pitchFamily="2" charset="0"/>
              </a:rPr>
              <a:t>trabajadora social</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que se llama </a:t>
            </a:r>
            <a:r>
              <a:rPr lang="es-ES" altLang="en-US" sz="1550" dirty="0">
                <a:latin typeface="APLPAPATROLL" panose="02000603000000000000" pitchFamily="2" charset="0"/>
                <a:ea typeface="APLPAPATROLL" panose="02000603000000000000" pitchFamily="2" charset="0"/>
              </a:rPr>
              <a:t>“</a:t>
            </a:r>
            <a:r>
              <a:rPr lang="en-US" sz="1600" b="1" dirty="0" err="1">
                <a:solidFill>
                  <a:srgbClr val="0E0E0E"/>
                </a:solidFill>
                <a:effectLst/>
                <a:latin typeface="APLPAPATROLL" panose="02000603000000000000" pitchFamily="2" charset="0"/>
                <a:ea typeface="APLPAPATROLL" panose="02000603000000000000" pitchFamily="2" charset="0"/>
              </a:rPr>
              <a:t>Navegando</a:t>
            </a:r>
            <a:r>
              <a:rPr lang="en-US" sz="1600" b="1" dirty="0">
                <a:solidFill>
                  <a:srgbClr val="0E0E0E"/>
                </a:solidFill>
                <a:effectLst/>
                <a:latin typeface="APLPAPATROLL" panose="02000603000000000000" pitchFamily="2" charset="0"/>
                <a:ea typeface="APLPAPATROLL" panose="02000603000000000000" pitchFamily="2" charset="0"/>
              </a:rPr>
              <a:t> a </a:t>
            </a:r>
            <a:r>
              <a:rPr lang="en-US" sz="1600" b="1" dirty="0" err="1">
                <a:solidFill>
                  <a:srgbClr val="0E0E0E"/>
                </a:solidFill>
                <a:latin typeface="APLPAPATROLL" panose="02000603000000000000" pitchFamily="2" charset="0"/>
                <a:ea typeface="APLPAPATROLL" panose="02000603000000000000" pitchFamily="2" charset="0"/>
              </a:rPr>
              <a:t>T</a:t>
            </a:r>
            <a:r>
              <a:rPr lang="en-US" sz="1600" b="1" dirty="0" err="1">
                <a:solidFill>
                  <a:srgbClr val="0E0E0E"/>
                </a:solidFill>
                <a:effectLst/>
                <a:latin typeface="APLPAPATROLL" panose="02000603000000000000" pitchFamily="2" charset="0"/>
                <a:ea typeface="APLPAPATROLL" panose="02000603000000000000" pitchFamily="2" charset="0"/>
              </a:rPr>
              <a:t>ravés</a:t>
            </a:r>
            <a:r>
              <a:rPr lang="en-US" sz="1600" b="1" dirty="0">
                <a:solidFill>
                  <a:srgbClr val="0E0E0E"/>
                </a:solidFill>
                <a:effectLst/>
                <a:latin typeface="APLPAPATROLL" panose="02000603000000000000" pitchFamily="2" charset="0"/>
                <a:ea typeface="APLPAPATROLL" panose="02000603000000000000" pitchFamily="2" charset="0"/>
              </a:rPr>
              <a:t> del </a:t>
            </a:r>
            <a:r>
              <a:rPr lang="en-US" sz="1600" b="1" dirty="0" err="1">
                <a:solidFill>
                  <a:srgbClr val="0E0E0E"/>
                </a:solidFill>
                <a:latin typeface="APLPAPATROLL" panose="02000603000000000000" pitchFamily="2" charset="0"/>
                <a:ea typeface="APLPAPATROLL" panose="02000603000000000000" pitchFamily="2" charset="0"/>
              </a:rPr>
              <a:t>D</a:t>
            </a:r>
            <a:r>
              <a:rPr lang="en-US" sz="1600" b="1" dirty="0" err="1">
                <a:solidFill>
                  <a:srgbClr val="0E0E0E"/>
                </a:solidFill>
                <a:effectLst/>
                <a:latin typeface="APLPAPATROLL" panose="02000603000000000000" pitchFamily="2" charset="0"/>
                <a:ea typeface="APLPAPATROLL" panose="02000603000000000000" pitchFamily="2" charset="0"/>
              </a:rPr>
              <a:t>uelo</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Este grupo se centrará en cómo afrontar </a:t>
            </a:r>
            <a:r>
              <a:rPr lang="es-ES" altLang="en-US" sz="1550" dirty="0">
                <a:latin typeface="APLPAPATROLL" panose="02000603000000000000" pitchFamily="2" charset="0"/>
                <a:ea typeface="APLPAPATROLL" panose="02000603000000000000" pitchFamily="2" charset="0"/>
              </a:rPr>
              <a:t>la muerte</a:t>
            </a:r>
            <a:r>
              <a:rPr lang="es-ES" altLang="en-US" sz="1550" dirty="0">
                <a:latin typeface="APLPapaTroll" panose="02000603000000000000" pitchFamily="2" charset="0"/>
                <a:ea typeface="APLPapaTroll" panose="02000603000000000000" pitchFamily="2" charset="0"/>
              </a:rPr>
              <a:t>.</a:t>
            </a:r>
          </a:p>
          <a:p>
            <a:pPr eaLnBrk="0" fontAlgn="base" hangingPunct="0">
              <a:spcBef>
                <a:spcPct val="0"/>
              </a:spcBef>
              <a:spcAft>
                <a:spcPct val="0"/>
              </a:spcAft>
            </a:pPr>
            <a:endPar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el duelo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550" b="0" i="0" u="none" strike="noStrike" cap="none" normalizeH="0" baseline="0" dirty="0">
                <a:effectLst/>
                <a:latin typeface="APLPapaTroll" panose="02000603000000000000" pitchFamily="2" charset="0"/>
                <a:ea typeface="APLPapaTroll" panose="02000603000000000000" pitchFamily="2" charset="0"/>
              </a:rPr>
              <a:t>Ide</a:t>
            </a:r>
            <a:r>
              <a:rPr lang="es-ES" altLang="en-US" sz="1550" dirty="0">
                <a:latin typeface="APLPapaTroll" panose="02000603000000000000" pitchFamily="2" charset="0"/>
                <a:ea typeface="APLPapaTroll" panose="02000603000000000000" pitchFamily="2" charset="0"/>
              </a:rPr>
              <a:t>ntificar y explorar los sentimientos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las etapas del duelo</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Usar las habilidades de afrontamiento</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Identificar a las personas de apoyo</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Trabajadora Social</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endParaRPr lang="es-ES" altLang="en-US"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dirty="0">
                <a:latin typeface="APLPapaTroll" panose="02000603000000000000" pitchFamily="2" charset="0"/>
                <a:ea typeface="APLPapaTroll" panose="02000603000000000000" pitchFamily="2" charset="0"/>
              </a:rPr>
              <a:t>     </a:t>
            </a: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endParaRPr lang="es-ES" altLang="en-US"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lang="es-ES" altLang="en-US" dirty="0">
                <a:latin typeface="APLPapaTroll" panose="02000603000000000000" pitchFamily="2" charset="0"/>
                <a:ea typeface="APLPapaTroll" panose="02000603000000000000" pitchFamily="2" charset="0"/>
              </a:rPr>
              <a:t>Firma: </a:t>
            </a: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699124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a:blip r:embed="rId3"/>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DB3D307-C6F0-9183-1A0D-48942F202994}"/>
              </a:ext>
            </a:extLst>
          </p:cNvPr>
          <p:cNvSpPr txBox="1"/>
          <p:nvPr>
            <p:custDataLst>
              <p:tags r:id="rId1"/>
            </p:custDataLst>
          </p:nvPr>
        </p:nvSpPr>
        <p:spPr>
          <a:xfrm>
            <a:off x="226017" y="1887842"/>
            <a:ext cx="7302288" cy="804835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a:t>
            </a:r>
            <a:r>
              <a:rPr lang="es-ES" altLang="en-US" sz="1550" dirty="0">
                <a:latin typeface="APLPapaTroll" panose="02000603000000000000" pitchFamily="2" charset="0"/>
                <a:ea typeface="APLPapaTroll" panose="02000603000000000000" pitchFamily="2" charset="0"/>
              </a:rPr>
              <a:t>trabajador social</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que se llama </a:t>
            </a:r>
            <a:r>
              <a:rPr lang="es-ES" altLang="en-US" sz="1550" dirty="0">
                <a:latin typeface="APLPAPATROLL" panose="02000603000000000000" pitchFamily="2" charset="0"/>
                <a:ea typeface="APLPAPATROLL" panose="02000603000000000000" pitchFamily="2" charset="0"/>
              </a:rPr>
              <a:t>“</a:t>
            </a:r>
            <a:r>
              <a:rPr lang="en-US" sz="1600" b="1" dirty="0" err="1">
                <a:solidFill>
                  <a:srgbClr val="0E0E0E"/>
                </a:solidFill>
                <a:effectLst/>
                <a:latin typeface="APLPAPATROLL" panose="02000603000000000000" pitchFamily="2" charset="0"/>
                <a:ea typeface="APLPAPATROLL" panose="02000603000000000000" pitchFamily="2" charset="0"/>
              </a:rPr>
              <a:t>Navegando</a:t>
            </a:r>
            <a:r>
              <a:rPr lang="en-US" sz="1600" b="1" dirty="0">
                <a:solidFill>
                  <a:srgbClr val="0E0E0E"/>
                </a:solidFill>
                <a:effectLst/>
                <a:latin typeface="APLPAPATROLL" panose="02000603000000000000" pitchFamily="2" charset="0"/>
                <a:ea typeface="APLPAPATROLL" panose="02000603000000000000" pitchFamily="2" charset="0"/>
              </a:rPr>
              <a:t> a </a:t>
            </a:r>
            <a:r>
              <a:rPr lang="en-US" sz="1600" b="1" dirty="0" err="1">
                <a:solidFill>
                  <a:srgbClr val="0E0E0E"/>
                </a:solidFill>
                <a:latin typeface="APLPAPATROLL" panose="02000603000000000000" pitchFamily="2" charset="0"/>
                <a:ea typeface="APLPAPATROLL" panose="02000603000000000000" pitchFamily="2" charset="0"/>
              </a:rPr>
              <a:t>T</a:t>
            </a:r>
            <a:r>
              <a:rPr lang="en-US" sz="1600" b="1" dirty="0" err="1">
                <a:solidFill>
                  <a:srgbClr val="0E0E0E"/>
                </a:solidFill>
                <a:effectLst/>
                <a:latin typeface="APLPAPATROLL" panose="02000603000000000000" pitchFamily="2" charset="0"/>
                <a:ea typeface="APLPAPATROLL" panose="02000603000000000000" pitchFamily="2" charset="0"/>
              </a:rPr>
              <a:t>ravés</a:t>
            </a:r>
            <a:r>
              <a:rPr lang="en-US" sz="1600" b="1" dirty="0">
                <a:solidFill>
                  <a:srgbClr val="0E0E0E"/>
                </a:solidFill>
                <a:effectLst/>
                <a:latin typeface="APLPAPATROLL" panose="02000603000000000000" pitchFamily="2" charset="0"/>
                <a:ea typeface="APLPAPATROLL" panose="02000603000000000000" pitchFamily="2" charset="0"/>
              </a:rPr>
              <a:t> del </a:t>
            </a:r>
            <a:r>
              <a:rPr lang="en-US" sz="1600" b="1" dirty="0" err="1">
                <a:solidFill>
                  <a:srgbClr val="0E0E0E"/>
                </a:solidFill>
                <a:latin typeface="APLPAPATROLL" panose="02000603000000000000" pitchFamily="2" charset="0"/>
                <a:ea typeface="APLPAPATROLL" panose="02000603000000000000" pitchFamily="2" charset="0"/>
              </a:rPr>
              <a:t>D</a:t>
            </a:r>
            <a:r>
              <a:rPr lang="en-US" sz="1600" b="1" dirty="0" err="1">
                <a:solidFill>
                  <a:srgbClr val="0E0E0E"/>
                </a:solidFill>
                <a:effectLst/>
                <a:latin typeface="APLPAPATROLL" panose="02000603000000000000" pitchFamily="2" charset="0"/>
                <a:ea typeface="APLPAPATROLL" panose="02000603000000000000" pitchFamily="2" charset="0"/>
              </a:rPr>
              <a:t>uelo</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Este grupo se centrará en cómo afrontar </a:t>
            </a:r>
            <a:r>
              <a:rPr lang="es-ES" altLang="en-US" sz="1550" dirty="0">
                <a:latin typeface="APLPAPATROLL" panose="02000603000000000000" pitchFamily="2" charset="0"/>
                <a:ea typeface="APLPAPATROLL" panose="02000603000000000000" pitchFamily="2" charset="0"/>
              </a:rPr>
              <a:t>la muerte</a:t>
            </a:r>
            <a:r>
              <a:rPr lang="es-ES" altLang="en-US" sz="1550" dirty="0">
                <a:latin typeface="APLPapaTroll" panose="02000603000000000000" pitchFamily="2" charset="0"/>
                <a:ea typeface="APLPapaTroll" panose="02000603000000000000" pitchFamily="2" charset="0"/>
              </a:rPr>
              <a:t>.</a:t>
            </a:r>
          </a:p>
          <a:p>
            <a:pPr eaLnBrk="0" fontAlgn="base" hangingPunct="0">
              <a:spcBef>
                <a:spcPct val="0"/>
              </a:spcBef>
              <a:spcAft>
                <a:spcPct val="0"/>
              </a:spcAft>
            </a:pPr>
            <a:endPar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el duelo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550" b="0" i="0" u="none" strike="noStrike" cap="none" normalizeH="0" baseline="0" dirty="0">
                <a:effectLst/>
                <a:latin typeface="APLPapaTroll" panose="02000603000000000000" pitchFamily="2" charset="0"/>
                <a:ea typeface="APLPapaTroll" panose="02000603000000000000" pitchFamily="2" charset="0"/>
              </a:rPr>
              <a:t>Ide</a:t>
            </a:r>
            <a:r>
              <a:rPr lang="es-ES" altLang="en-US" sz="1550" dirty="0">
                <a:latin typeface="APLPapaTroll" panose="02000603000000000000" pitchFamily="2" charset="0"/>
                <a:ea typeface="APLPapaTroll" panose="02000603000000000000" pitchFamily="2" charset="0"/>
              </a:rPr>
              <a:t>ntificar y explorar los sentimientos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las etapas del duelo</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Usar las habilidades de afrontamiento</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Identificar a las personas de apoyo</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Trabajador Social</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endParaRPr lang="es-ES" altLang="en-US"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dirty="0">
                <a:latin typeface="APLPapaTroll" panose="02000603000000000000" pitchFamily="2" charset="0"/>
                <a:ea typeface="APLPapaTroll" panose="02000603000000000000" pitchFamily="2" charset="0"/>
              </a:rPr>
              <a:t>     </a:t>
            </a: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endParaRPr lang="es-ES" altLang="en-US"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lang="es-ES" altLang="en-US" dirty="0">
                <a:latin typeface="APLPapaTroll" panose="02000603000000000000" pitchFamily="2" charset="0"/>
                <a:ea typeface="APLPapaTroll" panose="02000603000000000000" pitchFamily="2" charset="0"/>
              </a:rPr>
              <a:t>Firma: </a:t>
            </a: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22365148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a:blip r:embed="rId3"/>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DB3D307-C6F0-9183-1A0D-48942F202994}"/>
              </a:ext>
            </a:extLst>
          </p:cNvPr>
          <p:cNvSpPr txBox="1"/>
          <p:nvPr>
            <p:custDataLst>
              <p:tags r:id="rId1"/>
            </p:custDataLst>
          </p:nvPr>
        </p:nvSpPr>
        <p:spPr>
          <a:xfrm>
            <a:off x="226017" y="1887842"/>
            <a:ext cx="7302288" cy="804835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psicólogo escolar que se llama </a:t>
            </a:r>
            <a:r>
              <a:rPr lang="es-ES" altLang="en-US" sz="1550" dirty="0">
                <a:latin typeface="APLPAPATROLL" panose="02000603000000000000" pitchFamily="2" charset="0"/>
                <a:ea typeface="APLPAPATROLL" panose="02000603000000000000" pitchFamily="2" charset="0"/>
              </a:rPr>
              <a:t>“</a:t>
            </a:r>
            <a:r>
              <a:rPr lang="en-US" sz="1600" b="1" dirty="0" err="1">
                <a:solidFill>
                  <a:srgbClr val="0E0E0E"/>
                </a:solidFill>
                <a:effectLst/>
                <a:latin typeface="APLPAPATROLL" panose="02000603000000000000" pitchFamily="2" charset="0"/>
                <a:ea typeface="APLPAPATROLL" panose="02000603000000000000" pitchFamily="2" charset="0"/>
              </a:rPr>
              <a:t>Navegando</a:t>
            </a:r>
            <a:r>
              <a:rPr lang="en-US" sz="1600" b="1" dirty="0">
                <a:solidFill>
                  <a:srgbClr val="0E0E0E"/>
                </a:solidFill>
                <a:effectLst/>
                <a:latin typeface="APLPAPATROLL" panose="02000603000000000000" pitchFamily="2" charset="0"/>
                <a:ea typeface="APLPAPATROLL" panose="02000603000000000000" pitchFamily="2" charset="0"/>
              </a:rPr>
              <a:t> a </a:t>
            </a:r>
            <a:r>
              <a:rPr lang="en-US" sz="1600" b="1" dirty="0" err="1">
                <a:solidFill>
                  <a:srgbClr val="0E0E0E"/>
                </a:solidFill>
                <a:latin typeface="APLPAPATROLL" panose="02000603000000000000" pitchFamily="2" charset="0"/>
                <a:ea typeface="APLPAPATROLL" panose="02000603000000000000" pitchFamily="2" charset="0"/>
              </a:rPr>
              <a:t>T</a:t>
            </a:r>
            <a:r>
              <a:rPr lang="en-US" sz="1600" b="1" dirty="0" err="1">
                <a:solidFill>
                  <a:srgbClr val="0E0E0E"/>
                </a:solidFill>
                <a:effectLst/>
                <a:latin typeface="APLPAPATROLL" panose="02000603000000000000" pitchFamily="2" charset="0"/>
                <a:ea typeface="APLPAPATROLL" panose="02000603000000000000" pitchFamily="2" charset="0"/>
              </a:rPr>
              <a:t>ravés</a:t>
            </a:r>
            <a:r>
              <a:rPr lang="en-US" sz="1600" b="1" dirty="0">
                <a:solidFill>
                  <a:srgbClr val="0E0E0E"/>
                </a:solidFill>
                <a:effectLst/>
                <a:latin typeface="APLPAPATROLL" panose="02000603000000000000" pitchFamily="2" charset="0"/>
                <a:ea typeface="APLPAPATROLL" panose="02000603000000000000" pitchFamily="2" charset="0"/>
              </a:rPr>
              <a:t> del </a:t>
            </a:r>
            <a:r>
              <a:rPr lang="en-US" sz="1600" b="1" dirty="0" err="1">
                <a:solidFill>
                  <a:srgbClr val="0E0E0E"/>
                </a:solidFill>
                <a:latin typeface="APLPAPATROLL" panose="02000603000000000000" pitchFamily="2" charset="0"/>
                <a:ea typeface="APLPAPATROLL" panose="02000603000000000000" pitchFamily="2" charset="0"/>
              </a:rPr>
              <a:t>D</a:t>
            </a:r>
            <a:r>
              <a:rPr lang="en-US" sz="1600" b="1" dirty="0" err="1">
                <a:solidFill>
                  <a:srgbClr val="0E0E0E"/>
                </a:solidFill>
                <a:effectLst/>
                <a:latin typeface="APLPAPATROLL" panose="02000603000000000000" pitchFamily="2" charset="0"/>
                <a:ea typeface="APLPAPATROLL" panose="02000603000000000000" pitchFamily="2" charset="0"/>
              </a:rPr>
              <a:t>uelo</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Este grupo se centrará en cómo afrontar </a:t>
            </a:r>
            <a:r>
              <a:rPr lang="es-ES" altLang="en-US" sz="1550" dirty="0">
                <a:latin typeface="APLPAPATROLL" panose="02000603000000000000" pitchFamily="2" charset="0"/>
                <a:ea typeface="APLPAPATROLL" panose="02000603000000000000" pitchFamily="2" charset="0"/>
              </a:rPr>
              <a:t>la muerte</a:t>
            </a:r>
            <a:r>
              <a:rPr lang="es-ES" altLang="en-US" sz="1550" dirty="0">
                <a:latin typeface="APLPapaTroll" panose="02000603000000000000" pitchFamily="2" charset="0"/>
                <a:ea typeface="APLPapaTroll" panose="02000603000000000000" pitchFamily="2" charset="0"/>
              </a:rPr>
              <a:t>.</a:t>
            </a:r>
          </a:p>
          <a:p>
            <a:pPr eaLnBrk="0" fontAlgn="base" hangingPunct="0">
              <a:spcBef>
                <a:spcPct val="0"/>
              </a:spcBef>
              <a:spcAft>
                <a:spcPct val="0"/>
              </a:spcAft>
            </a:pPr>
            <a:endPar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el duelo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550" b="0" i="0" u="none" strike="noStrike" cap="none" normalizeH="0" baseline="0" dirty="0">
                <a:effectLst/>
                <a:latin typeface="APLPapaTroll" panose="02000603000000000000" pitchFamily="2" charset="0"/>
                <a:ea typeface="APLPapaTroll" panose="02000603000000000000" pitchFamily="2" charset="0"/>
              </a:rPr>
              <a:t>Ide</a:t>
            </a:r>
            <a:r>
              <a:rPr lang="es-ES" altLang="en-US" sz="1550" dirty="0">
                <a:latin typeface="APLPapaTroll" panose="02000603000000000000" pitchFamily="2" charset="0"/>
                <a:ea typeface="APLPapaTroll" panose="02000603000000000000" pitchFamily="2" charset="0"/>
              </a:rPr>
              <a:t>ntificar y explorar los sentimientos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las etapas del duelo</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Usar las habilidades de afrontamiento</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Identificar a las personas de apoyo</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Psicólogo</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Escolar</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endParaRPr lang="es-ES" altLang="en-US"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dirty="0">
                <a:latin typeface="APLPapaTroll" panose="02000603000000000000" pitchFamily="2" charset="0"/>
                <a:ea typeface="APLPapaTroll" panose="02000603000000000000" pitchFamily="2" charset="0"/>
              </a:rPr>
              <a:t>     </a:t>
            </a: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endParaRPr lang="es-ES" altLang="en-US"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lang="es-ES" altLang="en-US" dirty="0">
                <a:latin typeface="APLPapaTroll" panose="02000603000000000000" pitchFamily="2" charset="0"/>
                <a:ea typeface="APLPapaTroll" panose="02000603000000000000" pitchFamily="2" charset="0"/>
              </a:rPr>
              <a:t>Firma: </a:t>
            </a: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9934060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a:blip r:embed="rId3"/>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DB3D307-C6F0-9183-1A0D-48942F202994}"/>
              </a:ext>
            </a:extLst>
          </p:cNvPr>
          <p:cNvSpPr txBox="1"/>
          <p:nvPr>
            <p:custDataLst>
              <p:tags r:id="rId1"/>
            </p:custDataLst>
          </p:nvPr>
        </p:nvSpPr>
        <p:spPr>
          <a:xfrm>
            <a:off x="226017" y="1887842"/>
            <a:ext cx="7302288" cy="804835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psicóloga escolar que se llama </a:t>
            </a:r>
            <a:r>
              <a:rPr lang="es-ES" altLang="en-US" sz="1550" dirty="0">
                <a:latin typeface="APLPAPATROLL" panose="02000603000000000000" pitchFamily="2" charset="0"/>
                <a:ea typeface="APLPAPATROLL" panose="02000603000000000000" pitchFamily="2" charset="0"/>
              </a:rPr>
              <a:t>“</a:t>
            </a:r>
            <a:r>
              <a:rPr lang="en-US" sz="1600" b="1" dirty="0" err="1">
                <a:solidFill>
                  <a:srgbClr val="0E0E0E"/>
                </a:solidFill>
                <a:effectLst/>
                <a:latin typeface="APLPAPATROLL" panose="02000603000000000000" pitchFamily="2" charset="0"/>
                <a:ea typeface="APLPAPATROLL" panose="02000603000000000000" pitchFamily="2" charset="0"/>
              </a:rPr>
              <a:t>Navegando</a:t>
            </a:r>
            <a:r>
              <a:rPr lang="en-US" sz="1600" b="1" dirty="0">
                <a:solidFill>
                  <a:srgbClr val="0E0E0E"/>
                </a:solidFill>
                <a:effectLst/>
                <a:latin typeface="APLPAPATROLL" panose="02000603000000000000" pitchFamily="2" charset="0"/>
                <a:ea typeface="APLPAPATROLL" panose="02000603000000000000" pitchFamily="2" charset="0"/>
              </a:rPr>
              <a:t> a </a:t>
            </a:r>
            <a:r>
              <a:rPr lang="en-US" sz="1600" b="1" dirty="0" err="1">
                <a:solidFill>
                  <a:srgbClr val="0E0E0E"/>
                </a:solidFill>
                <a:latin typeface="APLPAPATROLL" panose="02000603000000000000" pitchFamily="2" charset="0"/>
                <a:ea typeface="APLPAPATROLL" panose="02000603000000000000" pitchFamily="2" charset="0"/>
              </a:rPr>
              <a:t>T</a:t>
            </a:r>
            <a:r>
              <a:rPr lang="en-US" sz="1600" b="1" dirty="0" err="1">
                <a:solidFill>
                  <a:srgbClr val="0E0E0E"/>
                </a:solidFill>
                <a:effectLst/>
                <a:latin typeface="APLPAPATROLL" panose="02000603000000000000" pitchFamily="2" charset="0"/>
                <a:ea typeface="APLPAPATROLL" panose="02000603000000000000" pitchFamily="2" charset="0"/>
              </a:rPr>
              <a:t>ravés</a:t>
            </a:r>
            <a:r>
              <a:rPr lang="en-US" sz="1600" b="1" dirty="0">
                <a:solidFill>
                  <a:srgbClr val="0E0E0E"/>
                </a:solidFill>
                <a:effectLst/>
                <a:latin typeface="APLPAPATROLL" panose="02000603000000000000" pitchFamily="2" charset="0"/>
                <a:ea typeface="APLPAPATROLL" panose="02000603000000000000" pitchFamily="2" charset="0"/>
              </a:rPr>
              <a:t> del </a:t>
            </a:r>
            <a:r>
              <a:rPr lang="en-US" sz="1600" b="1" dirty="0" err="1">
                <a:solidFill>
                  <a:srgbClr val="0E0E0E"/>
                </a:solidFill>
                <a:latin typeface="APLPAPATROLL" panose="02000603000000000000" pitchFamily="2" charset="0"/>
                <a:ea typeface="APLPAPATROLL" panose="02000603000000000000" pitchFamily="2" charset="0"/>
              </a:rPr>
              <a:t>D</a:t>
            </a:r>
            <a:r>
              <a:rPr lang="en-US" sz="1600" b="1" dirty="0" err="1">
                <a:solidFill>
                  <a:srgbClr val="0E0E0E"/>
                </a:solidFill>
                <a:effectLst/>
                <a:latin typeface="APLPAPATROLL" panose="02000603000000000000" pitchFamily="2" charset="0"/>
                <a:ea typeface="APLPAPATROLL" panose="02000603000000000000" pitchFamily="2" charset="0"/>
              </a:rPr>
              <a:t>uelo</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Este grupo se centrará en cómo afrontar </a:t>
            </a:r>
            <a:r>
              <a:rPr lang="es-ES" altLang="en-US" sz="1550" dirty="0">
                <a:latin typeface="APLPAPATROLL" panose="02000603000000000000" pitchFamily="2" charset="0"/>
                <a:ea typeface="APLPAPATROLL" panose="02000603000000000000" pitchFamily="2" charset="0"/>
              </a:rPr>
              <a:t>la muerte</a:t>
            </a:r>
            <a:r>
              <a:rPr lang="es-ES" altLang="en-US" sz="1550" dirty="0">
                <a:latin typeface="APLPapaTroll" panose="02000603000000000000" pitchFamily="2" charset="0"/>
                <a:ea typeface="APLPapaTroll" panose="02000603000000000000" pitchFamily="2" charset="0"/>
              </a:rPr>
              <a:t>.</a:t>
            </a:r>
          </a:p>
          <a:p>
            <a:pPr eaLnBrk="0" fontAlgn="base" hangingPunct="0">
              <a:spcBef>
                <a:spcPct val="0"/>
              </a:spcBef>
              <a:spcAft>
                <a:spcPct val="0"/>
              </a:spcAft>
            </a:pPr>
            <a:endPar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el duelo</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550" b="0" i="0" u="none" strike="noStrike" cap="none" normalizeH="0" baseline="0" dirty="0">
                <a:effectLst/>
                <a:latin typeface="APLPapaTroll" panose="02000603000000000000" pitchFamily="2" charset="0"/>
                <a:ea typeface="APLPapaTroll" panose="02000603000000000000" pitchFamily="2" charset="0"/>
              </a:rPr>
              <a:t>Ide</a:t>
            </a:r>
            <a:r>
              <a:rPr lang="es-ES" altLang="en-US" sz="1550" dirty="0">
                <a:latin typeface="APLPapaTroll" panose="02000603000000000000" pitchFamily="2" charset="0"/>
                <a:ea typeface="APLPapaTroll" panose="02000603000000000000" pitchFamily="2" charset="0"/>
              </a:rPr>
              <a:t>ntificar y explorar los sentimientos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 altLang="en-US" sz="1550" dirty="0">
                <a:latin typeface="APLPapaTroll" panose="02000603000000000000" pitchFamily="2" charset="0"/>
                <a:ea typeface="APLPapaTroll" panose="02000603000000000000" pitchFamily="2" charset="0"/>
              </a:rPr>
              <a:t>Entender las etapas del duelo</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Usar las habilidades de afrontamiento</a:t>
            </a:r>
          </a:p>
          <a:p>
            <a:pPr marL="285750" indent="-285750" eaLnBrk="0" fontAlgn="base" hangingPunct="0">
              <a:spcBef>
                <a:spcPct val="0"/>
              </a:spcBef>
              <a:spcAft>
                <a:spcPct val="0"/>
              </a:spcAft>
              <a:buFont typeface="Arial" panose="020B0604020202020204" pitchFamily="34" charset="0"/>
              <a:buChar char="•"/>
            </a:pPr>
            <a:r>
              <a:rPr lang="es-ES" altLang="en-US" sz="1550" dirty="0">
                <a:latin typeface="APLPapaTroll" panose="02000603000000000000" pitchFamily="2" charset="0"/>
                <a:ea typeface="APLPapaTroll" panose="02000603000000000000" pitchFamily="2" charset="0"/>
              </a:rPr>
              <a:t>Identificar a las personas de apoyo</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Psicóloga</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Escolar</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endParaRPr lang="es-ES" altLang="en-US"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dirty="0">
                <a:latin typeface="APLPapaTroll" panose="02000603000000000000" pitchFamily="2" charset="0"/>
                <a:ea typeface="APLPapaTroll" panose="02000603000000000000" pitchFamily="2" charset="0"/>
              </a:rPr>
              <a:t>     </a:t>
            </a: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endParaRPr lang="es-ES" altLang="en-US"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lang="es-ES" altLang="en-US" dirty="0">
                <a:latin typeface="APLPapaTroll" panose="02000603000000000000" pitchFamily="2" charset="0"/>
                <a:ea typeface="APLPapaTroll" panose="02000603000000000000" pitchFamily="2" charset="0"/>
              </a:rPr>
              <a:t>Firma: </a:t>
            </a:r>
            <a:r>
              <a:rPr kumimoji="0" lang="es-ES" altLang="en-US"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11463533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a:blip r:embed="rId7"/>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63C4735-3C27-CB9B-CCBF-7242D4D5D87C}"/>
              </a:ext>
            </a:extLst>
          </p:cNvPr>
          <p:cNvSpPr txBox="1"/>
          <p:nvPr>
            <p:custDataLst>
              <p:tags r:id="rId1"/>
            </p:custDataLst>
          </p:nvPr>
        </p:nvSpPr>
        <p:spPr>
          <a:xfrm>
            <a:off x="151214" y="213106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C7F4959-9501-BA79-A2AF-8E81C85635AF}"/>
              </a:ext>
            </a:extLst>
          </p:cNvPr>
          <p:cNvGraphicFramePr>
            <a:graphicFrameLocks noGrp="1"/>
          </p:cNvGraphicFramePr>
          <p:nvPr>
            <p:custDataLst>
              <p:tags r:id="rId2"/>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dirty="0">
                          <a:latin typeface="APLPapaTroll" panose="02000603000000000000" pitchFamily="2" charset="0"/>
                          <a:ea typeface="APLPapaTroll" panose="02000603000000000000" pitchFamily="2" charset="0"/>
                        </a:rPr>
                        <a:t>Student Name:</a:t>
                      </a:r>
                    </a:p>
                  </a:txBody>
                  <a:tcPr/>
                </a:tc>
                <a:tc>
                  <a:txBody>
                    <a:bodyPr/>
                    <a:lstStyle/>
                    <a:p>
                      <a:pPr algn="ctr"/>
                      <a:r>
                        <a:rPr lang="en-US" sz="2000" b="1">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6" name="TextBox 5">
            <a:extLst>
              <a:ext uri="{FF2B5EF4-FFF2-40B4-BE49-F238E27FC236}">
                <a16:creationId xmlns:a16="http://schemas.microsoft.com/office/drawing/2014/main" id="{09EE5C8A-A386-6436-1A23-CA235D325986}"/>
              </a:ext>
            </a:extLst>
          </p:cNvPr>
          <p:cNvSpPr txBox="1"/>
          <p:nvPr>
            <p:custDataLst>
              <p:tags r:id="rId3"/>
            </p:custDataLst>
          </p:nvPr>
        </p:nvSpPr>
        <p:spPr>
          <a:xfrm>
            <a:off x="217504" y="4581137"/>
            <a:ext cx="4485027" cy="1554272"/>
          </a:xfrm>
          <a:prstGeom prst="rect">
            <a:avLst/>
          </a:prstGeom>
          <a:noFill/>
        </p:spPr>
        <p:txBody>
          <a:bodyPr wrap="square">
            <a:spAutoFit/>
          </a:bodyPr>
          <a:lstStyle/>
          <a:p>
            <a:pPr algn="ctr"/>
            <a:r>
              <a:rPr lang="en-US" sz="1900" dirty="0">
                <a:latin typeface="APLPapaTroll" panose="02000603000000000000" pitchFamily="2" charset="0"/>
                <a:ea typeface="APLPapaTroll" panose="02000603000000000000" pitchFamily="2" charset="0"/>
              </a:rPr>
              <a:t>Please contact me any time with questions or suggestions. Thank you!</a:t>
            </a:r>
          </a:p>
          <a:p>
            <a:pPr algn="ctr"/>
            <a:endParaRPr lang="en-US" sz="1900" dirty="0">
              <a:latin typeface="APLPapaTroll" panose="02000603000000000000" pitchFamily="2" charset="0"/>
              <a:ea typeface="APLPapaTroll" panose="02000603000000000000" pitchFamily="2" charset="0"/>
            </a:endParaRP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          School Psychologist</a:t>
            </a:r>
          </a:p>
        </p:txBody>
      </p:sp>
      <p:sp>
        <p:nvSpPr>
          <p:cNvPr id="30" name="TextBox 29">
            <a:extLst>
              <a:ext uri="{FF2B5EF4-FFF2-40B4-BE49-F238E27FC236}">
                <a16:creationId xmlns:a16="http://schemas.microsoft.com/office/drawing/2014/main" id="{63270EB1-33B7-A57E-30D4-93BF577BCF00}"/>
              </a:ext>
            </a:extLst>
          </p:cNvPr>
          <p:cNvSpPr txBox="1"/>
          <p:nvPr>
            <p:custDataLst>
              <p:tags r:id="rId4"/>
            </p:custDataLst>
          </p:nvPr>
        </p:nvSpPr>
        <p:spPr>
          <a:xfrm>
            <a:off x="137836" y="2493522"/>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a:t>
            </a:r>
          </a:p>
        </p:txBody>
      </p:sp>
      <p:sp>
        <p:nvSpPr>
          <p:cNvPr id="9" name="TextBox 8">
            <a:extLst>
              <a:ext uri="{FF2B5EF4-FFF2-40B4-BE49-F238E27FC236}">
                <a16:creationId xmlns:a16="http://schemas.microsoft.com/office/drawing/2014/main" id="{EDC57CE2-8333-B1A1-57C9-3E2C063262A8}"/>
              </a:ext>
            </a:extLst>
          </p:cNvPr>
          <p:cNvSpPr txBox="1"/>
          <p:nvPr>
            <p:custDataLst>
              <p:tags r:id="rId5"/>
            </p:custDataLst>
          </p:nvPr>
        </p:nvSpPr>
        <p:spPr>
          <a:xfrm>
            <a:off x="283628" y="2864875"/>
            <a:ext cx="7244678" cy="2139047"/>
          </a:xfrm>
          <a:prstGeom prst="rect">
            <a:avLst/>
          </a:prstGeom>
          <a:noFill/>
        </p:spPr>
        <p:txBody>
          <a:bodyPr wrap="square" rtlCol="0">
            <a:spAutoFit/>
          </a:bodyPr>
          <a:lstStyle/>
          <a:p>
            <a:pPr algn="ctr"/>
            <a:r>
              <a:rPr lang="en-US" sz="1900" dirty="0">
                <a:latin typeface="APLPapaTroll" panose="02000603000000000000" pitchFamily="2" charset="0"/>
                <a:ea typeface="APLPapaTroll" panose="02000603000000000000" pitchFamily="2" charset="0"/>
              </a:rPr>
              <a:t>I will be facilitating a small group called </a:t>
            </a:r>
            <a:r>
              <a:rPr lang="en-US" sz="1900" b="1" dirty="0">
                <a:latin typeface="APLPapaTroll" panose="02000603000000000000" pitchFamily="2" charset="0"/>
                <a:ea typeface="APLPapaTroll" panose="02000603000000000000" pitchFamily="2" charset="0"/>
              </a:rPr>
              <a:t>“Sailing Through Loss.” </a:t>
            </a:r>
            <a:r>
              <a:rPr lang="en-US" sz="1900" dirty="0">
                <a:latin typeface="APLPapaTroll" panose="02000603000000000000" pitchFamily="2" charset="0"/>
                <a:ea typeface="APLPapaTroll" panose="02000603000000000000" pitchFamily="2" charset="0"/>
              </a:rPr>
              <a:t>We will focus on </a:t>
            </a:r>
            <a:r>
              <a:rPr lang="en-US" sz="1900" b="1" dirty="0">
                <a:latin typeface="APLPapaTroll" panose="02000603000000000000" pitchFamily="2" charset="0"/>
                <a:ea typeface="APLPapaTroll" panose="02000603000000000000" pitchFamily="2" charset="0"/>
              </a:rPr>
              <a:t>coping with grief and loss. </a:t>
            </a:r>
            <a:r>
              <a:rPr lang="en-US" sz="1900" dirty="0">
                <a:latin typeface="APLPapaTroll" panose="02000603000000000000" pitchFamily="2" charset="0"/>
                <a:ea typeface="APLPapaTroll" panose="02000603000000000000" pitchFamily="2" charset="0"/>
              </a:rPr>
              <a:t>We will meet </a:t>
            </a:r>
            <a:r>
              <a:rPr lang="en-US" sz="1900" b="1" dirty="0">
                <a:latin typeface="APLPapaTroll" panose="02000603000000000000" pitchFamily="2" charset="0"/>
                <a:ea typeface="APLPapaTroll" panose="02000603000000000000" pitchFamily="2" charset="0"/>
              </a:rPr>
              <a:t>once/week for 30 minutes for 10 weeks.</a:t>
            </a:r>
            <a:r>
              <a:rPr lang="en-US" sz="1900" dirty="0">
                <a:latin typeface="APLPapaTroll" panose="02000603000000000000" pitchFamily="2" charset="0"/>
                <a:ea typeface="APLPapaTroll" panose="02000603000000000000" pitchFamily="2" charset="0"/>
              </a:rPr>
              <a:t> Your referrals help me ensure that my services are needed and relevant for our students. Please fill out this form to let me know which students would be the best fit for this group, and which day/time work best for your classroom schedule. </a:t>
            </a:r>
          </a:p>
          <a:p>
            <a:pPr algn="ctr"/>
            <a:endParaRPr lang="en-US" sz="19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8435876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a:blip r:embed="rId7"/>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63C4735-3C27-CB9B-CCBF-7242D4D5D87C}"/>
              </a:ext>
            </a:extLst>
          </p:cNvPr>
          <p:cNvSpPr txBox="1"/>
          <p:nvPr>
            <p:custDataLst>
              <p:tags r:id="rId1"/>
            </p:custDataLst>
          </p:nvPr>
        </p:nvSpPr>
        <p:spPr>
          <a:xfrm>
            <a:off x="151214" y="213106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C7F4959-9501-BA79-A2AF-8E81C85635AF}"/>
              </a:ext>
            </a:extLst>
          </p:cNvPr>
          <p:cNvGraphicFramePr>
            <a:graphicFrameLocks noGrp="1"/>
          </p:cNvGraphicFramePr>
          <p:nvPr>
            <p:custDataLst>
              <p:tags r:id="rId2"/>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a:latin typeface="APLPapaTroll" panose="02000603000000000000" pitchFamily="2" charset="0"/>
                          <a:ea typeface="APLPapaTroll" panose="02000603000000000000" pitchFamily="2" charset="0"/>
                        </a:rPr>
                        <a:t>Student Name:</a:t>
                      </a:r>
                    </a:p>
                  </a:txBody>
                  <a:tcPr/>
                </a:tc>
                <a:tc>
                  <a:txBody>
                    <a:bodyPr/>
                    <a:lstStyle/>
                    <a:p>
                      <a:pPr algn="ctr"/>
                      <a:r>
                        <a:rPr lang="en-US" sz="2000" b="1">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6" name="TextBox 5">
            <a:extLst>
              <a:ext uri="{FF2B5EF4-FFF2-40B4-BE49-F238E27FC236}">
                <a16:creationId xmlns:a16="http://schemas.microsoft.com/office/drawing/2014/main" id="{09EE5C8A-A386-6436-1A23-CA235D325986}"/>
              </a:ext>
            </a:extLst>
          </p:cNvPr>
          <p:cNvSpPr txBox="1"/>
          <p:nvPr>
            <p:custDataLst>
              <p:tags r:id="rId3"/>
            </p:custDataLst>
          </p:nvPr>
        </p:nvSpPr>
        <p:spPr>
          <a:xfrm>
            <a:off x="217504" y="4581137"/>
            <a:ext cx="4485027" cy="1554272"/>
          </a:xfrm>
          <a:prstGeom prst="rect">
            <a:avLst/>
          </a:prstGeom>
          <a:noFill/>
        </p:spPr>
        <p:txBody>
          <a:bodyPr wrap="square">
            <a:spAutoFit/>
          </a:bodyPr>
          <a:lstStyle/>
          <a:p>
            <a:pPr algn="ctr"/>
            <a:r>
              <a:rPr lang="en-US" sz="1900" dirty="0">
                <a:latin typeface="APLPapaTroll" panose="02000603000000000000" pitchFamily="2" charset="0"/>
                <a:ea typeface="APLPapaTroll" panose="02000603000000000000" pitchFamily="2" charset="0"/>
              </a:rPr>
              <a:t>Please contact me any time with questions or suggestions. Thank you!</a:t>
            </a:r>
          </a:p>
          <a:p>
            <a:pPr algn="ctr"/>
            <a:endParaRPr lang="en-US" sz="1900" dirty="0">
              <a:latin typeface="APLPapaTroll" panose="02000603000000000000" pitchFamily="2" charset="0"/>
              <a:ea typeface="APLPapaTroll" panose="02000603000000000000" pitchFamily="2" charset="0"/>
            </a:endParaRP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          School Social Worker</a:t>
            </a:r>
          </a:p>
        </p:txBody>
      </p:sp>
      <p:sp>
        <p:nvSpPr>
          <p:cNvPr id="30" name="TextBox 29">
            <a:extLst>
              <a:ext uri="{FF2B5EF4-FFF2-40B4-BE49-F238E27FC236}">
                <a16:creationId xmlns:a16="http://schemas.microsoft.com/office/drawing/2014/main" id="{63270EB1-33B7-A57E-30D4-93BF577BCF00}"/>
              </a:ext>
            </a:extLst>
          </p:cNvPr>
          <p:cNvSpPr txBox="1"/>
          <p:nvPr>
            <p:custDataLst>
              <p:tags r:id="rId4"/>
            </p:custDataLst>
          </p:nvPr>
        </p:nvSpPr>
        <p:spPr>
          <a:xfrm>
            <a:off x="137836" y="2493522"/>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a:t>
            </a:r>
          </a:p>
        </p:txBody>
      </p:sp>
      <p:sp>
        <p:nvSpPr>
          <p:cNvPr id="14" name="TextBox 13">
            <a:extLst>
              <a:ext uri="{FF2B5EF4-FFF2-40B4-BE49-F238E27FC236}">
                <a16:creationId xmlns:a16="http://schemas.microsoft.com/office/drawing/2014/main" id="{08050CBE-9BF6-C35F-820C-828E6E753FBB}"/>
              </a:ext>
            </a:extLst>
          </p:cNvPr>
          <p:cNvSpPr txBox="1"/>
          <p:nvPr>
            <p:custDataLst>
              <p:tags r:id="rId5"/>
            </p:custDataLst>
          </p:nvPr>
        </p:nvSpPr>
        <p:spPr>
          <a:xfrm>
            <a:off x="283628" y="2864875"/>
            <a:ext cx="7244678" cy="2139047"/>
          </a:xfrm>
          <a:prstGeom prst="rect">
            <a:avLst/>
          </a:prstGeom>
          <a:noFill/>
        </p:spPr>
        <p:txBody>
          <a:bodyPr wrap="square" rtlCol="0">
            <a:spAutoFit/>
          </a:bodyPr>
          <a:lstStyle/>
          <a:p>
            <a:pPr algn="ctr"/>
            <a:r>
              <a:rPr lang="en-US" sz="1900" dirty="0">
                <a:latin typeface="APLPapaTroll" panose="02000603000000000000" pitchFamily="2" charset="0"/>
                <a:ea typeface="APLPapaTroll" panose="02000603000000000000" pitchFamily="2" charset="0"/>
              </a:rPr>
              <a:t>I will be facilitating a small group called </a:t>
            </a:r>
            <a:r>
              <a:rPr lang="en-US" sz="1900" b="1" dirty="0">
                <a:latin typeface="APLPapaTroll" panose="02000603000000000000" pitchFamily="2" charset="0"/>
                <a:ea typeface="APLPapaTroll" panose="02000603000000000000" pitchFamily="2" charset="0"/>
              </a:rPr>
              <a:t>“Sailing Through Loss.” </a:t>
            </a:r>
            <a:r>
              <a:rPr lang="en-US" sz="1900" dirty="0">
                <a:latin typeface="APLPapaTroll" panose="02000603000000000000" pitchFamily="2" charset="0"/>
                <a:ea typeface="APLPapaTroll" panose="02000603000000000000" pitchFamily="2" charset="0"/>
              </a:rPr>
              <a:t>We will focus on </a:t>
            </a:r>
            <a:r>
              <a:rPr lang="en-US" sz="1900" b="1" dirty="0">
                <a:latin typeface="APLPapaTroll" panose="02000603000000000000" pitchFamily="2" charset="0"/>
                <a:ea typeface="APLPapaTroll" panose="02000603000000000000" pitchFamily="2" charset="0"/>
              </a:rPr>
              <a:t>coping with grief and loss. </a:t>
            </a:r>
            <a:r>
              <a:rPr lang="en-US" sz="1900" dirty="0">
                <a:latin typeface="APLPapaTroll" panose="02000603000000000000" pitchFamily="2" charset="0"/>
                <a:ea typeface="APLPapaTroll" panose="02000603000000000000" pitchFamily="2" charset="0"/>
              </a:rPr>
              <a:t>We will meet </a:t>
            </a:r>
            <a:r>
              <a:rPr lang="en-US" sz="1900" b="1" dirty="0">
                <a:latin typeface="APLPapaTroll" panose="02000603000000000000" pitchFamily="2" charset="0"/>
                <a:ea typeface="APLPapaTroll" panose="02000603000000000000" pitchFamily="2" charset="0"/>
              </a:rPr>
              <a:t>once/week for 30 minutes for 10 weeks.</a:t>
            </a:r>
            <a:r>
              <a:rPr lang="en-US" sz="1900" dirty="0">
                <a:latin typeface="APLPapaTroll" panose="02000603000000000000" pitchFamily="2" charset="0"/>
                <a:ea typeface="APLPapaTroll" panose="02000603000000000000" pitchFamily="2" charset="0"/>
              </a:rPr>
              <a:t> Your referrals help me ensure that my services are needed and relevant for our students. Please fill out this form to let me know which students would be the best fit for this group, and which day/time work best for your classroom schedule. </a:t>
            </a:r>
          </a:p>
          <a:p>
            <a:pPr algn="ctr"/>
            <a:endParaRPr lang="en-US" sz="19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7988968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a:blip r:embed="rId7"/>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63C4735-3C27-CB9B-CCBF-7242D4D5D87C}"/>
              </a:ext>
            </a:extLst>
          </p:cNvPr>
          <p:cNvSpPr txBox="1"/>
          <p:nvPr>
            <p:custDataLst>
              <p:tags r:id="rId1"/>
            </p:custDataLst>
          </p:nvPr>
        </p:nvSpPr>
        <p:spPr>
          <a:xfrm>
            <a:off x="151214" y="213106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C7F4959-9501-BA79-A2AF-8E81C85635AF}"/>
              </a:ext>
            </a:extLst>
          </p:cNvPr>
          <p:cNvGraphicFramePr>
            <a:graphicFrameLocks noGrp="1"/>
          </p:cNvGraphicFramePr>
          <p:nvPr>
            <p:custDataLst>
              <p:tags r:id="rId2"/>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a:latin typeface="APLPapaTroll" panose="02000603000000000000" pitchFamily="2" charset="0"/>
                          <a:ea typeface="APLPapaTroll" panose="02000603000000000000" pitchFamily="2" charset="0"/>
                        </a:rPr>
                        <a:t>Student Name:</a:t>
                      </a:r>
                    </a:p>
                  </a:txBody>
                  <a:tcPr/>
                </a:tc>
                <a:tc>
                  <a:txBody>
                    <a:bodyPr/>
                    <a:lstStyle/>
                    <a:p>
                      <a:pPr algn="ctr"/>
                      <a:r>
                        <a:rPr lang="en-US" sz="2000" b="1">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30" name="TextBox 29">
            <a:extLst>
              <a:ext uri="{FF2B5EF4-FFF2-40B4-BE49-F238E27FC236}">
                <a16:creationId xmlns:a16="http://schemas.microsoft.com/office/drawing/2014/main" id="{63270EB1-33B7-A57E-30D4-93BF577BCF00}"/>
              </a:ext>
            </a:extLst>
          </p:cNvPr>
          <p:cNvSpPr txBox="1"/>
          <p:nvPr>
            <p:custDataLst>
              <p:tags r:id="rId3"/>
            </p:custDataLst>
          </p:nvPr>
        </p:nvSpPr>
        <p:spPr>
          <a:xfrm>
            <a:off x="137836" y="2493522"/>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
        <p:nvSpPr>
          <p:cNvPr id="12" name="TextBox 11">
            <a:extLst>
              <a:ext uri="{FF2B5EF4-FFF2-40B4-BE49-F238E27FC236}">
                <a16:creationId xmlns:a16="http://schemas.microsoft.com/office/drawing/2014/main" id="{F06025C5-32E4-D30A-6FF1-C0501DED6BB2}"/>
              </a:ext>
            </a:extLst>
          </p:cNvPr>
          <p:cNvSpPr txBox="1"/>
          <p:nvPr>
            <p:custDataLst>
              <p:tags r:id="rId4"/>
            </p:custDataLst>
          </p:nvPr>
        </p:nvSpPr>
        <p:spPr>
          <a:xfrm>
            <a:off x="217504" y="4581137"/>
            <a:ext cx="4485027" cy="1554272"/>
          </a:xfrm>
          <a:prstGeom prst="rect">
            <a:avLst/>
          </a:prstGeom>
          <a:noFill/>
        </p:spPr>
        <p:txBody>
          <a:bodyPr wrap="square">
            <a:spAutoFit/>
          </a:bodyPr>
          <a:lstStyle/>
          <a:p>
            <a:pPr algn="ctr"/>
            <a:r>
              <a:rPr lang="en-US" sz="1900" dirty="0">
                <a:latin typeface="APLPapaTroll" panose="02000603000000000000" pitchFamily="2" charset="0"/>
                <a:ea typeface="APLPapaTroll" panose="02000603000000000000" pitchFamily="2" charset="0"/>
              </a:rPr>
              <a:t>Please contact me any time with questions or suggestions. Thank you!</a:t>
            </a:r>
          </a:p>
          <a:p>
            <a:pPr algn="ctr"/>
            <a:endParaRPr lang="en-US" sz="1900" dirty="0">
              <a:latin typeface="APLPapaTroll" panose="02000603000000000000" pitchFamily="2" charset="0"/>
              <a:ea typeface="APLPapaTroll" panose="02000603000000000000" pitchFamily="2" charset="0"/>
            </a:endParaRP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            School Counselor</a:t>
            </a:r>
          </a:p>
        </p:txBody>
      </p:sp>
      <p:sp>
        <p:nvSpPr>
          <p:cNvPr id="8" name="TextBox 7">
            <a:extLst>
              <a:ext uri="{FF2B5EF4-FFF2-40B4-BE49-F238E27FC236}">
                <a16:creationId xmlns:a16="http://schemas.microsoft.com/office/drawing/2014/main" id="{4B23DBAA-1A58-9ACE-7F31-ADBC728D9F5D}"/>
              </a:ext>
            </a:extLst>
          </p:cNvPr>
          <p:cNvSpPr txBox="1"/>
          <p:nvPr>
            <p:custDataLst>
              <p:tags r:id="rId5"/>
            </p:custDataLst>
          </p:nvPr>
        </p:nvSpPr>
        <p:spPr>
          <a:xfrm>
            <a:off x="283628" y="2864875"/>
            <a:ext cx="7244678" cy="2139047"/>
          </a:xfrm>
          <a:prstGeom prst="rect">
            <a:avLst/>
          </a:prstGeom>
          <a:noFill/>
        </p:spPr>
        <p:txBody>
          <a:bodyPr wrap="square" rtlCol="0">
            <a:spAutoFit/>
          </a:bodyPr>
          <a:lstStyle/>
          <a:p>
            <a:pPr algn="ctr"/>
            <a:r>
              <a:rPr lang="en-US" sz="1900" dirty="0">
                <a:latin typeface="APLPapaTroll" panose="02000603000000000000" pitchFamily="2" charset="0"/>
                <a:ea typeface="APLPapaTroll" panose="02000603000000000000" pitchFamily="2" charset="0"/>
              </a:rPr>
              <a:t>I will be facilitating a small group called </a:t>
            </a:r>
            <a:r>
              <a:rPr lang="en-US" sz="1900" b="1" dirty="0">
                <a:latin typeface="APLPapaTroll" panose="02000603000000000000" pitchFamily="2" charset="0"/>
                <a:ea typeface="APLPapaTroll" panose="02000603000000000000" pitchFamily="2" charset="0"/>
              </a:rPr>
              <a:t>“Sailing Through Loss.” </a:t>
            </a:r>
            <a:r>
              <a:rPr lang="en-US" sz="1900" dirty="0">
                <a:latin typeface="APLPapaTroll" panose="02000603000000000000" pitchFamily="2" charset="0"/>
                <a:ea typeface="APLPapaTroll" panose="02000603000000000000" pitchFamily="2" charset="0"/>
              </a:rPr>
              <a:t>We will focus on </a:t>
            </a:r>
            <a:r>
              <a:rPr lang="en-US" sz="1900" b="1" dirty="0">
                <a:latin typeface="APLPapaTroll" panose="02000603000000000000" pitchFamily="2" charset="0"/>
                <a:ea typeface="APLPapaTroll" panose="02000603000000000000" pitchFamily="2" charset="0"/>
              </a:rPr>
              <a:t>coping with grief and loss. </a:t>
            </a:r>
            <a:r>
              <a:rPr lang="en-US" sz="1900" dirty="0">
                <a:latin typeface="APLPapaTroll" panose="02000603000000000000" pitchFamily="2" charset="0"/>
                <a:ea typeface="APLPapaTroll" panose="02000603000000000000" pitchFamily="2" charset="0"/>
              </a:rPr>
              <a:t>We will meet </a:t>
            </a:r>
            <a:r>
              <a:rPr lang="en-US" sz="1900" b="1" dirty="0">
                <a:latin typeface="APLPapaTroll" panose="02000603000000000000" pitchFamily="2" charset="0"/>
                <a:ea typeface="APLPapaTroll" panose="02000603000000000000" pitchFamily="2" charset="0"/>
              </a:rPr>
              <a:t>once/week for 30 minutes for 10 weeks.</a:t>
            </a:r>
            <a:r>
              <a:rPr lang="en-US" sz="1900" dirty="0">
                <a:latin typeface="APLPapaTroll" panose="02000603000000000000" pitchFamily="2" charset="0"/>
                <a:ea typeface="APLPapaTroll" panose="02000603000000000000" pitchFamily="2" charset="0"/>
              </a:rPr>
              <a:t> Your referrals help me ensure that my services are needed and relevant for our students. Please fill out this form to let me know which students would be the best fit for this group, and which day/time work best for your classroom schedule. </a:t>
            </a:r>
          </a:p>
          <a:p>
            <a:pPr algn="ctr"/>
            <a:endParaRPr lang="en-US" sz="19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12635848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a:blip r:embed="rId7"/>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63C4735-3C27-CB9B-CCBF-7242D4D5D87C}"/>
              </a:ext>
            </a:extLst>
          </p:cNvPr>
          <p:cNvSpPr txBox="1"/>
          <p:nvPr>
            <p:custDataLst>
              <p:tags r:id="rId1"/>
            </p:custDataLst>
          </p:nvPr>
        </p:nvSpPr>
        <p:spPr>
          <a:xfrm>
            <a:off x="151214" y="213106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C7F4959-9501-BA79-A2AF-8E81C85635AF}"/>
              </a:ext>
            </a:extLst>
          </p:cNvPr>
          <p:cNvGraphicFramePr>
            <a:graphicFrameLocks noGrp="1"/>
          </p:cNvGraphicFramePr>
          <p:nvPr>
            <p:custDataLst>
              <p:tags r:id="rId2"/>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a:latin typeface="APLPapaTroll" panose="02000603000000000000" pitchFamily="2" charset="0"/>
                          <a:ea typeface="APLPapaTroll" panose="02000603000000000000" pitchFamily="2" charset="0"/>
                        </a:rPr>
                        <a:t>Student Name:</a:t>
                      </a:r>
                    </a:p>
                  </a:txBody>
                  <a:tcPr/>
                </a:tc>
                <a:tc>
                  <a:txBody>
                    <a:bodyPr/>
                    <a:lstStyle/>
                    <a:p>
                      <a:pPr algn="ctr"/>
                      <a:r>
                        <a:rPr lang="en-US" sz="2000" b="1">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30" name="TextBox 29">
            <a:extLst>
              <a:ext uri="{FF2B5EF4-FFF2-40B4-BE49-F238E27FC236}">
                <a16:creationId xmlns:a16="http://schemas.microsoft.com/office/drawing/2014/main" id="{63270EB1-33B7-A57E-30D4-93BF577BCF00}"/>
              </a:ext>
            </a:extLst>
          </p:cNvPr>
          <p:cNvSpPr txBox="1"/>
          <p:nvPr>
            <p:custDataLst>
              <p:tags r:id="rId3"/>
            </p:custDataLst>
          </p:nvPr>
        </p:nvSpPr>
        <p:spPr>
          <a:xfrm>
            <a:off x="137836" y="2493522"/>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
        <p:nvSpPr>
          <p:cNvPr id="12" name="TextBox 11">
            <a:extLst>
              <a:ext uri="{FF2B5EF4-FFF2-40B4-BE49-F238E27FC236}">
                <a16:creationId xmlns:a16="http://schemas.microsoft.com/office/drawing/2014/main" id="{421F39C2-6748-EA81-8927-A3778CBA47D2}"/>
              </a:ext>
            </a:extLst>
          </p:cNvPr>
          <p:cNvSpPr txBox="1"/>
          <p:nvPr>
            <p:custDataLst>
              <p:tags r:id="rId4"/>
            </p:custDataLst>
          </p:nvPr>
        </p:nvSpPr>
        <p:spPr>
          <a:xfrm>
            <a:off x="217504" y="4581137"/>
            <a:ext cx="4485027" cy="1554272"/>
          </a:xfrm>
          <a:prstGeom prst="rect">
            <a:avLst/>
          </a:prstGeom>
          <a:noFill/>
        </p:spPr>
        <p:txBody>
          <a:bodyPr wrap="square">
            <a:spAutoFit/>
          </a:bodyPr>
          <a:lstStyle/>
          <a:p>
            <a:pPr algn="ctr"/>
            <a:r>
              <a:rPr lang="en-US" sz="1900" dirty="0">
                <a:latin typeface="APLPapaTroll" panose="02000603000000000000" pitchFamily="2" charset="0"/>
                <a:ea typeface="APLPapaTroll" panose="02000603000000000000" pitchFamily="2" charset="0"/>
              </a:rPr>
              <a:t>Please contact me any time with questions or suggestions. Thank you!</a:t>
            </a:r>
          </a:p>
          <a:p>
            <a:pPr algn="ctr"/>
            <a:endParaRPr lang="en-US" sz="1900" dirty="0">
              <a:latin typeface="APLPapaTroll" panose="02000603000000000000" pitchFamily="2" charset="0"/>
              <a:ea typeface="APLPapaTroll" panose="02000603000000000000" pitchFamily="2" charset="0"/>
            </a:endParaRP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          School Social Worker</a:t>
            </a:r>
          </a:p>
        </p:txBody>
      </p:sp>
      <p:sp>
        <p:nvSpPr>
          <p:cNvPr id="6" name="TextBox 5">
            <a:extLst>
              <a:ext uri="{FF2B5EF4-FFF2-40B4-BE49-F238E27FC236}">
                <a16:creationId xmlns:a16="http://schemas.microsoft.com/office/drawing/2014/main" id="{362E4723-48F6-420A-0856-13D9D802A2D0}"/>
              </a:ext>
            </a:extLst>
          </p:cNvPr>
          <p:cNvSpPr txBox="1"/>
          <p:nvPr>
            <p:custDataLst>
              <p:tags r:id="rId5"/>
            </p:custDataLst>
          </p:nvPr>
        </p:nvSpPr>
        <p:spPr>
          <a:xfrm>
            <a:off x="283628" y="2864875"/>
            <a:ext cx="7244678" cy="2139047"/>
          </a:xfrm>
          <a:prstGeom prst="rect">
            <a:avLst/>
          </a:prstGeom>
          <a:noFill/>
        </p:spPr>
        <p:txBody>
          <a:bodyPr wrap="square" rtlCol="0">
            <a:spAutoFit/>
          </a:bodyPr>
          <a:lstStyle/>
          <a:p>
            <a:pPr algn="ctr"/>
            <a:r>
              <a:rPr lang="en-US" sz="1900" dirty="0">
                <a:latin typeface="APLPapaTroll" panose="02000603000000000000" pitchFamily="2" charset="0"/>
                <a:ea typeface="APLPapaTroll" panose="02000603000000000000" pitchFamily="2" charset="0"/>
              </a:rPr>
              <a:t>I will be facilitating a small group called </a:t>
            </a:r>
            <a:r>
              <a:rPr lang="en-US" sz="1900" b="1" dirty="0">
                <a:latin typeface="APLPapaTroll" panose="02000603000000000000" pitchFamily="2" charset="0"/>
                <a:ea typeface="APLPapaTroll" panose="02000603000000000000" pitchFamily="2" charset="0"/>
              </a:rPr>
              <a:t>“Sailing Through Loss.” </a:t>
            </a:r>
            <a:r>
              <a:rPr lang="en-US" sz="1900" dirty="0">
                <a:latin typeface="APLPapaTroll" panose="02000603000000000000" pitchFamily="2" charset="0"/>
                <a:ea typeface="APLPapaTroll" panose="02000603000000000000" pitchFamily="2" charset="0"/>
              </a:rPr>
              <a:t>We will focus on </a:t>
            </a:r>
            <a:r>
              <a:rPr lang="en-US" sz="1900" b="1" dirty="0">
                <a:latin typeface="APLPapaTroll" panose="02000603000000000000" pitchFamily="2" charset="0"/>
                <a:ea typeface="APLPapaTroll" panose="02000603000000000000" pitchFamily="2" charset="0"/>
              </a:rPr>
              <a:t>coping with grief and loss. </a:t>
            </a:r>
            <a:r>
              <a:rPr lang="en-US" sz="1900" dirty="0">
                <a:latin typeface="APLPapaTroll" panose="02000603000000000000" pitchFamily="2" charset="0"/>
                <a:ea typeface="APLPapaTroll" panose="02000603000000000000" pitchFamily="2" charset="0"/>
              </a:rPr>
              <a:t>We will meet </a:t>
            </a:r>
            <a:r>
              <a:rPr lang="en-US" sz="1900" b="1" dirty="0">
                <a:latin typeface="APLPapaTroll" panose="02000603000000000000" pitchFamily="2" charset="0"/>
                <a:ea typeface="APLPapaTroll" panose="02000603000000000000" pitchFamily="2" charset="0"/>
              </a:rPr>
              <a:t>once/week for 30 minutes for 10 weeks.</a:t>
            </a:r>
            <a:r>
              <a:rPr lang="en-US" sz="1900" dirty="0">
                <a:latin typeface="APLPapaTroll" panose="02000603000000000000" pitchFamily="2" charset="0"/>
                <a:ea typeface="APLPapaTroll" panose="02000603000000000000" pitchFamily="2" charset="0"/>
              </a:rPr>
              <a:t> Your referrals help me ensure that my services are needed and relevant for our students. Please fill out this form to let me know which students would be the best fit for this group, and which day/time work best for your classroom schedule. </a:t>
            </a:r>
          </a:p>
          <a:p>
            <a:pPr algn="ctr"/>
            <a:endParaRPr lang="en-US" sz="19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21947394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a:blip r:embed="rId7"/>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63C4735-3C27-CB9B-CCBF-7242D4D5D87C}"/>
              </a:ext>
            </a:extLst>
          </p:cNvPr>
          <p:cNvSpPr txBox="1"/>
          <p:nvPr>
            <p:custDataLst>
              <p:tags r:id="rId1"/>
            </p:custDataLst>
          </p:nvPr>
        </p:nvSpPr>
        <p:spPr>
          <a:xfrm>
            <a:off x="151214" y="213106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C7F4959-9501-BA79-A2AF-8E81C85635AF}"/>
              </a:ext>
            </a:extLst>
          </p:cNvPr>
          <p:cNvGraphicFramePr>
            <a:graphicFrameLocks noGrp="1"/>
          </p:cNvGraphicFramePr>
          <p:nvPr>
            <p:custDataLst>
              <p:tags r:id="rId2"/>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a:latin typeface="APLPapaTroll" panose="02000603000000000000" pitchFamily="2" charset="0"/>
                          <a:ea typeface="APLPapaTroll" panose="02000603000000000000" pitchFamily="2" charset="0"/>
                        </a:rPr>
                        <a:t>Student Name:</a:t>
                      </a:r>
                    </a:p>
                  </a:txBody>
                  <a:tcPr/>
                </a:tc>
                <a:tc>
                  <a:txBody>
                    <a:bodyPr/>
                    <a:lstStyle/>
                    <a:p>
                      <a:pPr algn="ctr"/>
                      <a:r>
                        <a:rPr lang="en-US" sz="2000" b="1">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30" name="TextBox 29">
            <a:extLst>
              <a:ext uri="{FF2B5EF4-FFF2-40B4-BE49-F238E27FC236}">
                <a16:creationId xmlns:a16="http://schemas.microsoft.com/office/drawing/2014/main" id="{63270EB1-33B7-A57E-30D4-93BF577BCF00}"/>
              </a:ext>
            </a:extLst>
          </p:cNvPr>
          <p:cNvSpPr txBox="1"/>
          <p:nvPr>
            <p:custDataLst>
              <p:tags r:id="rId3"/>
            </p:custDataLst>
          </p:nvPr>
        </p:nvSpPr>
        <p:spPr>
          <a:xfrm>
            <a:off x="137836" y="2493522"/>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
        <p:nvSpPr>
          <p:cNvPr id="7" name="TextBox 6">
            <a:extLst>
              <a:ext uri="{FF2B5EF4-FFF2-40B4-BE49-F238E27FC236}">
                <a16:creationId xmlns:a16="http://schemas.microsoft.com/office/drawing/2014/main" id="{1175DAC6-4477-989B-5FA3-ECA7BE1BD84C}"/>
              </a:ext>
            </a:extLst>
          </p:cNvPr>
          <p:cNvSpPr txBox="1"/>
          <p:nvPr>
            <p:custDataLst>
              <p:tags r:id="rId4"/>
            </p:custDataLst>
          </p:nvPr>
        </p:nvSpPr>
        <p:spPr>
          <a:xfrm>
            <a:off x="217504" y="4581137"/>
            <a:ext cx="4485027" cy="1554272"/>
          </a:xfrm>
          <a:prstGeom prst="rect">
            <a:avLst/>
          </a:prstGeom>
          <a:noFill/>
        </p:spPr>
        <p:txBody>
          <a:bodyPr wrap="square">
            <a:spAutoFit/>
          </a:bodyPr>
          <a:lstStyle/>
          <a:p>
            <a:pPr algn="ctr"/>
            <a:r>
              <a:rPr lang="en-US" sz="1900" dirty="0">
                <a:latin typeface="APLPapaTroll" panose="02000603000000000000" pitchFamily="2" charset="0"/>
                <a:ea typeface="APLPapaTroll" panose="02000603000000000000" pitchFamily="2" charset="0"/>
              </a:rPr>
              <a:t>Please contact me any time with questions or suggestions. Thank you!</a:t>
            </a:r>
          </a:p>
          <a:p>
            <a:pPr algn="ctr"/>
            <a:endParaRPr lang="en-US" sz="1900" dirty="0">
              <a:latin typeface="APLPapaTroll" panose="02000603000000000000" pitchFamily="2" charset="0"/>
              <a:ea typeface="APLPapaTroll" panose="02000603000000000000" pitchFamily="2" charset="0"/>
            </a:endParaRP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          School Psychologist</a:t>
            </a:r>
          </a:p>
        </p:txBody>
      </p:sp>
      <p:sp>
        <p:nvSpPr>
          <p:cNvPr id="6" name="TextBox 5">
            <a:extLst>
              <a:ext uri="{FF2B5EF4-FFF2-40B4-BE49-F238E27FC236}">
                <a16:creationId xmlns:a16="http://schemas.microsoft.com/office/drawing/2014/main" id="{961B57D1-FBDB-355F-E871-E9016C9D0F11}"/>
              </a:ext>
            </a:extLst>
          </p:cNvPr>
          <p:cNvSpPr txBox="1"/>
          <p:nvPr>
            <p:custDataLst>
              <p:tags r:id="rId5"/>
            </p:custDataLst>
          </p:nvPr>
        </p:nvSpPr>
        <p:spPr>
          <a:xfrm>
            <a:off x="283628" y="2864875"/>
            <a:ext cx="7244678" cy="2139047"/>
          </a:xfrm>
          <a:prstGeom prst="rect">
            <a:avLst/>
          </a:prstGeom>
          <a:noFill/>
        </p:spPr>
        <p:txBody>
          <a:bodyPr wrap="square" rtlCol="0">
            <a:spAutoFit/>
          </a:bodyPr>
          <a:lstStyle/>
          <a:p>
            <a:pPr algn="ctr"/>
            <a:r>
              <a:rPr lang="en-US" sz="1900" dirty="0">
                <a:latin typeface="APLPapaTroll" panose="02000603000000000000" pitchFamily="2" charset="0"/>
                <a:ea typeface="APLPapaTroll" panose="02000603000000000000" pitchFamily="2" charset="0"/>
              </a:rPr>
              <a:t>I will be facilitating a small group called </a:t>
            </a:r>
            <a:r>
              <a:rPr lang="en-US" sz="1900" b="1" dirty="0">
                <a:latin typeface="APLPapaTroll" panose="02000603000000000000" pitchFamily="2" charset="0"/>
                <a:ea typeface="APLPapaTroll" panose="02000603000000000000" pitchFamily="2" charset="0"/>
              </a:rPr>
              <a:t>“Sailing Through Loss.” </a:t>
            </a:r>
            <a:r>
              <a:rPr lang="en-US" sz="1900" dirty="0">
                <a:latin typeface="APLPapaTroll" panose="02000603000000000000" pitchFamily="2" charset="0"/>
                <a:ea typeface="APLPapaTroll" panose="02000603000000000000" pitchFamily="2" charset="0"/>
              </a:rPr>
              <a:t>We will focus on </a:t>
            </a:r>
            <a:r>
              <a:rPr lang="en-US" sz="1900" b="1" dirty="0">
                <a:latin typeface="APLPapaTroll" panose="02000603000000000000" pitchFamily="2" charset="0"/>
                <a:ea typeface="APLPapaTroll" panose="02000603000000000000" pitchFamily="2" charset="0"/>
              </a:rPr>
              <a:t>coping with grief and loss. </a:t>
            </a:r>
            <a:r>
              <a:rPr lang="en-US" sz="1900" dirty="0">
                <a:latin typeface="APLPapaTroll" panose="02000603000000000000" pitchFamily="2" charset="0"/>
                <a:ea typeface="APLPapaTroll" panose="02000603000000000000" pitchFamily="2" charset="0"/>
              </a:rPr>
              <a:t>We will meet </a:t>
            </a:r>
            <a:r>
              <a:rPr lang="en-US" sz="1900" b="1" dirty="0">
                <a:latin typeface="APLPapaTroll" panose="02000603000000000000" pitchFamily="2" charset="0"/>
                <a:ea typeface="APLPapaTroll" panose="02000603000000000000" pitchFamily="2" charset="0"/>
              </a:rPr>
              <a:t>once/week for 30 minutes for 10 weeks.</a:t>
            </a:r>
            <a:r>
              <a:rPr lang="en-US" sz="1900" dirty="0">
                <a:latin typeface="APLPapaTroll" panose="02000603000000000000" pitchFamily="2" charset="0"/>
                <a:ea typeface="APLPapaTroll" panose="02000603000000000000" pitchFamily="2" charset="0"/>
              </a:rPr>
              <a:t> Your referrals help me ensure that my services are needed and relevant for our students. Please fill out this form to let me know which students would be the best fit for this group, and which day/time work best for your classroom schedule. </a:t>
            </a:r>
          </a:p>
          <a:p>
            <a:pPr algn="ctr"/>
            <a:endParaRPr lang="en-US" sz="19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5486438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a:blip r:embed="rId3"/>
          <a:stretch>
            <a:fillRect/>
          </a:stretch>
        </a:blipFill>
        <a:effectLst/>
      </p:bgPr>
    </p:bg>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9F435CB0-BA5B-8976-05DC-DA3632537FE8}"/>
              </a:ext>
            </a:extLst>
          </p:cNvPr>
          <p:cNvSpPr txBox="1"/>
          <p:nvPr>
            <p:custDataLst>
              <p:tags r:id="rId1"/>
            </p:custDataLst>
          </p:nvPr>
        </p:nvSpPr>
        <p:spPr>
          <a:xfrm>
            <a:off x="244094" y="2037616"/>
            <a:ext cx="7185243" cy="860235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Counselor called </a:t>
            </a:r>
            <a:r>
              <a:rPr lang="en-US" sz="1600" b="1" dirty="0">
                <a:latin typeface="APLPapaTroll" panose="02000603000000000000" pitchFamily="2" charset="0"/>
                <a:ea typeface="APLPapaTroll" panose="02000603000000000000" pitchFamily="2" charset="0"/>
              </a:rPr>
              <a:t>“Sailing Through Loss.</a:t>
            </a:r>
            <a:r>
              <a:rPr lang="en-US" sz="1600" dirty="0">
                <a:latin typeface="APLPapaTroll" panose="02000603000000000000" pitchFamily="2" charset="0"/>
                <a:ea typeface="APLPapaTroll" panose="02000603000000000000" pitchFamily="2" charset="0"/>
              </a:rPr>
              <a:t>” This group will focus on </a:t>
            </a:r>
            <a:r>
              <a:rPr lang="en-US" sz="1600" b="1" dirty="0">
                <a:latin typeface="APLPapaTroll" panose="02000603000000000000" pitchFamily="2" charset="0"/>
                <a:ea typeface="APLPapaTroll" panose="02000603000000000000" pitchFamily="2" charset="0"/>
              </a:rPr>
              <a:t>coping with grief and loss.</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a:t>
            </a:r>
            <a:r>
              <a:rPr lang="en-US" sz="1600" b="1" dirty="0">
                <a:latin typeface="APLPapaTroll" panose="02000603000000000000" pitchFamily="2" charset="0"/>
                <a:ea typeface="APLPapaTroll" panose="02000603000000000000" pitchFamily="2" charset="0"/>
              </a:rPr>
              <a:t>10 weeks </a:t>
            </a:r>
            <a:r>
              <a:rPr lang="en-US" sz="1600" dirty="0">
                <a:latin typeface="APLPapaTroll" panose="02000603000000000000" pitchFamily="2" charset="0"/>
                <a:ea typeface="APLPapaTroll" panose="02000603000000000000" pitchFamily="2" charset="0"/>
              </a:rPr>
              <a:t>starting on ____________. We will meet for </a:t>
            </a:r>
            <a:r>
              <a:rPr lang="en-US" sz="1600" b="1" dirty="0">
                <a:latin typeface="APLPapaTroll" panose="02000603000000000000" pitchFamily="2" charset="0"/>
                <a:ea typeface="APLPapaTroll" panose="02000603000000000000" pitchFamily="2" charset="0"/>
              </a:rPr>
              <a:t>30 minutes </a:t>
            </a:r>
            <a:r>
              <a:rPr lang="en-US" sz="1600" dirty="0">
                <a:latin typeface="APLPapaTroll" panose="02000603000000000000" pitchFamily="2" charset="0"/>
                <a:ea typeface="APLPapaTroll" panose="02000603000000000000" pitchFamily="2" charset="0"/>
              </a:rPr>
              <a:t>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We will discuss important topics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Understanding grief and loss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Identifying and exploring feelings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Understanding the Stages of Grief</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Using coping skills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Identifying support people</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Counselor </a:t>
            </a:r>
          </a:p>
          <a:p>
            <a:endParaRPr lang="en-US" sz="10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endParaRPr lang="en-US" sz="5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10148473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a:blip r:embed="rId3"/>
          <a:stretch>
            <a:fillRect/>
          </a:stretch>
        </a:blipFill>
        <a:effectLst/>
      </p:bgPr>
    </p:bg>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9F435CB0-BA5B-8976-05DC-DA3632537FE8}"/>
              </a:ext>
            </a:extLst>
          </p:cNvPr>
          <p:cNvSpPr txBox="1"/>
          <p:nvPr>
            <p:custDataLst>
              <p:tags r:id="rId1"/>
            </p:custDataLst>
          </p:nvPr>
        </p:nvSpPr>
        <p:spPr>
          <a:xfrm>
            <a:off x="244094" y="2037616"/>
            <a:ext cx="7185243" cy="860235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Social Worker called </a:t>
            </a:r>
            <a:r>
              <a:rPr lang="en-US" sz="1600" b="1" dirty="0">
                <a:latin typeface="APLPapaTroll" panose="02000603000000000000" pitchFamily="2" charset="0"/>
                <a:ea typeface="APLPapaTroll" panose="02000603000000000000" pitchFamily="2" charset="0"/>
              </a:rPr>
              <a:t>“Sailing Through Loss.” </a:t>
            </a:r>
            <a:r>
              <a:rPr lang="en-US" sz="1600" dirty="0">
                <a:latin typeface="APLPapaTroll" panose="02000603000000000000" pitchFamily="2" charset="0"/>
                <a:ea typeface="APLPapaTroll" panose="02000603000000000000" pitchFamily="2" charset="0"/>
              </a:rPr>
              <a:t>This group will focus on </a:t>
            </a:r>
            <a:r>
              <a:rPr lang="en-US" sz="1600" b="1" dirty="0">
                <a:latin typeface="APLPapaTroll" panose="02000603000000000000" pitchFamily="2" charset="0"/>
                <a:ea typeface="APLPapaTroll" panose="02000603000000000000" pitchFamily="2" charset="0"/>
              </a:rPr>
              <a:t>coping with grief and loss.</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a:t>
            </a:r>
            <a:r>
              <a:rPr lang="en-US" sz="1600" b="1" dirty="0">
                <a:latin typeface="APLPapaTroll" panose="02000603000000000000" pitchFamily="2" charset="0"/>
                <a:ea typeface="APLPapaTroll" panose="02000603000000000000" pitchFamily="2" charset="0"/>
              </a:rPr>
              <a:t>10 weeks </a:t>
            </a:r>
            <a:r>
              <a:rPr lang="en-US" sz="1600" dirty="0">
                <a:latin typeface="APLPapaTroll" panose="02000603000000000000" pitchFamily="2" charset="0"/>
                <a:ea typeface="APLPapaTroll" panose="02000603000000000000" pitchFamily="2" charset="0"/>
              </a:rPr>
              <a:t>starting on ____________. We will meet for </a:t>
            </a:r>
            <a:r>
              <a:rPr lang="en-US" sz="1600" b="1" dirty="0">
                <a:latin typeface="APLPapaTroll" panose="02000603000000000000" pitchFamily="2" charset="0"/>
                <a:ea typeface="APLPapaTroll" panose="02000603000000000000" pitchFamily="2" charset="0"/>
              </a:rPr>
              <a:t>30 minutes </a:t>
            </a:r>
            <a:r>
              <a:rPr lang="en-US" sz="1600" dirty="0">
                <a:latin typeface="APLPapaTroll" panose="02000603000000000000" pitchFamily="2" charset="0"/>
                <a:ea typeface="APLPapaTroll" panose="02000603000000000000" pitchFamily="2" charset="0"/>
              </a:rPr>
              <a:t>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We will discuss important topics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Understanding grief and loss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Identifying and exploring feelings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Understanding the Stages of Grief</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Using coping skills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Identifying support people</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Social Worker </a:t>
            </a:r>
          </a:p>
          <a:p>
            <a:endParaRPr lang="en-US" sz="10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endParaRPr lang="en-US" sz="5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0259024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FLATTEN" val="true"/>
</p:tagLst>
</file>

<file path=ppt/tags/tag10.xml><?xml version="1.0" encoding="utf-8"?>
<p:tagLst xmlns:a="http://schemas.openxmlformats.org/drawingml/2006/main" xmlns:r="http://schemas.openxmlformats.org/officeDocument/2006/relationships" xmlns:p="http://schemas.openxmlformats.org/presentationml/2006/main">
  <p:tag name="FLATTEN" val="true"/>
</p:tagLst>
</file>

<file path=ppt/tags/tag11.xml><?xml version="1.0" encoding="utf-8"?>
<p:tagLst xmlns:a="http://schemas.openxmlformats.org/drawingml/2006/main" xmlns:r="http://schemas.openxmlformats.org/officeDocument/2006/relationships" xmlns:p="http://schemas.openxmlformats.org/presentationml/2006/main">
  <p:tag name="FLATTEN" val="true"/>
</p:tagLst>
</file>

<file path=ppt/tags/tag12.xml><?xml version="1.0" encoding="utf-8"?>
<p:tagLst xmlns:a="http://schemas.openxmlformats.org/drawingml/2006/main" xmlns:r="http://schemas.openxmlformats.org/officeDocument/2006/relationships" xmlns:p="http://schemas.openxmlformats.org/presentationml/2006/main">
  <p:tag name="FLATTEN" val="true"/>
</p:tagLst>
</file>

<file path=ppt/tags/tag13.xml><?xml version="1.0" encoding="utf-8"?>
<p:tagLst xmlns:a="http://schemas.openxmlformats.org/drawingml/2006/main" xmlns:r="http://schemas.openxmlformats.org/officeDocument/2006/relationships" xmlns:p="http://schemas.openxmlformats.org/presentationml/2006/main">
  <p:tag name="FLATTEN" val="true"/>
</p:tagLst>
</file>

<file path=ppt/tags/tag14.xml><?xml version="1.0" encoding="utf-8"?>
<p:tagLst xmlns:a="http://schemas.openxmlformats.org/drawingml/2006/main" xmlns:r="http://schemas.openxmlformats.org/officeDocument/2006/relationships" xmlns:p="http://schemas.openxmlformats.org/presentationml/2006/main">
  <p:tag name="FLATTEN" val="true"/>
</p:tagLst>
</file>

<file path=ppt/tags/tag15.xml><?xml version="1.0" encoding="utf-8"?>
<p:tagLst xmlns:a="http://schemas.openxmlformats.org/drawingml/2006/main" xmlns:r="http://schemas.openxmlformats.org/officeDocument/2006/relationships" xmlns:p="http://schemas.openxmlformats.org/presentationml/2006/main">
  <p:tag name="FLATTEN" val="true"/>
</p:tagLst>
</file>

<file path=ppt/tags/tag16.xml><?xml version="1.0" encoding="utf-8"?>
<p:tagLst xmlns:a="http://schemas.openxmlformats.org/drawingml/2006/main" xmlns:r="http://schemas.openxmlformats.org/officeDocument/2006/relationships" xmlns:p="http://schemas.openxmlformats.org/presentationml/2006/main">
  <p:tag name="FLATTEN" val="true"/>
</p:tagLst>
</file>

<file path=ppt/tags/tag17.xml><?xml version="1.0" encoding="utf-8"?>
<p:tagLst xmlns:a="http://schemas.openxmlformats.org/drawingml/2006/main" xmlns:r="http://schemas.openxmlformats.org/officeDocument/2006/relationships" xmlns:p="http://schemas.openxmlformats.org/presentationml/2006/main">
  <p:tag name="FLATTEN" val="true"/>
</p:tagLst>
</file>

<file path=ppt/tags/tag18.xml><?xml version="1.0" encoding="utf-8"?>
<p:tagLst xmlns:a="http://schemas.openxmlformats.org/drawingml/2006/main" xmlns:r="http://schemas.openxmlformats.org/officeDocument/2006/relationships" xmlns:p="http://schemas.openxmlformats.org/presentationml/2006/main">
  <p:tag name="FLATTEN" val="true"/>
</p:tagLst>
</file>

<file path=ppt/tags/tag19.xml><?xml version="1.0" encoding="utf-8"?>
<p:tagLst xmlns:a="http://schemas.openxmlformats.org/drawingml/2006/main" xmlns:r="http://schemas.openxmlformats.org/officeDocument/2006/relationships" xmlns:p="http://schemas.openxmlformats.org/presentationml/2006/main">
  <p:tag name="FLATTEN" val="true"/>
</p:tagLst>
</file>

<file path=ppt/tags/tag2.xml><?xml version="1.0" encoding="utf-8"?>
<p:tagLst xmlns:a="http://schemas.openxmlformats.org/drawingml/2006/main" xmlns:r="http://schemas.openxmlformats.org/officeDocument/2006/relationships" xmlns:p="http://schemas.openxmlformats.org/presentationml/2006/main">
  <p:tag name="FLATTEN" val="true"/>
</p:tagLst>
</file>

<file path=ppt/tags/tag20.xml><?xml version="1.0" encoding="utf-8"?>
<p:tagLst xmlns:a="http://schemas.openxmlformats.org/drawingml/2006/main" xmlns:r="http://schemas.openxmlformats.org/officeDocument/2006/relationships" xmlns:p="http://schemas.openxmlformats.org/presentationml/2006/main">
  <p:tag name="FLATTEN" val="true"/>
</p:tagLst>
</file>

<file path=ppt/tags/tag21.xml><?xml version="1.0" encoding="utf-8"?>
<p:tagLst xmlns:a="http://schemas.openxmlformats.org/drawingml/2006/main" xmlns:r="http://schemas.openxmlformats.org/officeDocument/2006/relationships" xmlns:p="http://schemas.openxmlformats.org/presentationml/2006/main">
  <p:tag name="FLATTEN" val="true"/>
</p:tagLst>
</file>

<file path=ppt/tags/tag22.xml><?xml version="1.0" encoding="utf-8"?>
<p:tagLst xmlns:a="http://schemas.openxmlformats.org/drawingml/2006/main" xmlns:r="http://schemas.openxmlformats.org/officeDocument/2006/relationships" xmlns:p="http://schemas.openxmlformats.org/presentationml/2006/main">
  <p:tag name="FLATTEN" val="true"/>
</p:tagLst>
</file>

<file path=ppt/tags/tag23.xml><?xml version="1.0" encoding="utf-8"?>
<p:tagLst xmlns:a="http://schemas.openxmlformats.org/drawingml/2006/main" xmlns:r="http://schemas.openxmlformats.org/officeDocument/2006/relationships" xmlns:p="http://schemas.openxmlformats.org/presentationml/2006/main">
  <p:tag name="FLATTEN" val="true"/>
</p:tagLst>
</file>

<file path=ppt/tags/tag24.xml><?xml version="1.0" encoding="utf-8"?>
<p:tagLst xmlns:a="http://schemas.openxmlformats.org/drawingml/2006/main" xmlns:r="http://schemas.openxmlformats.org/officeDocument/2006/relationships" xmlns:p="http://schemas.openxmlformats.org/presentationml/2006/main">
  <p:tag name="FLATTEN" val="true"/>
</p:tagLst>
</file>

<file path=ppt/tags/tag25.xml><?xml version="1.0" encoding="utf-8"?>
<p:tagLst xmlns:a="http://schemas.openxmlformats.org/drawingml/2006/main" xmlns:r="http://schemas.openxmlformats.org/officeDocument/2006/relationships" xmlns:p="http://schemas.openxmlformats.org/presentationml/2006/main">
  <p:tag name="FLATTEN" val="true"/>
</p:tagLst>
</file>

<file path=ppt/tags/tag26.xml><?xml version="1.0" encoding="utf-8"?>
<p:tagLst xmlns:a="http://schemas.openxmlformats.org/drawingml/2006/main" xmlns:r="http://schemas.openxmlformats.org/officeDocument/2006/relationships" xmlns:p="http://schemas.openxmlformats.org/presentationml/2006/main">
  <p:tag name="FLATTEN" val="true"/>
</p:tagLst>
</file>

<file path=ppt/tags/tag27.xml><?xml version="1.0" encoding="utf-8"?>
<p:tagLst xmlns:a="http://schemas.openxmlformats.org/drawingml/2006/main" xmlns:r="http://schemas.openxmlformats.org/officeDocument/2006/relationships" xmlns:p="http://schemas.openxmlformats.org/presentationml/2006/main">
  <p:tag name="FLATTEN" val="true"/>
</p:tagLst>
</file>

<file path=ppt/tags/tag28.xml><?xml version="1.0" encoding="utf-8"?>
<p:tagLst xmlns:a="http://schemas.openxmlformats.org/drawingml/2006/main" xmlns:r="http://schemas.openxmlformats.org/officeDocument/2006/relationships" xmlns:p="http://schemas.openxmlformats.org/presentationml/2006/main">
  <p:tag name="FLATTEN" val="true"/>
</p:tagLst>
</file>

<file path=ppt/tags/tag29.xml><?xml version="1.0" encoding="utf-8"?>
<p:tagLst xmlns:a="http://schemas.openxmlformats.org/drawingml/2006/main" xmlns:r="http://schemas.openxmlformats.org/officeDocument/2006/relationships" xmlns:p="http://schemas.openxmlformats.org/presentationml/2006/main">
  <p:tag name="FLATTEN" val="true"/>
</p:tagLst>
</file>

<file path=ppt/tags/tag3.xml><?xml version="1.0" encoding="utf-8"?>
<p:tagLst xmlns:a="http://schemas.openxmlformats.org/drawingml/2006/main" xmlns:r="http://schemas.openxmlformats.org/officeDocument/2006/relationships" xmlns:p="http://schemas.openxmlformats.org/presentationml/2006/main">
  <p:tag name="FLATTEN" val="true"/>
</p:tagLst>
</file>

<file path=ppt/tags/tag30.xml><?xml version="1.0" encoding="utf-8"?>
<p:tagLst xmlns:a="http://schemas.openxmlformats.org/drawingml/2006/main" xmlns:r="http://schemas.openxmlformats.org/officeDocument/2006/relationships" xmlns:p="http://schemas.openxmlformats.org/presentationml/2006/main">
  <p:tag name="FLATTEN" val="true"/>
</p:tagLst>
</file>

<file path=ppt/tags/tag31.xml><?xml version="1.0" encoding="utf-8"?>
<p:tagLst xmlns:a="http://schemas.openxmlformats.org/drawingml/2006/main" xmlns:r="http://schemas.openxmlformats.org/officeDocument/2006/relationships" xmlns:p="http://schemas.openxmlformats.org/presentationml/2006/main">
  <p:tag name="FLATTEN" val="true"/>
</p:tagLst>
</file>

<file path=ppt/tags/tag32.xml><?xml version="1.0" encoding="utf-8"?>
<p:tagLst xmlns:a="http://schemas.openxmlformats.org/drawingml/2006/main" xmlns:r="http://schemas.openxmlformats.org/officeDocument/2006/relationships" xmlns:p="http://schemas.openxmlformats.org/presentationml/2006/main">
  <p:tag name="FLATTEN" val="true"/>
</p:tagLst>
</file>

<file path=ppt/tags/tag33.xml><?xml version="1.0" encoding="utf-8"?>
<p:tagLst xmlns:a="http://schemas.openxmlformats.org/drawingml/2006/main" xmlns:r="http://schemas.openxmlformats.org/officeDocument/2006/relationships" xmlns:p="http://schemas.openxmlformats.org/presentationml/2006/main">
  <p:tag name="FLATTEN" val="true"/>
</p:tagLst>
</file>

<file path=ppt/tags/tag34.xml><?xml version="1.0" encoding="utf-8"?>
<p:tagLst xmlns:a="http://schemas.openxmlformats.org/drawingml/2006/main" xmlns:r="http://schemas.openxmlformats.org/officeDocument/2006/relationships" xmlns:p="http://schemas.openxmlformats.org/presentationml/2006/main">
  <p:tag name="FLATTEN" val="true"/>
</p:tagLst>
</file>

<file path=ppt/tags/tag35.xml><?xml version="1.0" encoding="utf-8"?>
<p:tagLst xmlns:a="http://schemas.openxmlformats.org/drawingml/2006/main" xmlns:r="http://schemas.openxmlformats.org/officeDocument/2006/relationships" xmlns:p="http://schemas.openxmlformats.org/presentationml/2006/main">
  <p:tag name="FLATTEN" val="true"/>
</p:tagLst>
</file>

<file path=ppt/tags/tag36.xml><?xml version="1.0" encoding="utf-8"?>
<p:tagLst xmlns:a="http://schemas.openxmlformats.org/drawingml/2006/main" xmlns:r="http://schemas.openxmlformats.org/officeDocument/2006/relationships" xmlns:p="http://schemas.openxmlformats.org/presentationml/2006/main">
  <p:tag name="FLATTEN" val="true"/>
</p:tagLst>
</file>

<file path=ppt/tags/tag37.xml><?xml version="1.0" encoding="utf-8"?>
<p:tagLst xmlns:a="http://schemas.openxmlformats.org/drawingml/2006/main" xmlns:r="http://schemas.openxmlformats.org/officeDocument/2006/relationships" xmlns:p="http://schemas.openxmlformats.org/presentationml/2006/main">
  <p:tag name="FLATTEN" val="true"/>
</p:tagLst>
</file>

<file path=ppt/tags/tag38.xml><?xml version="1.0" encoding="utf-8"?>
<p:tagLst xmlns:a="http://schemas.openxmlformats.org/drawingml/2006/main" xmlns:r="http://schemas.openxmlformats.org/officeDocument/2006/relationships" xmlns:p="http://schemas.openxmlformats.org/presentationml/2006/main">
  <p:tag name="FLATTEN" val="true"/>
</p:tagLst>
</file>

<file path=ppt/tags/tag39.xml><?xml version="1.0" encoding="utf-8"?>
<p:tagLst xmlns:a="http://schemas.openxmlformats.org/drawingml/2006/main" xmlns:r="http://schemas.openxmlformats.org/officeDocument/2006/relationships" xmlns:p="http://schemas.openxmlformats.org/presentationml/2006/main">
  <p:tag name="FLATTEN" val="true"/>
</p:tagLst>
</file>

<file path=ppt/tags/tag4.xml><?xml version="1.0" encoding="utf-8"?>
<p:tagLst xmlns:a="http://schemas.openxmlformats.org/drawingml/2006/main" xmlns:r="http://schemas.openxmlformats.org/officeDocument/2006/relationships" xmlns:p="http://schemas.openxmlformats.org/presentationml/2006/main">
  <p:tag name="FLATTEN" val="true"/>
</p:tagLst>
</file>

<file path=ppt/tags/tag40.xml><?xml version="1.0" encoding="utf-8"?>
<p:tagLst xmlns:a="http://schemas.openxmlformats.org/drawingml/2006/main" xmlns:r="http://schemas.openxmlformats.org/officeDocument/2006/relationships" xmlns:p="http://schemas.openxmlformats.org/presentationml/2006/main">
  <p:tag name="FLATTEN" val="true"/>
</p:tagLst>
</file>

<file path=ppt/tags/tag41.xml><?xml version="1.0" encoding="utf-8"?>
<p:tagLst xmlns:a="http://schemas.openxmlformats.org/drawingml/2006/main" xmlns:r="http://schemas.openxmlformats.org/officeDocument/2006/relationships" xmlns:p="http://schemas.openxmlformats.org/presentationml/2006/main">
  <p:tag name="FLATTEN" val="true"/>
</p:tagLst>
</file>

<file path=ppt/tags/tag42.xml><?xml version="1.0" encoding="utf-8"?>
<p:tagLst xmlns:a="http://schemas.openxmlformats.org/drawingml/2006/main" xmlns:r="http://schemas.openxmlformats.org/officeDocument/2006/relationships" xmlns:p="http://schemas.openxmlformats.org/presentationml/2006/main">
  <p:tag name="FLATTEN" val="true"/>
</p:tagLst>
</file>

<file path=ppt/tags/tag43.xml><?xml version="1.0" encoding="utf-8"?>
<p:tagLst xmlns:a="http://schemas.openxmlformats.org/drawingml/2006/main" xmlns:r="http://schemas.openxmlformats.org/officeDocument/2006/relationships" xmlns:p="http://schemas.openxmlformats.org/presentationml/2006/main">
  <p:tag name="FLATTEN" val="true"/>
</p:tagLst>
</file>

<file path=ppt/tags/tag44.xml><?xml version="1.0" encoding="utf-8"?>
<p:tagLst xmlns:a="http://schemas.openxmlformats.org/drawingml/2006/main" xmlns:r="http://schemas.openxmlformats.org/officeDocument/2006/relationships" xmlns:p="http://schemas.openxmlformats.org/presentationml/2006/main">
  <p:tag name="FLATTEN" val="true"/>
</p:tagLst>
</file>

<file path=ppt/tags/tag45.xml><?xml version="1.0" encoding="utf-8"?>
<p:tagLst xmlns:a="http://schemas.openxmlformats.org/drawingml/2006/main" xmlns:r="http://schemas.openxmlformats.org/officeDocument/2006/relationships" xmlns:p="http://schemas.openxmlformats.org/presentationml/2006/main">
  <p:tag name="FLATTEN" val="true"/>
</p:tagLst>
</file>

<file path=ppt/tags/tag46.xml><?xml version="1.0" encoding="utf-8"?>
<p:tagLst xmlns:a="http://schemas.openxmlformats.org/drawingml/2006/main" xmlns:r="http://schemas.openxmlformats.org/officeDocument/2006/relationships" xmlns:p="http://schemas.openxmlformats.org/presentationml/2006/main">
  <p:tag name="FLATTEN" val="true"/>
</p:tagLst>
</file>

<file path=ppt/tags/tag47.xml><?xml version="1.0" encoding="utf-8"?>
<p:tagLst xmlns:a="http://schemas.openxmlformats.org/drawingml/2006/main" xmlns:r="http://schemas.openxmlformats.org/officeDocument/2006/relationships" xmlns:p="http://schemas.openxmlformats.org/presentationml/2006/main">
  <p:tag name="FLATTEN" val="true"/>
</p:tagLst>
</file>

<file path=ppt/tags/tag48.xml><?xml version="1.0" encoding="utf-8"?>
<p:tagLst xmlns:a="http://schemas.openxmlformats.org/drawingml/2006/main" xmlns:r="http://schemas.openxmlformats.org/officeDocument/2006/relationships" xmlns:p="http://schemas.openxmlformats.org/presentationml/2006/main">
  <p:tag name="FLATTEN" val="true"/>
</p:tagLst>
</file>

<file path=ppt/tags/tag49.xml><?xml version="1.0" encoding="utf-8"?>
<p:tagLst xmlns:a="http://schemas.openxmlformats.org/drawingml/2006/main" xmlns:r="http://schemas.openxmlformats.org/officeDocument/2006/relationships" xmlns:p="http://schemas.openxmlformats.org/presentationml/2006/main">
  <p:tag name="FLATTEN" val="true"/>
</p:tagLst>
</file>

<file path=ppt/tags/tag5.xml><?xml version="1.0" encoding="utf-8"?>
<p:tagLst xmlns:a="http://schemas.openxmlformats.org/drawingml/2006/main" xmlns:r="http://schemas.openxmlformats.org/officeDocument/2006/relationships" xmlns:p="http://schemas.openxmlformats.org/presentationml/2006/main">
  <p:tag name="FLATTEN" val="true"/>
</p:tagLst>
</file>

<file path=ppt/tags/tag6.xml><?xml version="1.0" encoding="utf-8"?>
<p:tagLst xmlns:a="http://schemas.openxmlformats.org/drawingml/2006/main" xmlns:r="http://schemas.openxmlformats.org/officeDocument/2006/relationships" xmlns:p="http://schemas.openxmlformats.org/presentationml/2006/main">
  <p:tag name="FLATTEN" val="true"/>
</p:tagLst>
</file>

<file path=ppt/tags/tag7.xml><?xml version="1.0" encoding="utf-8"?>
<p:tagLst xmlns:a="http://schemas.openxmlformats.org/drawingml/2006/main" xmlns:r="http://schemas.openxmlformats.org/officeDocument/2006/relationships" xmlns:p="http://schemas.openxmlformats.org/presentationml/2006/main">
  <p:tag name="FLATTEN" val="true"/>
</p:tagLst>
</file>

<file path=ppt/tags/tag8.xml><?xml version="1.0" encoding="utf-8"?>
<p:tagLst xmlns:a="http://schemas.openxmlformats.org/drawingml/2006/main" xmlns:r="http://schemas.openxmlformats.org/officeDocument/2006/relationships" xmlns:p="http://schemas.openxmlformats.org/presentationml/2006/main">
  <p:tag name="FLATTEN" val="true"/>
</p:tagLst>
</file>

<file path=ppt/tags/tag9.xml><?xml version="1.0" encoding="utf-8"?>
<p:tagLst xmlns:a="http://schemas.openxmlformats.org/drawingml/2006/main" xmlns:r="http://schemas.openxmlformats.org/officeDocument/2006/relationships" xmlns:p="http://schemas.openxmlformats.org/presentationml/2006/main">
  <p:tag name="FLATTEN" val="tru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TotalTime>
  <Words>4485</Words>
  <Application>Microsoft Macintosh PowerPoint</Application>
  <PresentationFormat>Custom</PresentationFormat>
  <Paragraphs>579</Paragraphs>
  <Slides>26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Aptos Display</vt:lpstr>
      <vt:lpstr>APLPapaTroll</vt:lpstr>
      <vt:lpstr>Aptos</vt:lpstr>
      <vt:lpstr>APLPapaTroll</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Laura Oathout</dc:creator>
  <cp:lastModifiedBy>Laura Oathout</cp:lastModifiedBy>
  <cp:revision>3</cp:revision>
  <dcterms:created xsi:type="dcterms:W3CDTF">2024-10-08T16:16:23Z</dcterms:created>
  <dcterms:modified xsi:type="dcterms:W3CDTF">2024-10-08T16:20:21Z</dcterms:modified>
</cp:coreProperties>
</file>