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86" r:id="rId3"/>
    <p:sldId id="285" r:id="rId4"/>
    <p:sldId id="289" r:id="rId5"/>
    <p:sldId id="292" r:id="rId6"/>
    <p:sldId id="302" r:id="rId7"/>
    <p:sldId id="294" r:id="rId8"/>
    <p:sldId id="291" r:id="rId9"/>
    <p:sldId id="290" r:id="rId10"/>
    <p:sldId id="293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22FF"/>
    <a:srgbClr val="A23F97"/>
    <a:srgbClr val="EF4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1ACC2E-7EBC-4858-BFBA-47330F6C8657}" v="223" dt="2023-02-14T19:28:02.909"/>
    <p1510:client id="{D1F90A5E-60DB-43E8-852B-8735223CEFA3}" v="162" dt="2023-02-14T19:21:24.9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B41ACC2E-7EBC-4858-BFBA-47330F6C8657}"/>
    <pc:docChg chg="custSel modSld">
      <pc:chgData name="Laura Oathout" userId="6ff55ba14486fe89" providerId="LiveId" clId="{B41ACC2E-7EBC-4858-BFBA-47330F6C8657}" dt="2023-02-14T19:28:02.909" v="373"/>
      <pc:docMkLst>
        <pc:docMk/>
      </pc:docMkLst>
      <pc:sldChg chg="delSp mod setBg">
        <pc:chgData name="Laura Oathout" userId="6ff55ba14486fe89" providerId="LiveId" clId="{B41ACC2E-7EBC-4858-BFBA-47330F6C8657}" dt="2023-02-14T19:28:02.236" v="29"/>
        <pc:sldMkLst>
          <pc:docMk/>
          <pc:sldMk cId="2259735966" sldId="267"/>
        </pc:sldMkLst>
        <pc:spChg chg="del">
          <ac:chgData name="Laura Oathout" userId="6ff55ba14486fe89" providerId="LiveId" clId="{B41ACC2E-7EBC-4858-BFBA-47330F6C8657}" dt="2023-02-14T19:28:02.174" v="1"/>
          <ac:spMkLst>
            <pc:docMk/>
            <pc:sldMk cId="2259735966" sldId="267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178" v="3"/>
          <ac:spMkLst>
            <pc:docMk/>
            <pc:sldMk cId="2259735966" sldId="267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184" v="7"/>
          <ac:spMkLst>
            <pc:docMk/>
            <pc:sldMk cId="2259735966" sldId="267"/>
            <ac:spMk id="14" creationId="{D74A39FE-35B9-8728-8F2B-E5230A1F4B19}"/>
          </ac:spMkLst>
        </pc:spChg>
        <pc:spChg chg="del">
          <ac:chgData name="Laura Oathout" userId="6ff55ba14486fe89" providerId="LiveId" clId="{B41ACC2E-7EBC-4858-BFBA-47330F6C8657}" dt="2023-02-14T19:28:02.181" v="5"/>
          <ac:spMkLst>
            <pc:docMk/>
            <pc:sldMk cId="2259735966" sldId="267"/>
            <ac:spMk id="15" creationId="{ED28A371-74F7-11D9-46B5-A72AD01F3026}"/>
          </ac:spMkLst>
        </pc:spChg>
        <pc:spChg chg="del">
          <ac:chgData name="Laura Oathout" userId="6ff55ba14486fe89" providerId="LiveId" clId="{B41ACC2E-7EBC-4858-BFBA-47330F6C8657}" dt="2023-02-14T19:28:02.189" v="11"/>
          <ac:spMkLst>
            <pc:docMk/>
            <pc:sldMk cId="2259735966" sldId="267"/>
            <ac:spMk id="28" creationId="{F153BCEE-8D40-5A95-9CDC-0008E9F013F7}"/>
          </ac:spMkLst>
        </pc:spChg>
        <pc:spChg chg="del">
          <ac:chgData name="Laura Oathout" userId="6ff55ba14486fe89" providerId="LiveId" clId="{B41ACC2E-7EBC-4858-BFBA-47330F6C8657}" dt="2023-02-14T19:28:02.191" v="13"/>
          <ac:spMkLst>
            <pc:docMk/>
            <pc:sldMk cId="2259735966" sldId="267"/>
            <ac:spMk id="29" creationId="{F57C0824-4688-0D34-A135-201CE4549482}"/>
          </ac:spMkLst>
        </pc:spChg>
        <pc:picChg chg="del">
          <ac:chgData name="Laura Oathout" userId="6ff55ba14486fe89" providerId="LiveId" clId="{B41ACC2E-7EBC-4858-BFBA-47330F6C8657}" dt="2023-02-14T19:28:02.194" v="17"/>
          <ac:picMkLst>
            <pc:docMk/>
            <pc:sldMk cId="2259735966" sldId="267"/>
            <ac:picMk id="3" creationId="{D320AA0A-6129-C86E-7607-F3DB3AF334FC}"/>
          </ac:picMkLst>
        </pc:picChg>
        <pc:picChg chg="del">
          <ac:chgData name="Laura Oathout" userId="6ff55ba14486fe89" providerId="LiveId" clId="{B41ACC2E-7EBC-4858-BFBA-47330F6C8657}" dt="2023-02-14T19:28:02.196" v="19"/>
          <ac:picMkLst>
            <pc:docMk/>
            <pc:sldMk cId="2259735966" sldId="267"/>
            <ac:picMk id="5" creationId="{10D7C025-FBD2-F7A6-EF21-CB8BAEC5381A}"/>
          </ac:picMkLst>
        </pc:picChg>
        <pc:picChg chg="del">
          <ac:chgData name="Laura Oathout" userId="6ff55ba14486fe89" providerId="LiveId" clId="{B41ACC2E-7EBC-4858-BFBA-47330F6C8657}" dt="2023-02-14T19:28:02.199" v="21"/>
          <ac:picMkLst>
            <pc:docMk/>
            <pc:sldMk cId="2259735966" sldId="267"/>
            <ac:picMk id="6" creationId="{6BEC05EB-52E8-1DAE-27D9-AB26BF7EC88B}"/>
          </ac:picMkLst>
        </pc:picChg>
        <pc:picChg chg="del">
          <ac:chgData name="Laura Oathout" userId="6ff55ba14486fe89" providerId="LiveId" clId="{B41ACC2E-7EBC-4858-BFBA-47330F6C8657}" dt="2023-02-14T19:28:02.203" v="25"/>
          <ac:picMkLst>
            <pc:docMk/>
            <pc:sldMk cId="2259735966" sldId="267"/>
            <ac:picMk id="7" creationId="{147E59B7-D1CE-507B-C641-2BE1CB6A0022}"/>
          </ac:picMkLst>
        </pc:picChg>
        <pc:picChg chg="del">
          <ac:chgData name="Laura Oathout" userId="6ff55ba14486fe89" providerId="LiveId" clId="{B41ACC2E-7EBC-4858-BFBA-47330F6C8657}" dt="2023-02-14T19:28:02.201" v="23"/>
          <ac:picMkLst>
            <pc:docMk/>
            <pc:sldMk cId="2259735966" sldId="267"/>
            <ac:picMk id="8" creationId="{F31C180B-2B74-3D61-B634-EE64A56B254A}"/>
          </ac:picMkLst>
        </pc:picChg>
        <pc:picChg chg="del">
          <ac:chgData name="Laura Oathout" userId="6ff55ba14486fe89" providerId="LiveId" clId="{B41ACC2E-7EBC-4858-BFBA-47330F6C8657}" dt="2023-02-14T19:28:02.205" v="27"/>
          <ac:picMkLst>
            <pc:docMk/>
            <pc:sldMk cId="2259735966" sldId="267"/>
            <ac:picMk id="21" creationId="{E794E557-5D93-4DE1-D098-B4330CCC6975}"/>
          </ac:picMkLst>
        </pc:picChg>
        <pc:cxnChg chg="del">
          <ac:chgData name="Laura Oathout" userId="6ff55ba14486fe89" providerId="LiveId" clId="{B41ACC2E-7EBC-4858-BFBA-47330F6C8657}" dt="2023-02-14T19:28:02.186" v="9"/>
          <ac:cxnSpMkLst>
            <pc:docMk/>
            <pc:sldMk cId="2259735966" sldId="267"/>
            <ac:cxnSpMk id="27" creationId="{C3DD27ED-8EA8-014A-C571-58221DAF67A9}"/>
          </ac:cxnSpMkLst>
        </pc:cxnChg>
        <pc:cxnChg chg="del">
          <ac:chgData name="Laura Oathout" userId="6ff55ba14486fe89" providerId="LiveId" clId="{B41ACC2E-7EBC-4858-BFBA-47330F6C8657}" dt="2023-02-14T19:28:02.193" v="15"/>
          <ac:cxnSpMkLst>
            <pc:docMk/>
            <pc:sldMk cId="2259735966" sldId="267"/>
            <ac:cxnSpMk id="30" creationId="{4765B8D2-150A-60D7-30B6-DEBD25A8985C}"/>
          </ac:cxnSpMkLst>
        </pc:cxnChg>
      </pc:sldChg>
      <pc:sldChg chg="delSp mod setBg">
        <pc:chgData name="Laura Oathout" userId="6ff55ba14486fe89" providerId="LiveId" clId="{B41ACC2E-7EBC-4858-BFBA-47330F6C8657}" dt="2023-02-14T19:28:02.316" v="61"/>
        <pc:sldMkLst>
          <pc:docMk/>
          <pc:sldMk cId="225409441" sldId="285"/>
        </pc:sldMkLst>
        <pc:spChg chg="del">
          <ac:chgData name="Laura Oathout" userId="6ff55ba14486fe89" providerId="LiveId" clId="{B41ACC2E-7EBC-4858-BFBA-47330F6C8657}" dt="2023-02-14T19:28:02.282" v="49"/>
          <ac:spMkLst>
            <pc:docMk/>
            <pc:sldMk cId="225409441" sldId="285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279" v="45"/>
          <ac:spMkLst>
            <pc:docMk/>
            <pc:sldMk cId="225409441" sldId="285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281" v="47"/>
          <ac:spMkLst>
            <pc:docMk/>
            <pc:sldMk cId="225409441" sldId="285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284" v="51"/>
          <ac:spMkLst>
            <pc:docMk/>
            <pc:sldMk cId="225409441" sldId="285"/>
            <ac:spMk id="20" creationId="{67867562-E1C2-84D9-954D-470475326A1C}"/>
          </ac:spMkLst>
        </pc:spChg>
        <pc:grpChg chg="del">
          <ac:chgData name="Laura Oathout" userId="6ff55ba14486fe89" providerId="LiveId" clId="{B41ACC2E-7EBC-4858-BFBA-47330F6C8657}" dt="2023-02-14T19:28:02.286" v="53"/>
          <ac:grpSpMkLst>
            <pc:docMk/>
            <pc:sldMk cId="225409441" sldId="285"/>
            <ac:grpSpMk id="26" creationId="{A131F6BD-BE1F-DED8-021A-B3E757222FBF}"/>
          </ac:grpSpMkLst>
        </pc:grpChg>
        <pc:picChg chg="del">
          <ac:chgData name="Laura Oathout" userId="6ff55ba14486fe89" providerId="LiveId" clId="{B41ACC2E-7EBC-4858-BFBA-47330F6C8657}" dt="2023-02-14T19:28:02.286" v="55"/>
          <ac:picMkLst>
            <pc:docMk/>
            <pc:sldMk cId="225409441" sldId="285"/>
            <ac:picMk id="3" creationId="{6EF23BD0-83B0-12A9-4AA1-38BFD77E839E}"/>
          </ac:picMkLst>
        </pc:picChg>
        <pc:picChg chg="del">
          <ac:chgData name="Laura Oathout" userId="6ff55ba14486fe89" providerId="LiveId" clId="{B41ACC2E-7EBC-4858-BFBA-47330F6C8657}" dt="2023-02-14T19:28:02.287" v="57"/>
          <ac:picMkLst>
            <pc:docMk/>
            <pc:sldMk cId="225409441" sldId="285"/>
            <ac:picMk id="4" creationId="{BE0BA92E-82FC-4713-AF6F-993412FBC399}"/>
          </ac:picMkLst>
        </pc:picChg>
        <pc:picChg chg="del">
          <ac:chgData name="Laura Oathout" userId="6ff55ba14486fe89" providerId="LiveId" clId="{B41ACC2E-7EBC-4858-BFBA-47330F6C8657}" dt="2023-02-14T19:28:02.289" v="59"/>
          <ac:picMkLst>
            <pc:docMk/>
            <pc:sldMk cId="225409441" sldId="285"/>
            <ac:picMk id="5" creationId="{1D5722C1-EEAD-5B3A-9A0A-E8748B27A844}"/>
          </ac:picMkLst>
        </pc:picChg>
      </pc:sldChg>
      <pc:sldChg chg="delSp mod setBg">
        <pc:chgData name="Laura Oathout" userId="6ff55ba14486fe89" providerId="LiveId" clId="{B41ACC2E-7EBC-4858-BFBA-47330F6C8657}" dt="2023-02-14T19:28:02.277" v="43"/>
        <pc:sldMkLst>
          <pc:docMk/>
          <pc:sldMk cId="4043271491" sldId="286"/>
        </pc:sldMkLst>
        <pc:spChg chg="del">
          <ac:chgData name="Laura Oathout" userId="6ff55ba14486fe89" providerId="LiveId" clId="{B41ACC2E-7EBC-4858-BFBA-47330F6C8657}" dt="2023-02-14T19:28:02.241" v="35"/>
          <ac:spMkLst>
            <pc:docMk/>
            <pc:sldMk cId="4043271491" sldId="286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238" v="31"/>
          <ac:spMkLst>
            <pc:docMk/>
            <pc:sldMk cId="4043271491" sldId="286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239" v="33"/>
          <ac:spMkLst>
            <pc:docMk/>
            <pc:sldMk cId="4043271491" sldId="286"/>
            <ac:spMk id="13" creationId="{90C74F78-2A6D-F4C5-192E-CC6D1802ACFD}"/>
          </ac:spMkLst>
        </pc:spChg>
        <pc:picChg chg="del">
          <ac:chgData name="Laura Oathout" userId="6ff55ba14486fe89" providerId="LiveId" clId="{B41ACC2E-7EBC-4858-BFBA-47330F6C8657}" dt="2023-02-14T19:28:02.247" v="41"/>
          <ac:picMkLst>
            <pc:docMk/>
            <pc:sldMk cId="4043271491" sldId="286"/>
            <ac:picMk id="3" creationId="{530CB4D9-B858-FE9A-4C74-69EB86F26292}"/>
          </ac:picMkLst>
        </pc:picChg>
        <pc:picChg chg="del">
          <ac:chgData name="Laura Oathout" userId="6ff55ba14486fe89" providerId="LiveId" clId="{B41ACC2E-7EBC-4858-BFBA-47330F6C8657}" dt="2023-02-14T19:28:02.242" v="37"/>
          <ac:picMkLst>
            <pc:docMk/>
            <pc:sldMk cId="4043271491" sldId="286"/>
            <ac:picMk id="4" creationId="{6F0CFBF1-7367-861A-6CED-D8F94B5AC1AB}"/>
          </ac:picMkLst>
        </pc:picChg>
        <pc:picChg chg="del">
          <ac:chgData name="Laura Oathout" userId="6ff55ba14486fe89" providerId="LiveId" clId="{B41ACC2E-7EBC-4858-BFBA-47330F6C8657}" dt="2023-02-14T19:28:02.245" v="39"/>
          <ac:picMkLst>
            <pc:docMk/>
            <pc:sldMk cId="4043271491" sldId="286"/>
            <ac:picMk id="6" creationId="{008A32FF-AE39-A5FA-D572-371F6BBAAE6B}"/>
          </ac:picMkLst>
        </pc:picChg>
      </pc:sldChg>
      <pc:sldChg chg="delSp mod setBg">
        <pc:chgData name="Laura Oathout" userId="6ff55ba14486fe89" providerId="LiveId" clId="{B41ACC2E-7EBC-4858-BFBA-47330F6C8657}" dt="2023-02-14T19:28:02.349" v="81"/>
        <pc:sldMkLst>
          <pc:docMk/>
          <pc:sldMk cId="1125101473" sldId="289"/>
        </pc:sldMkLst>
        <pc:spChg chg="del">
          <ac:chgData name="Laura Oathout" userId="6ff55ba14486fe89" providerId="LiveId" clId="{B41ACC2E-7EBC-4858-BFBA-47330F6C8657}" dt="2023-02-14T19:28:02.320" v="67"/>
          <ac:spMkLst>
            <pc:docMk/>
            <pc:sldMk cId="1125101473" sldId="289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318" v="63"/>
          <ac:spMkLst>
            <pc:docMk/>
            <pc:sldMk cId="1125101473" sldId="289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319" v="65"/>
          <ac:spMkLst>
            <pc:docMk/>
            <pc:sldMk cId="1125101473" sldId="289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322" v="69"/>
          <ac:spMkLst>
            <pc:docMk/>
            <pc:sldMk cId="1125101473" sldId="289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324" v="73"/>
          <ac:picMkLst>
            <pc:docMk/>
            <pc:sldMk cId="1125101473" sldId="289"/>
            <ac:picMk id="6" creationId="{EB319845-B5D4-3E10-2155-49C7C31145AF}"/>
          </ac:picMkLst>
        </pc:picChg>
        <pc:picChg chg="del">
          <ac:chgData name="Laura Oathout" userId="6ff55ba14486fe89" providerId="LiveId" clId="{B41ACC2E-7EBC-4858-BFBA-47330F6C8657}" dt="2023-02-14T19:28:02.325" v="77"/>
          <ac:picMkLst>
            <pc:docMk/>
            <pc:sldMk cId="1125101473" sldId="289"/>
            <ac:picMk id="15" creationId="{3A660D26-BA67-D5B6-8982-B77A6C8D48D4}"/>
          </ac:picMkLst>
        </pc:picChg>
        <pc:picChg chg="del">
          <ac:chgData name="Laura Oathout" userId="6ff55ba14486fe89" providerId="LiveId" clId="{B41ACC2E-7EBC-4858-BFBA-47330F6C8657}" dt="2023-02-14T19:28:02.325" v="75"/>
          <ac:picMkLst>
            <pc:docMk/>
            <pc:sldMk cId="1125101473" sldId="289"/>
            <ac:picMk id="17" creationId="{0EBE85B1-B4E3-3402-E974-D01E481CA11C}"/>
          </ac:picMkLst>
        </pc:picChg>
        <pc:picChg chg="del">
          <ac:chgData name="Laura Oathout" userId="6ff55ba14486fe89" providerId="LiveId" clId="{B41ACC2E-7EBC-4858-BFBA-47330F6C8657}" dt="2023-02-14T19:28:02.325" v="79"/>
          <ac:picMkLst>
            <pc:docMk/>
            <pc:sldMk cId="1125101473" sldId="289"/>
            <ac:picMk id="18" creationId="{BDE25664-881F-34B8-F951-9D8C47AAA483}"/>
          </ac:picMkLst>
        </pc:picChg>
        <pc:picChg chg="del">
          <ac:chgData name="Laura Oathout" userId="6ff55ba14486fe89" providerId="LiveId" clId="{B41ACC2E-7EBC-4858-BFBA-47330F6C8657}" dt="2023-02-14T19:28:02.322" v="71"/>
          <ac:picMkLst>
            <pc:docMk/>
            <pc:sldMk cId="1125101473" sldId="289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551" v="183"/>
        <pc:sldMkLst>
          <pc:docMk/>
          <pc:sldMk cId="2010638414" sldId="290"/>
        </pc:sldMkLst>
        <pc:spChg chg="del">
          <ac:chgData name="Laura Oathout" userId="6ff55ba14486fe89" providerId="LiveId" clId="{B41ACC2E-7EBC-4858-BFBA-47330F6C8657}" dt="2023-02-14T19:28:02.514" v="169"/>
          <ac:spMkLst>
            <pc:docMk/>
            <pc:sldMk cId="2010638414" sldId="290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511" v="165"/>
          <ac:spMkLst>
            <pc:docMk/>
            <pc:sldMk cId="2010638414" sldId="290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512" v="167"/>
          <ac:spMkLst>
            <pc:docMk/>
            <pc:sldMk cId="2010638414" sldId="290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516" v="171"/>
          <ac:spMkLst>
            <pc:docMk/>
            <pc:sldMk cId="2010638414" sldId="290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519" v="175"/>
          <ac:picMkLst>
            <pc:docMk/>
            <pc:sldMk cId="2010638414" sldId="290"/>
            <ac:picMk id="7" creationId="{8980A27D-F7AD-4AF2-715F-4EBA360EF577}"/>
          </ac:picMkLst>
        </pc:picChg>
        <pc:picChg chg="del">
          <ac:chgData name="Laura Oathout" userId="6ff55ba14486fe89" providerId="LiveId" clId="{B41ACC2E-7EBC-4858-BFBA-47330F6C8657}" dt="2023-02-14T19:28:02.520" v="177"/>
          <ac:picMkLst>
            <pc:docMk/>
            <pc:sldMk cId="2010638414" sldId="290"/>
            <ac:picMk id="9" creationId="{84EA845C-52A5-21C2-A366-E4D0C16EEE83}"/>
          </ac:picMkLst>
        </pc:picChg>
        <pc:picChg chg="del">
          <ac:chgData name="Laura Oathout" userId="6ff55ba14486fe89" providerId="LiveId" clId="{B41ACC2E-7EBC-4858-BFBA-47330F6C8657}" dt="2023-02-14T19:28:02.522" v="179"/>
          <ac:picMkLst>
            <pc:docMk/>
            <pc:sldMk cId="2010638414" sldId="290"/>
            <ac:picMk id="14" creationId="{5D983396-F366-0AB3-E024-EEF491322C31}"/>
          </ac:picMkLst>
        </pc:picChg>
        <pc:picChg chg="del">
          <ac:chgData name="Laura Oathout" userId="6ff55ba14486fe89" providerId="LiveId" clId="{B41ACC2E-7EBC-4858-BFBA-47330F6C8657}" dt="2023-02-14T19:28:02.523" v="181"/>
          <ac:picMkLst>
            <pc:docMk/>
            <pc:sldMk cId="2010638414" sldId="290"/>
            <ac:picMk id="16" creationId="{A75F6A50-E7F6-E69E-A433-58C9760EFAD6}"/>
          </ac:picMkLst>
        </pc:picChg>
        <pc:picChg chg="del">
          <ac:chgData name="Laura Oathout" userId="6ff55ba14486fe89" providerId="LiveId" clId="{B41ACC2E-7EBC-4858-BFBA-47330F6C8657}" dt="2023-02-14T19:28:02.517" v="173"/>
          <ac:picMkLst>
            <pc:docMk/>
            <pc:sldMk cId="2010638414" sldId="290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508" v="163"/>
        <pc:sldMkLst>
          <pc:docMk/>
          <pc:sldMk cId="2063272556" sldId="291"/>
        </pc:sldMkLst>
        <pc:spChg chg="del">
          <ac:chgData name="Laura Oathout" userId="6ff55ba14486fe89" providerId="LiveId" clId="{B41ACC2E-7EBC-4858-BFBA-47330F6C8657}" dt="2023-02-14T19:28:02.471" v="149"/>
          <ac:spMkLst>
            <pc:docMk/>
            <pc:sldMk cId="2063272556" sldId="291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468" v="145"/>
          <ac:spMkLst>
            <pc:docMk/>
            <pc:sldMk cId="2063272556" sldId="291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470" v="147"/>
          <ac:spMkLst>
            <pc:docMk/>
            <pc:sldMk cId="2063272556" sldId="291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472" v="151"/>
          <ac:spMkLst>
            <pc:docMk/>
            <pc:sldMk cId="2063272556" sldId="291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475" v="155"/>
          <ac:picMkLst>
            <pc:docMk/>
            <pc:sldMk cId="2063272556" sldId="291"/>
            <ac:picMk id="17" creationId="{FB870CDA-B13B-1FAF-4246-E8D210743B60}"/>
          </ac:picMkLst>
        </pc:picChg>
        <pc:picChg chg="del">
          <ac:chgData name="Laura Oathout" userId="6ff55ba14486fe89" providerId="LiveId" clId="{B41ACC2E-7EBC-4858-BFBA-47330F6C8657}" dt="2023-02-14T19:28:02.476" v="157"/>
          <ac:picMkLst>
            <pc:docMk/>
            <pc:sldMk cId="2063272556" sldId="291"/>
            <ac:picMk id="23" creationId="{3BAA86E7-573A-9490-477A-E1554AA551C2}"/>
          </ac:picMkLst>
        </pc:picChg>
        <pc:picChg chg="del">
          <ac:chgData name="Laura Oathout" userId="6ff55ba14486fe89" providerId="LiveId" clId="{B41ACC2E-7EBC-4858-BFBA-47330F6C8657}" dt="2023-02-14T19:28:02.477" v="159"/>
          <ac:picMkLst>
            <pc:docMk/>
            <pc:sldMk cId="2063272556" sldId="291"/>
            <ac:picMk id="25" creationId="{D47BD60B-2EA0-D89E-7EBA-55E8C6BA5C20}"/>
          </ac:picMkLst>
        </pc:picChg>
        <pc:picChg chg="del">
          <ac:chgData name="Laura Oathout" userId="6ff55ba14486fe89" providerId="LiveId" clId="{B41ACC2E-7EBC-4858-BFBA-47330F6C8657}" dt="2023-02-14T19:28:02.479" v="161"/>
          <ac:picMkLst>
            <pc:docMk/>
            <pc:sldMk cId="2063272556" sldId="291"/>
            <ac:picMk id="26" creationId="{9450B224-EE8D-6A1B-B840-CCB7A20F4AF1}"/>
          </ac:picMkLst>
        </pc:picChg>
        <pc:picChg chg="del">
          <ac:chgData name="Laura Oathout" userId="6ff55ba14486fe89" providerId="LiveId" clId="{B41ACC2E-7EBC-4858-BFBA-47330F6C8657}" dt="2023-02-14T19:28:02.473" v="153"/>
          <ac:picMkLst>
            <pc:docMk/>
            <pc:sldMk cId="2063272556" sldId="291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385" v="103"/>
        <pc:sldMkLst>
          <pc:docMk/>
          <pc:sldMk cId="3737145014" sldId="292"/>
        </pc:sldMkLst>
        <pc:spChg chg="del">
          <ac:chgData name="Laura Oathout" userId="6ff55ba14486fe89" providerId="LiveId" clId="{B41ACC2E-7EBC-4858-BFBA-47330F6C8657}" dt="2023-02-14T19:28:02.349" v="87"/>
          <ac:spMkLst>
            <pc:docMk/>
            <pc:sldMk cId="3737145014" sldId="292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349" v="83"/>
          <ac:spMkLst>
            <pc:docMk/>
            <pc:sldMk cId="3737145014" sldId="292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349" v="85"/>
          <ac:spMkLst>
            <pc:docMk/>
            <pc:sldMk cId="3737145014" sldId="292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349" v="89"/>
          <ac:spMkLst>
            <pc:docMk/>
            <pc:sldMk cId="3737145014" sldId="292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349" v="93"/>
          <ac:picMkLst>
            <pc:docMk/>
            <pc:sldMk cId="3737145014" sldId="292"/>
            <ac:picMk id="5" creationId="{0FF3BC92-9C1B-81D2-B029-091792387775}"/>
          </ac:picMkLst>
        </pc:picChg>
        <pc:picChg chg="del">
          <ac:chgData name="Laura Oathout" userId="6ff55ba14486fe89" providerId="LiveId" clId="{B41ACC2E-7EBC-4858-BFBA-47330F6C8657}" dt="2023-02-14T19:28:02.349" v="95"/>
          <ac:picMkLst>
            <pc:docMk/>
            <pc:sldMk cId="3737145014" sldId="292"/>
            <ac:picMk id="6" creationId="{EEABE6D9-77E9-BAFC-23DE-35A6C1F3C286}"/>
          </ac:picMkLst>
        </pc:picChg>
        <pc:picChg chg="del">
          <ac:chgData name="Laura Oathout" userId="6ff55ba14486fe89" providerId="LiveId" clId="{B41ACC2E-7EBC-4858-BFBA-47330F6C8657}" dt="2023-02-14T19:28:02.361" v="99"/>
          <ac:picMkLst>
            <pc:docMk/>
            <pc:sldMk cId="3737145014" sldId="292"/>
            <ac:picMk id="16" creationId="{9E5588DE-981B-1803-096C-24E29F0114A1}"/>
          </ac:picMkLst>
        </pc:picChg>
        <pc:picChg chg="del">
          <ac:chgData name="Laura Oathout" userId="6ff55ba14486fe89" providerId="LiveId" clId="{B41ACC2E-7EBC-4858-BFBA-47330F6C8657}" dt="2023-02-14T19:28:02.349" v="97"/>
          <ac:picMkLst>
            <pc:docMk/>
            <pc:sldMk cId="3737145014" sldId="292"/>
            <ac:picMk id="18" creationId="{6E90FDBB-96E4-6D41-4040-5A0607F10CFC}"/>
          </ac:picMkLst>
        </pc:picChg>
        <pc:picChg chg="del">
          <ac:chgData name="Laura Oathout" userId="6ff55ba14486fe89" providerId="LiveId" clId="{B41ACC2E-7EBC-4858-BFBA-47330F6C8657}" dt="2023-02-14T19:28:02.362" v="101"/>
          <ac:picMkLst>
            <pc:docMk/>
            <pc:sldMk cId="3737145014" sldId="292"/>
            <ac:picMk id="19" creationId="{676F0E69-91E4-3848-3535-FD1193C52377}"/>
          </ac:picMkLst>
        </pc:picChg>
        <pc:picChg chg="del">
          <ac:chgData name="Laura Oathout" userId="6ff55ba14486fe89" providerId="LiveId" clId="{B41ACC2E-7EBC-4858-BFBA-47330F6C8657}" dt="2023-02-14T19:28:02.349" v="91"/>
          <ac:picMkLst>
            <pc:docMk/>
            <pc:sldMk cId="3737145014" sldId="292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593" v="203"/>
        <pc:sldMkLst>
          <pc:docMk/>
          <pc:sldMk cId="3918082062" sldId="293"/>
        </pc:sldMkLst>
        <pc:spChg chg="del">
          <ac:chgData name="Laura Oathout" userId="6ff55ba14486fe89" providerId="LiveId" clId="{B41ACC2E-7EBC-4858-BFBA-47330F6C8657}" dt="2023-02-14T19:28:02.556" v="189"/>
          <ac:spMkLst>
            <pc:docMk/>
            <pc:sldMk cId="3918082062" sldId="293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553" v="185"/>
          <ac:spMkLst>
            <pc:docMk/>
            <pc:sldMk cId="3918082062" sldId="293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554" v="187"/>
          <ac:spMkLst>
            <pc:docMk/>
            <pc:sldMk cId="3918082062" sldId="293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557" v="191"/>
          <ac:spMkLst>
            <pc:docMk/>
            <pc:sldMk cId="3918082062" sldId="293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560" v="195"/>
          <ac:picMkLst>
            <pc:docMk/>
            <pc:sldMk cId="3918082062" sldId="293"/>
            <ac:picMk id="4" creationId="{8D9FE918-52DC-8C36-A74E-C9F99621621A}"/>
          </ac:picMkLst>
        </pc:picChg>
        <pc:picChg chg="del">
          <ac:chgData name="Laura Oathout" userId="6ff55ba14486fe89" providerId="LiveId" clId="{B41ACC2E-7EBC-4858-BFBA-47330F6C8657}" dt="2023-02-14T19:28:02.565" v="199"/>
          <ac:picMkLst>
            <pc:docMk/>
            <pc:sldMk cId="3918082062" sldId="293"/>
            <ac:picMk id="11" creationId="{E1D4A45A-DA0D-7121-8300-222573D3E6EE}"/>
          </ac:picMkLst>
        </pc:picChg>
        <pc:picChg chg="del">
          <ac:chgData name="Laura Oathout" userId="6ff55ba14486fe89" providerId="LiveId" clId="{B41ACC2E-7EBC-4858-BFBA-47330F6C8657}" dt="2023-02-14T19:28:02.562" v="197"/>
          <ac:picMkLst>
            <pc:docMk/>
            <pc:sldMk cId="3918082062" sldId="293"/>
            <ac:picMk id="15" creationId="{F63DA904-AABF-8636-BE85-DAC5325702D9}"/>
          </ac:picMkLst>
        </pc:picChg>
        <pc:picChg chg="del">
          <ac:chgData name="Laura Oathout" userId="6ff55ba14486fe89" providerId="LiveId" clId="{B41ACC2E-7EBC-4858-BFBA-47330F6C8657}" dt="2023-02-14T19:28:02.566" v="201"/>
          <ac:picMkLst>
            <pc:docMk/>
            <pc:sldMk cId="3918082062" sldId="293"/>
            <ac:picMk id="16" creationId="{3BB2DCE8-17B4-333C-7CD0-9DFF069E7D50}"/>
          </ac:picMkLst>
        </pc:picChg>
        <pc:picChg chg="del">
          <ac:chgData name="Laura Oathout" userId="6ff55ba14486fe89" providerId="LiveId" clId="{B41ACC2E-7EBC-4858-BFBA-47330F6C8657}" dt="2023-02-14T19:28:02.559" v="193"/>
          <ac:picMkLst>
            <pc:docMk/>
            <pc:sldMk cId="3918082062" sldId="293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464" v="143"/>
        <pc:sldMkLst>
          <pc:docMk/>
          <pc:sldMk cId="876287177" sldId="294"/>
        </pc:sldMkLst>
        <pc:spChg chg="del">
          <ac:chgData name="Laura Oathout" userId="6ff55ba14486fe89" providerId="LiveId" clId="{B41ACC2E-7EBC-4858-BFBA-47330F6C8657}" dt="2023-02-14T19:28:02.426" v="129"/>
          <ac:spMkLst>
            <pc:docMk/>
            <pc:sldMk cId="876287177" sldId="294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423" v="125"/>
          <ac:spMkLst>
            <pc:docMk/>
            <pc:sldMk cId="876287177" sldId="294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424" v="127"/>
          <ac:spMkLst>
            <pc:docMk/>
            <pc:sldMk cId="876287177" sldId="294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427" v="131"/>
          <ac:spMkLst>
            <pc:docMk/>
            <pc:sldMk cId="876287177" sldId="294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430" v="135"/>
          <ac:picMkLst>
            <pc:docMk/>
            <pc:sldMk cId="876287177" sldId="294"/>
            <ac:picMk id="5" creationId="{C4A9E1B3-E155-CF33-5FEE-668854C00BFB}"/>
          </ac:picMkLst>
        </pc:picChg>
        <pc:picChg chg="del">
          <ac:chgData name="Laura Oathout" userId="6ff55ba14486fe89" providerId="LiveId" clId="{B41ACC2E-7EBC-4858-BFBA-47330F6C8657}" dt="2023-02-14T19:28:02.432" v="137"/>
          <ac:picMkLst>
            <pc:docMk/>
            <pc:sldMk cId="876287177" sldId="294"/>
            <ac:picMk id="14" creationId="{8C988154-20D5-0E20-1158-43E7DB5881F0}"/>
          </ac:picMkLst>
        </pc:picChg>
        <pc:picChg chg="del">
          <ac:chgData name="Laura Oathout" userId="6ff55ba14486fe89" providerId="LiveId" clId="{B41ACC2E-7EBC-4858-BFBA-47330F6C8657}" dt="2023-02-14T19:28:02.433" v="139"/>
          <ac:picMkLst>
            <pc:docMk/>
            <pc:sldMk cId="876287177" sldId="294"/>
            <ac:picMk id="16" creationId="{09D7E7AD-4498-E875-1899-9D41493901B0}"/>
          </ac:picMkLst>
        </pc:picChg>
        <pc:picChg chg="del">
          <ac:chgData name="Laura Oathout" userId="6ff55ba14486fe89" providerId="LiveId" clId="{B41ACC2E-7EBC-4858-BFBA-47330F6C8657}" dt="2023-02-14T19:28:02.435" v="141"/>
          <ac:picMkLst>
            <pc:docMk/>
            <pc:sldMk cId="876287177" sldId="294"/>
            <ac:picMk id="17" creationId="{4C649A5A-7B3B-AA06-F5FF-40A23B908AED}"/>
          </ac:picMkLst>
        </pc:picChg>
        <pc:picChg chg="del">
          <ac:chgData name="Laura Oathout" userId="6ff55ba14486fe89" providerId="LiveId" clId="{B41ACC2E-7EBC-4858-BFBA-47330F6C8657}" dt="2023-02-14T19:28:02.428" v="133"/>
          <ac:picMkLst>
            <pc:docMk/>
            <pc:sldMk cId="876287177" sldId="294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638" v="225"/>
        <pc:sldMkLst>
          <pc:docMk/>
          <pc:sldMk cId="2857237119" sldId="295"/>
        </pc:sldMkLst>
        <pc:spChg chg="del">
          <ac:chgData name="Laura Oathout" userId="6ff55ba14486fe89" providerId="LiveId" clId="{B41ACC2E-7EBC-4858-BFBA-47330F6C8657}" dt="2023-02-14T19:28:02.600" v="209"/>
          <ac:spMkLst>
            <pc:docMk/>
            <pc:sldMk cId="2857237119" sldId="295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596" v="205"/>
          <ac:spMkLst>
            <pc:docMk/>
            <pc:sldMk cId="2857237119" sldId="295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598" v="207"/>
          <ac:spMkLst>
            <pc:docMk/>
            <pc:sldMk cId="2857237119" sldId="295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602" v="211"/>
          <ac:spMkLst>
            <pc:docMk/>
            <pc:sldMk cId="2857237119" sldId="295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606" v="215"/>
          <ac:picMkLst>
            <pc:docMk/>
            <pc:sldMk cId="2857237119" sldId="295"/>
            <ac:picMk id="6" creationId="{92F1CC94-94CC-A812-87B2-F0CBAE0CE2A8}"/>
          </ac:picMkLst>
        </pc:picChg>
        <pc:picChg chg="del">
          <ac:chgData name="Laura Oathout" userId="6ff55ba14486fe89" providerId="LiveId" clId="{B41ACC2E-7EBC-4858-BFBA-47330F6C8657}" dt="2023-02-14T19:28:02.608" v="217"/>
          <ac:picMkLst>
            <pc:docMk/>
            <pc:sldMk cId="2857237119" sldId="295"/>
            <ac:picMk id="9" creationId="{EBDD4C80-D16B-164C-2FA4-557FCA9289A9}"/>
          </ac:picMkLst>
        </pc:picChg>
        <pc:picChg chg="del">
          <ac:chgData name="Laura Oathout" userId="6ff55ba14486fe89" providerId="LiveId" clId="{B41ACC2E-7EBC-4858-BFBA-47330F6C8657}" dt="2023-02-14T19:28:02.610" v="219"/>
          <ac:picMkLst>
            <pc:docMk/>
            <pc:sldMk cId="2857237119" sldId="295"/>
            <ac:picMk id="15" creationId="{69E26994-74D0-2824-D950-039444817999}"/>
          </ac:picMkLst>
        </pc:picChg>
        <pc:picChg chg="del">
          <ac:chgData name="Laura Oathout" userId="6ff55ba14486fe89" providerId="LiveId" clId="{B41ACC2E-7EBC-4858-BFBA-47330F6C8657}" dt="2023-02-14T19:28:02.611" v="221"/>
          <ac:picMkLst>
            <pc:docMk/>
            <pc:sldMk cId="2857237119" sldId="295"/>
            <ac:picMk id="17" creationId="{352A0B88-482E-E3C5-4E53-A1B4A37110F6}"/>
          </ac:picMkLst>
        </pc:picChg>
        <pc:picChg chg="del">
          <ac:chgData name="Laura Oathout" userId="6ff55ba14486fe89" providerId="LiveId" clId="{B41ACC2E-7EBC-4858-BFBA-47330F6C8657}" dt="2023-02-14T19:28:02.613" v="223"/>
          <ac:picMkLst>
            <pc:docMk/>
            <pc:sldMk cId="2857237119" sldId="295"/>
            <ac:picMk id="18" creationId="{3B7DB7C2-6377-0A45-57DB-547E937A9626}"/>
          </ac:picMkLst>
        </pc:picChg>
        <pc:picChg chg="del">
          <ac:chgData name="Laura Oathout" userId="6ff55ba14486fe89" providerId="LiveId" clId="{B41ACC2E-7EBC-4858-BFBA-47330F6C8657}" dt="2023-02-14T19:28:02.604" v="213"/>
          <ac:picMkLst>
            <pc:docMk/>
            <pc:sldMk cId="2857237119" sldId="295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689" v="245"/>
        <pc:sldMkLst>
          <pc:docMk/>
          <pc:sldMk cId="3088551074" sldId="296"/>
        </pc:sldMkLst>
        <pc:spChg chg="del">
          <ac:chgData name="Laura Oathout" userId="6ff55ba14486fe89" providerId="LiveId" clId="{B41ACC2E-7EBC-4858-BFBA-47330F6C8657}" dt="2023-02-14T19:28:02.644" v="231"/>
          <ac:spMkLst>
            <pc:docMk/>
            <pc:sldMk cId="3088551074" sldId="296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641" v="227"/>
          <ac:spMkLst>
            <pc:docMk/>
            <pc:sldMk cId="3088551074" sldId="296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643" v="229"/>
          <ac:spMkLst>
            <pc:docMk/>
            <pc:sldMk cId="3088551074" sldId="296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646" v="233"/>
          <ac:spMkLst>
            <pc:docMk/>
            <pc:sldMk cId="3088551074" sldId="296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649" v="237"/>
          <ac:picMkLst>
            <pc:docMk/>
            <pc:sldMk cId="3088551074" sldId="296"/>
            <ac:picMk id="8" creationId="{04132FF3-913F-4AE7-247B-572D21DE22D1}"/>
          </ac:picMkLst>
        </pc:picChg>
        <pc:picChg chg="del">
          <ac:chgData name="Laura Oathout" userId="6ff55ba14486fe89" providerId="LiveId" clId="{B41ACC2E-7EBC-4858-BFBA-47330F6C8657}" dt="2023-02-14T19:28:02.651" v="239"/>
          <ac:picMkLst>
            <pc:docMk/>
            <pc:sldMk cId="3088551074" sldId="296"/>
            <ac:picMk id="14" creationId="{CF6298AA-47B6-FDDC-1A6B-03184B2C312E}"/>
          </ac:picMkLst>
        </pc:picChg>
        <pc:picChg chg="del">
          <ac:chgData name="Laura Oathout" userId="6ff55ba14486fe89" providerId="LiveId" clId="{B41ACC2E-7EBC-4858-BFBA-47330F6C8657}" dt="2023-02-14T19:28:02.652" v="241"/>
          <ac:picMkLst>
            <pc:docMk/>
            <pc:sldMk cId="3088551074" sldId="296"/>
            <ac:picMk id="16" creationId="{907E69EE-3661-AA12-07CC-E04BE3C091DC}"/>
          </ac:picMkLst>
        </pc:picChg>
        <pc:picChg chg="del">
          <ac:chgData name="Laura Oathout" userId="6ff55ba14486fe89" providerId="LiveId" clId="{B41ACC2E-7EBC-4858-BFBA-47330F6C8657}" dt="2023-02-14T19:28:02.654" v="243"/>
          <ac:picMkLst>
            <pc:docMk/>
            <pc:sldMk cId="3088551074" sldId="296"/>
            <ac:picMk id="17" creationId="{1E149B5B-3445-408C-B2F0-E20969E0C83A}"/>
          </ac:picMkLst>
        </pc:picChg>
        <pc:picChg chg="del">
          <ac:chgData name="Laura Oathout" userId="6ff55ba14486fe89" providerId="LiveId" clId="{B41ACC2E-7EBC-4858-BFBA-47330F6C8657}" dt="2023-02-14T19:28:02.647" v="235"/>
          <ac:picMkLst>
            <pc:docMk/>
            <pc:sldMk cId="3088551074" sldId="296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734" v="265"/>
        <pc:sldMkLst>
          <pc:docMk/>
          <pc:sldMk cId="2584530908" sldId="297"/>
        </pc:sldMkLst>
        <pc:spChg chg="del">
          <ac:chgData name="Laura Oathout" userId="6ff55ba14486fe89" providerId="LiveId" clId="{B41ACC2E-7EBC-4858-BFBA-47330F6C8657}" dt="2023-02-14T19:28:02.695" v="251"/>
          <ac:spMkLst>
            <pc:docMk/>
            <pc:sldMk cId="2584530908" sldId="297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692" v="247"/>
          <ac:spMkLst>
            <pc:docMk/>
            <pc:sldMk cId="2584530908" sldId="297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694" v="249"/>
          <ac:spMkLst>
            <pc:docMk/>
            <pc:sldMk cId="2584530908" sldId="297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697" v="253"/>
          <ac:spMkLst>
            <pc:docMk/>
            <pc:sldMk cId="2584530908" sldId="297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700" v="257"/>
          <ac:picMkLst>
            <pc:docMk/>
            <pc:sldMk cId="2584530908" sldId="297"/>
            <ac:picMk id="11" creationId="{C7489486-AE75-C754-DE49-67383A7DEEB5}"/>
          </ac:picMkLst>
        </pc:picChg>
        <pc:picChg chg="del">
          <ac:chgData name="Laura Oathout" userId="6ff55ba14486fe89" providerId="LiveId" clId="{B41ACC2E-7EBC-4858-BFBA-47330F6C8657}" dt="2023-02-14T19:28:02.703" v="261"/>
          <ac:picMkLst>
            <pc:docMk/>
            <pc:sldMk cId="2584530908" sldId="297"/>
            <ac:picMk id="15" creationId="{3E282A00-72C2-D635-B667-B0A42C4FE244}"/>
          </ac:picMkLst>
        </pc:picChg>
        <pc:picChg chg="del">
          <ac:chgData name="Laura Oathout" userId="6ff55ba14486fe89" providerId="LiveId" clId="{B41ACC2E-7EBC-4858-BFBA-47330F6C8657}" dt="2023-02-14T19:28:02.701" v="259"/>
          <ac:picMkLst>
            <pc:docMk/>
            <pc:sldMk cId="2584530908" sldId="297"/>
            <ac:picMk id="17" creationId="{4E457123-D3A6-A057-490F-774175709E7B}"/>
          </ac:picMkLst>
        </pc:picChg>
        <pc:picChg chg="del">
          <ac:chgData name="Laura Oathout" userId="6ff55ba14486fe89" providerId="LiveId" clId="{B41ACC2E-7EBC-4858-BFBA-47330F6C8657}" dt="2023-02-14T19:28:02.705" v="263"/>
          <ac:picMkLst>
            <pc:docMk/>
            <pc:sldMk cId="2584530908" sldId="297"/>
            <ac:picMk id="18" creationId="{EE227A62-C21D-2A10-A51F-CF9D8D0D1A7E}"/>
          </ac:picMkLst>
        </pc:picChg>
        <pc:picChg chg="del">
          <ac:chgData name="Laura Oathout" userId="6ff55ba14486fe89" providerId="LiveId" clId="{B41ACC2E-7EBC-4858-BFBA-47330F6C8657}" dt="2023-02-14T19:28:02.698" v="255"/>
          <ac:picMkLst>
            <pc:docMk/>
            <pc:sldMk cId="2584530908" sldId="297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769" v="285"/>
        <pc:sldMkLst>
          <pc:docMk/>
          <pc:sldMk cId="19448292" sldId="298"/>
        </pc:sldMkLst>
        <pc:spChg chg="del">
          <ac:chgData name="Laura Oathout" userId="6ff55ba14486fe89" providerId="LiveId" clId="{B41ACC2E-7EBC-4858-BFBA-47330F6C8657}" dt="2023-02-14T19:28:02.739" v="271"/>
          <ac:spMkLst>
            <pc:docMk/>
            <pc:sldMk cId="19448292" sldId="298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736" v="267"/>
          <ac:spMkLst>
            <pc:docMk/>
            <pc:sldMk cId="19448292" sldId="298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737" v="269"/>
          <ac:spMkLst>
            <pc:docMk/>
            <pc:sldMk cId="19448292" sldId="298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740" v="273"/>
          <ac:spMkLst>
            <pc:docMk/>
            <pc:sldMk cId="19448292" sldId="298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742" v="277"/>
          <ac:picMkLst>
            <pc:docMk/>
            <pc:sldMk cId="19448292" sldId="298"/>
            <ac:picMk id="15" creationId="{2077DC7C-4CC3-6482-D283-A72F59C6F738}"/>
          </ac:picMkLst>
        </pc:picChg>
        <pc:picChg chg="del">
          <ac:chgData name="Laura Oathout" userId="6ff55ba14486fe89" providerId="LiveId" clId="{B41ACC2E-7EBC-4858-BFBA-47330F6C8657}" dt="2023-02-14T19:28:02.743" v="279"/>
          <ac:picMkLst>
            <pc:docMk/>
            <pc:sldMk cId="19448292" sldId="298"/>
            <ac:picMk id="17" creationId="{265AFC63-12AB-7319-ABE3-8021BC8E708C}"/>
          </ac:picMkLst>
        </pc:picChg>
        <pc:picChg chg="del">
          <ac:chgData name="Laura Oathout" userId="6ff55ba14486fe89" providerId="LiveId" clId="{B41ACC2E-7EBC-4858-BFBA-47330F6C8657}" dt="2023-02-14T19:28:02.744" v="281"/>
          <ac:picMkLst>
            <pc:docMk/>
            <pc:sldMk cId="19448292" sldId="298"/>
            <ac:picMk id="19" creationId="{3563DBF6-965C-F4E6-4E1F-9BE016899021}"/>
          </ac:picMkLst>
        </pc:picChg>
        <pc:picChg chg="del">
          <ac:chgData name="Laura Oathout" userId="6ff55ba14486fe89" providerId="LiveId" clId="{B41ACC2E-7EBC-4858-BFBA-47330F6C8657}" dt="2023-02-14T19:28:02.745" v="283"/>
          <ac:picMkLst>
            <pc:docMk/>
            <pc:sldMk cId="19448292" sldId="298"/>
            <ac:picMk id="21" creationId="{04381363-1299-6730-224F-EB12FFB374F9}"/>
          </ac:picMkLst>
        </pc:picChg>
        <pc:picChg chg="del">
          <ac:chgData name="Laura Oathout" userId="6ff55ba14486fe89" providerId="LiveId" clId="{B41ACC2E-7EBC-4858-BFBA-47330F6C8657}" dt="2023-02-14T19:28:02.741" v="275"/>
          <ac:picMkLst>
            <pc:docMk/>
            <pc:sldMk cId="19448292" sldId="298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808" v="307"/>
        <pc:sldMkLst>
          <pc:docMk/>
          <pc:sldMk cId="3817814699" sldId="299"/>
        </pc:sldMkLst>
        <pc:spChg chg="del">
          <ac:chgData name="Laura Oathout" userId="6ff55ba14486fe89" providerId="LiveId" clId="{B41ACC2E-7EBC-4858-BFBA-47330F6C8657}" dt="2023-02-14T19:28:02.774" v="291"/>
          <ac:spMkLst>
            <pc:docMk/>
            <pc:sldMk cId="3817814699" sldId="299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771" v="287"/>
          <ac:spMkLst>
            <pc:docMk/>
            <pc:sldMk cId="3817814699" sldId="299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773" v="289"/>
          <ac:spMkLst>
            <pc:docMk/>
            <pc:sldMk cId="3817814699" sldId="299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775" v="293"/>
          <ac:spMkLst>
            <pc:docMk/>
            <pc:sldMk cId="3817814699" sldId="299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779" v="297"/>
          <ac:picMkLst>
            <pc:docMk/>
            <pc:sldMk cId="3817814699" sldId="299"/>
            <ac:picMk id="14" creationId="{8464CAA9-B002-889D-EE4C-AE11AA39AD78}"/>
          </ac:picMkLst>
        </pc:picChg>
        <pc:picChg chg="del">
          <ac:chgData name="Laura Oathout" userId="6ff55ba14486fe89" providerId="LiveId" clId="{B41ACC2E-7EBC-4858-BFBA-47330F6C8657}" dt="2023-02-14T19:28:02.780" v="299"/>
          <ac:picMkLst>
            <pc:docMk/>
            <pc:sldMk cId="3817814699" sldId="299"/>
            <ac:picMk id="16" creationId="{20B444E2-82CC-1973-2753-17677BFEFDA2}"/>
          </ac:picMkLst>
        </pc:picChg>
        <pc:picChg chg="del">
          <ac:chgData name="Laura Oathout" userId="6ff55ba14486fe89" providerId="LiveId" clId="{B41ACC2E-7EBC-4858-BFBA-47330F6C8657}" dt="2023-02-14T19:28:02.781" v="301"/>
          <ac:picMkLst>
            <pc:docMk/>
            <pc:sldMk cId="3817814699" sldId="299"/>
            <ac:picMk id="18" creationId="{D6F8BE61-4DDF-CCF9-8CD0-9FA8BA05099C}"/>
          </ac:picMkLst>
        </pc:picChg>
        <pc:picChg chg="del">
          <ac:chgData name="Laura Oathout" userId="6ff55ba14486fe89" providerId="LiveId" clId="{B41ACC2E-7EBC-4858-BFBA-47330F6C8657}" dt="2023-02-14T19:28:02.782" v="303"/>
          <ac:picMkLst>
            <pc:docMk/>
            <pc:sldMk cId="3817814699" sldId="299"/>
            <ac:picMk id="21" creationId="{25DD03AD-CF26-4D66-83C2-0F6A5AEF9CF0}"/>
          </ac:picMkLst>
        </pc:picChg>
        <pc:picChg chg="del">
          <ac:chgData name="Laura Oathout" userId="6ff55ba14486fe89" providerId="LiveId" clId="{B41ACC2E-7EBC-4858-BFBA-47330F6C8657}" dt="2023-02-14T19:28:02.783" v="305"/>
          <ac:picMkLst>
            <pc:docMk/>
            <pc:sldMk cId="3817814699" sldId="299"/>
            <ac:picMk id="22" creationId="{A087BC46-A288-5855-1BC8-0E5DD029E73D}"/>
          </ac:picMkLst>
        </pc:picChg>
        <pc:picChg chg="del">
          <ac:chgData name="Laura Oathout" userId="6ff55ba14486fe89" providerId="LiveId" clId="{B41ACC2E-7EBC-4858-BFBA-47330F6C8657}" dt="2023-02-14T19:28:02.776" v="295"/>
          <ac:picMkLst>
            <pc:docMk/>
            <pc:sldMk cId="3817814699" sldId="299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841" v="327"/>
        <pc:sldMkLst>
          <pc:docMk/>
          <pc:sldMk cId="71778247" sldId="300"/>
        </pc:sldMkLst>
        <pc:spChg chg="del">
          <ac:chgData name="Laura Oathout" userId="6ff55ba14486fe89" providerId="LiveId" clId="{B41ACC2E-7EBC-4858-BFBA-47330F6C8657}" dt="2023-02-14T19:28:02.811" v="313"/>
          <ac:spMkLst>
            <pc:docMk/>
            <pc:sldMk cId="71778247" sldId="300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810" v="309"/>
          <ac:spMkLst>
            <pc:docMk/>
            <pc:sldMk cId="71778247" sldId="300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811" v="311"/>
          <ac:spMkLst>
            <pc:docMk/>
            <pc:sldMk cId="71778247" sldId="300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813" v="315"/>
          <ac:spMkLst>
            <pc:docMk/>
            <pc:sldMk cId="71778247" sldId="300"/>
            <ac:spMk id="20" creationId="{67867562-E1C2-84D9-954D-470475326A1C}"/>
          </ac:spMkLst>
        </pc:spChg>
        <pc:grpChg chg="del">
          <ac:chgData name="Laura Oathout" userId="6ff55ba14486fe89" providerId="LiveId" clId="{B41ACC2E-7EBC-4858-BFBA-47330F6C8657}" dt="2023-02-14T19:28:02.815" v="319"/>
          <ac:grpSpMkLst>
            <pc:docMk/>
            <pc:sldMk cId="71778247" sldId="300"/>
            <ac:grpSpMk id="11" creationId="{86DD5077-D06A-AF95-21D7-D4BA978A97A3}"/>
          </ac:grpSpMkLst>
        </pc:grpChg>
        <pc:picChg chg="del">
          <ac:chgData name="Laura Oathout" userId="6ff55ba14486fe89" providerId="LiveId" clId="{B41ACC2E-7EBC-4858-BFBA-47330F6C8657}" dt="2023-02-14T19:28:02.818" v="323"/>
          <ac:picMkLst>
            <pc:docMk/>
            <pc:sldMk cId="71778247" sldId="300"/>
            <ac:picMk id="17" creationId="{AC007B81-6B18-8802-361A-4A9A903C5A2C}"/>
          </ac:picMkLst>
        </pc:picChg>
        <pc:picChg chg="del">
          <ac:chgData name="Laura Oathout" userId="6ff55ba14486fe89" providerId="LiveId" clId="{B41ACC2E-7EBC-4858-BFBA-47330F6C8657}" dt="2023-02-14T19:28:02.817" v="321"/>
          <ac:picMkLst>
            <pc:docMk/>
            <pc:sldMk cId="71778247" sldId="300"/>
            <ac:picMk id="19" creationId="{39443BF9-E20B-15AB-8998-C02D9798CC7A}"/>
          </ac:picMkLst>
        </pc:picChg>
        <pc:picChg chg="del">
          <ac:chgData name="Laura Oathout" userId="6ff55ba14486fe89" providerId="LiveId" clId="{B41ACC2E-7EBC-4858-BFBA-47330F6C8657}" dt="2023-02-14T19:28:02.820" v="325"/>
          <ac:picMkLst>
            <pc:docMk/>
            <pc:sldMk cId="71778247" sldId="300"/>
            <ac:picMk id="21" creationId="{20043782-4E14-B26B-D54B-5B5395E0D2CA}"/>
          </ac:picMkLst>
        </pc:picChg>
        <pc:picChg chg="del">
          <ac:chgData name="Laura Oathout" userId="6ff55ba14486fe89" providerId="LiveId" clId="{B41ACC2E-7EBC-4858-BFBA-47330F6C8657}" dt="2023-02-14T19:28:02.814" v="317"/>
          <ac:picMkLst>
            <pc:docMk/>
            <pc:sldMk cId="71778247" sldId="300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871" v="347"/>
        <pc:sldMkLst>
          <pc:docMk/>
          <pc:sldMk cId="1866898021" sldId="301"/>
        </pc:sldMkLst>
        <pc:spChg chg="del">
          <ac:chgData name="Laura Oathout" userId="6ff55ba14486fe89" providerId="LiveId" clId="{B41ACC2E-7EBC-4858-BFBA-47330F6C8657}" dt="2023-02-14T19:28:02.846" v="333"/>
          <ac:spMkLst>
            <pc:docMk/>
            <pc:sldMk cId="1866898021" sldId="301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844" v="329"/>
          <ac:spMkLst>
            <pc:docMk/>
            <pc:sldMk cId="1866898021" sldId="301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845" v="331"/>
          <ac:spMkLst>
            <pc:docMk/>
            <pc:sldMk cId="1866898021" sldId="301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847" v="335"/>
          <ac:spMkLst>
            <pc:docMk/>
            <pc:sldMk cId="1866898021" sldId="301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848" v="339"/>
          <ac:picMkLst>
            <pc:docMk/>
            <pc:sldMk cId="1866898021" sldId="301"/>
            <ac:picMk id="5" creationId="{361166F1-7844-D710-BE8E-D4D430ECD01E}"/>
          </ac:picMkLst>
        </pc:picChg>
        <pc:picChg chg="del">
          <ac:chgData name="Laura Oathout" userId="6ff55ba14486fe89" providerId="LiveId" clId="{B41ACC2E-7EBC-4858-BFBA-47330F6C8657}" dt="2023-02-14T19:28:02.852" v="343"/>
          <ac:picMkLst>
            <pc:docMk/>
            <pc:sldMk cId="1866898021" sldId="301"/>
            <ac:picMk id="10" creationId="{2B21C8A5-F74D-EED3-5203-697865AB4060}"/>
          </ac:picMkLst>
        </pc:picChg>
        <pc:picChg chg="del">
          <ac:chgData name="Laura Oathout" userId="6ff55ba14486fe89" providerId="LiveId" clId="{B41ACC2E-7EBC-4858-BFBA-47330F6C8657}" dt="2023-02-14T19:28:02.850" v="341"/>
          <ac:picMkLst>
            <pc:docMk/>
            <pc:sldMk cId="1866898021" sldId="301"/>
            <ac:picMk id="14" creationId="{DE62FF7D-DA84-664E-B5D4-933492355F58}"/>
          </ac:picMkLst>
        </pc:picChg>
        <pc:picChg chg="del">
          <ac:chgData name="Laura Oathout" userId="6ff55ba14486fe89" providerId="LiveId" clId="{B41ACC2E-7EBC-4858-BFBA-47330F6C8657}" dt="2023-02-14T19:28:02.853" v="345"/>
          <ac:picMkLst>
            <pc:docMk/>
            <pc:sldMk cId="1866898021" sldId="301"/>
            <ac:picMk id="15" creationId="{3B614305-5099-4BFD-E99D-55DFA9786F05}"/>
          </ac:picMkLst>
        </pc:picChg>
        <pc:picChg chg="del">
          <ac:chgData name="Laura Oathout" userId="6ff55ba14486fe89" providerId="LiveId" clId="{B41ACC2E-7EBC-4858-BFBA-47330F6C8657}" dt="2023-02-14T19:28:02.848" v="337"/>
          <ac:picMkLst>
            <pc:docMk/>
            <pc:sldMk cId="1866898021" sldId="301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419" v="123"/>
        <pc:sldMkLst>
          <pc:docMk/>
          <pc:sldMk cId="3748683364" sldId="302"/>
        </pc:sldMkLst>
        <pc:spChg chg="del">
          <ac:chgData name="Laura Oathout" userId="6ff55ba14486fe89" providerId="LiveId" clId="{B41ACC2E-7EBC-4858-BFBA-47330F6C8657}" dt="2023-02-14T19:28:02.385" v="109"/>
          <ac:spMkLst>
            <pc:docMk/>
            <pc:sldMk cId="3748683364" sldId="302"/>
            <ac:spMk id="2" creationId="{35C36A2D-3700-E224-FB9F-323EC4BE853A}"/>
          </ac:spMkLst>
        </pc:spChg>
        <pc:spChg chg="del">
          <ac:chgData name="Laura Oathout" userId="6ff55ba14486fe89" providerId="LiveId" clId="{B41ACC2E-7EBC-4858-BFBA-47330F6C8657}" dt="2023-02-14T19:28:02.385" v="105"/>
          <ac:spMkLst>
            <pc:docMk/>
            <pc:sldMk cId="3748683364" sldId="302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385" v="107"/>
          <ac:spMkLst>
            <pc:docMk/>
            <pc:sldMk cId="3748683364" sldId="302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385" v="111"/>
          <ac:spMkLst>
            <pc:docMk/>
            <pc:sldMk cId="3748683364" sldId="302"/>
            <ac:spMk id="20" creationId="{67867562-E1C2-84D9-954D-470475326A1C}"/>
          </ac:spMkLst>
        </pc:spChg>
        <pc:picChg chg="del">
          <ac:chgData name="Laura Oathout" userId="6ff55ba14486fe89" providerId="LiveId" clId="{B41ACC2E-7EBC-4858-BFBA-47330F6C8657}" dt="2023-02-14T19:28:02.385" v="115"/>
          <ac:picMkLst>
            <pc:docMk/>
            <pc:sldMk cId="3748683364" sldId="302"/>
            <ac:picMk id="9" creationId="{05B4FB59-CB53-954D-D18F-9D33FBF5BE20}"/>
          </ac:picMkLst>
        </pc:picChg>
        <pc:picChg chg="del">
          <ac:chgData name="Laura Oathout" userId="6ff55ba14486fe89" providerId="LiveId" clId="{B41ACC2E-7EBC-4858-BFBA-47330F6C8657}" dt="2023-02-14T19:28:02.385" v="117"/>
          <ac:picMkLst>
            <pc:docMk/>
            <pc:sldMk cId="3748683364" sldId="302"/>
            <ac:picMk id="11" creationId="{789BCDFC-86D3-DED0-2BD8-04478793F398}"/>
          </ac:picMkLst>
        </pc:picChg>
        <pc:picChg chg="del">
          <ac:chgData name="Laura Oathout" userId="6ff55ba14486fe89" providerId="LiveId" clId="{B41ACC2E-7EBC-4858-BFBA-47330F6C8657}" dt="2023-02-14T19:28:02.385" v="119"/>
          <ac:picMkLst>
            <pc:docMk/>
            <pc:sldMk cId="3748683364" sldId="302"/>
            <ac:picMk id="15" creationId="{98D34A29-F7E2-D27E-E579-7E908A8CDE88}"/>
          </ac:picMkLst>
        </pc:picChg>
        <pc:picChg chg="del">
          <ac:chgData name="Laura Oathout" userId="6ff55ba14486fe89" providerId="LiveId" clId="{B41ACC2E-7EBC-4858-BFBA-47330F6C8657}" dt="2023-02-14T19:28:02.397" v="121"/>
          <ac:picMkLst>
            <pc:docMk/>
            <pc:sldMk cId="3748683364" sldId="302"/>
            <ac:picMk id="16" creationId="{00D9B053-1CFC-A394-6B9B-972AA11994FD}"/>
          </ac:picMkLst>
        </pc:picChg>
        <pc:picChg chg="del">
          <ac:chgData name="Laura Oathout" userId="6ff55ba14486fe89" providerId="LiveId" clId="{B41ACC2E-7EBC-4858-BFBA-47330F6C8657}" dt="2023-02-14T19:28:02.385" v="113"/>
          <ac:picMkLst>
            <pc:docMk/>
            <pc:sldMk cId="3748683364" sldId="302"/>
            <ac:picMk id="29" creationId="{9C7A133B-1D2D-8AFB-0DAE-F53563C83A68}"/>
          </ac:picMkLst>
        </pc:picChg>
      </pc:sldChg>
      <pc:sldChg chg="delSp mod setBg">
        <pc:chgData name="Laura Oathout" userId="6ff55ba14486fe89" providerId="LiveId" clId="{B41ACC2E-7EBC-4858-BFBA-47330F6C8657}" dt="2023-02-14T19:28:02.909" v="373"/>
        <pc:sldMkLst>
          <pc:docMk/>
          <pc:sldMk cId="3947504656" sldId="303"/>
        </pc:sldMkLst>
        <pc:spChg chg="del">
          <ac:chgData name="Laura Oathout" userId="6ff55ba14486fe89" providerId="LiveId" clId="{B41ACC2E-7EBC-4858-BFBA-47330F6C8657}" dt="2023-02-14T19:28:02.871" v="349"/>
          <ac:spMkLst>
            <pc:docMk/>
            <pc:sldMk cId="3947504656" sldId="303"/>
            <ac:spMk id="12" creationId="{239BB59A-BBD0-D7F3-50E0-C69AC1C0177B}"/>
          </ac:spMkLst>
        </pc:spChg>
        <pc:spChg chg="del">
          <ac:chgData name="Laura Oathout" userId="6ff55ba14486fe89" providerId="LiveId" clId="{B41ACC2E-7EBC-4858-BFBA-47330F6C8657}" dt="2023-02-14T19:28:02.871" v="351"/>
          <ac:spMkLst>
            <pc:docMk/>
            <pc:sldMk cId="3947504656" sldId="303"/>
            <ac:spMk id="13" creationId="{90C74F78-2A6D-F4C5-192E-CC6D1802ACFD}"/>
          </ac:spMkLst>
        </pc:spChg>
        <pc:spChg chg="del">
          <ac:chgData name="Laura Oathout" userId="6ff55ba14486fe89" providerId="LiveId" clId="{B41ACC2E-7EBC-4858-BFBA-47330F6C8657}" dt="2023-02-14T19:28:02.878" v="355"/>
          <ac:spMkLst>
            <pc:docMk/>
            <pc:sldMk cId="3947504656" sldId="303"/>
            <ac:spMk id="14" creationId="{D74A39FE-35B9-8728-8F2B-E5230A1F4B19}"/>
          </ac:spMkLst>
        </pc:spChg>
        <pc:spChg chg="del">
          <ac:chgData name="Laura Oathout" userId="6ff55ba14486fe89" providerId="LiveId" clId="{B41ACC2E-7EBC-4858-BFBA-47330F6C8657}" dt="2023-02-14T19:28:02.878" v="353"/>
          <ac:spMkLst>
            <pc:docMk/>
            <pc:sldMk cId="3947504656" sldId="303"/>
            <ac:spMk id="15" creationId="{ED28A371-74F7-11D9-46B5-A72AD01F3026}"/>
          </ac:spMkLst>
        </pc:spChg>
        <pc:spChg chg="del">
          <ac:chgData name="Laura Oathout" userId="6ff55ba14486fe89" providerId="LiveId" clId="{B41ACC2E-7EBC-4858-BFBA-47330F6C8657}" dt="2023-02-14T19:28:02.879" v="357"/>
          <ac:spMkLst>
            <pc:docMk/>
            <pc:sldMk cId="3947504656" sldId="303"/>
            <ac:spMk id="28" creationId="{F153BCEE-8D40-5A95-9CDC-0008E9F013F7}"/>
          </ac:spMkLst>
        </pc:spChg>
        <pc:spChg chg="del">
          <ac:chgData name="Laura Oathout" userId="6ff55ba14486fe89" providerId="LiveId" clId="{B41ACC2E-7EBC-4858-BFBA-47330F6C8657}" dt="2023-02-14T19:28:02.879" v="359"/>
          <ac:spMkLst>
            <pc:docMk/>
            <pc:sldMk cId="3947504656" sldId="303"/>
            <ac:spMk id="29" creationId="{F57C0824-4688-0D34-A135-201CE4549482}"/>
          </ac:spMkLst>
        </pc:spChg>
        <pc:picChg chg="del">
          <ac:chgData name="Laura Oathout" userId="6ff55ba14486fe89" providerId="LiveId" clId="{B41ACC2E-7EBC-4858-BFBA-47330F6C8657}" dt="2023-02-14T19:28:02.883" v="363"/>
          <ac:picMkLst>
            <pc:docMk/>
            <pc:sldMk cId="3947504656" sldId="303"/>
            <ac:picMk id="3" creationId="{D320AA0A-6129-C86E-7607-F3DB3AF334FC}"/>
          </ac:picMkLst>
        </pc:picChg>
        <pc:picChg chg="del">
          <ac:chgData name="Laura Oathout" userId="6ff55ba14486fe89" providerId="LiveId" clId="{B41ACC2E-7EBC-4858-BFBA-47330F6C8657}" dt="2023-02-14T19:28:02.885" v="367"/>
          <ac:picMkLst>
            <pc:docMk/>
            <pc:sldMk cId="3947504656" sldId="303"/>
            <ac:picMk id="8" creationId="{E74E8D93-3C61-F900-1649-3205C573042A}"/>
          </ac:picMkLst>
        </pc:picChg>
        <pc:picChg chg="del">
          <ac:chgData name="Laura Oathout" userId="6ff55ba14486fe89" providerId="LiveId" clId="{B41ACC2E-7EBC-4858-BFBA-47330F6C8657}" dt="2023-02-14T19:28:02.885" v="369"/>
          <ac:picMkLst>
            <pc:docMk/>
            <pc:sldMk cId="3947504656" sldId="303"/>
            <ac:picMk id="9" creationId="{B374BDDF-28BC-3DEC-C3CB-8049582E6846}"/>
          </ac:picMkLst>
        </pc:picChg>
        <pc:picChg chg="del">
          <ac:chgData name="Laura Oathout" userId="6ff55ba14486fe89" providerId="LiveId" clId="{B41ACC2E-7EBC-4858-BFBA-47330F6C8657}" dt="2023-02-14T19:28:02.886" v="371"/>
          <ac:picMkLst>
            <pc:docMk/>
            <pc:sldMk cId="3947504656" sldId="303"/>
            <ac:picMk id="10" creationId="{8F95E0C3-6221-4378-9865-B947F1C4EF9F}"/>
          </ac:picMkLst>
        </pc:picChg>
        <pc:cxnChg chg="del">
          <ac:chgData name="Laura Oathout" userId="6ff55ba14486fe89" providerId="LiveId" clId="{B41ACC2E-7EBC-4858-BFBA-47330F6C8657}" dt="2023-02-14T19:28:02.884" v="365"/>
          <ac:cxnSpMkLst>
            <pc:docMk/>
            <pc:sldMk cId="3947504656" sldId="303"/>
            <ac:cxnSpMk id="6" creationId="{BC92D228-3BF5-BE02-19B8-467C3B704379}"/>
          </ac:cxnSpMkLst>
        </pc:cxnChg>
        <pc:cxnChg chg="del">
          <ac:chgData name="Laura Oathout" userId="6ff55ba14486fe89" providerId="LiveId" clId="{B41ACC2E-7EBC-4858-BFBA-47330F6C8657}" dt="2023-02-14T19:28:02.881" v="361"/>
          <ac:cxnSpMkLst>
            <pc:docMk/>
            <pc:sldMk cId="3947504656" sldId="303"/>
            <ac:cxnSpMk id="30" creationId="{4765B8D2-150A-60D7-30B6-DEBD25A8985C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79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673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597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934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213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51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535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1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653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040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EF09C-CD66-4D87-8647-6EC7624D6CB9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6E0D9-8EA7-4D0D-817F-2F3E7B4BD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46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735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082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237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551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530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8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7814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78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8980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504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271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9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101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145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683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287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272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638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6909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Laura Oathout</cp:lastModifiedBy>
  <cp:revision>45</cp:revision>
  <dcterms:created xsi:type="dcterms:W3CDTF">2020-02-22T02:31:04Z</dcterms:created>
  <dcterms:modified xsi:type="dcterms:W3CDTF">2023-02-14T19:28:02Z</dcterms:modified>
</cp:coreProperties>
</file>