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34" r:id="rId2"/>
    <p:sldId id="435" r:id="rId3"/>
    <p:sldId id="437" r:id="rId4"/>
    <p:sldId id="431" r:id="rId5"/>
    <p:sldId id="512" r:id="rId6"/>
    <p:sldId id="513" r:id="rId7"/>
    <p:sldId id="462" r:id="rId8"/>
    <p:sldId id="420" r:id="rId9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D2ECC"/>
    <a:srgbClr val="28BAEF"/>
    <a:srgbClr val="8BD752"/>
    <a:srgbClr val="FA2B90"/>
    <a:srgbClr val="FF42CB"/>
    <a:srgbClr val="FFD243"/>
    <a:srgbClr val="E6E6E6"/>
    <a:srgbClr val="FF3399"/>
    <a:srgbClr val="99C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9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4820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2DE2E70-0A96-404A-9675-1927E74E09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F37901-E331-402C-B250-075A59F961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FB4037-0B2C-4895-8B82-B060AB96F1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95FB2-FF16-4388-BCEC-55A6B239910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2C2014-2031-4C62-9A2D-1D5E036404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2C8BA-448F-47B7-82F7-C7341DC776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8CA18-986E-4BB6-A44E-787348C8A2C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325D6E-F2BB-4F0F-95EE-22A8D0630E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284934-45D3-46E7-BFE1-C7958386F5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92A2F8-F681-4221-B6B6-52D5A72D3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E5775A-3C5D-423A-99E1-47F7CEE8393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CE1974-F903-4F5F-AD83-92533FE784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61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399C90-35A3-42F2-9863-B5E37F8B53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5017" y="50441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FBB143-4033-49BA-89C3-6B7C76B01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4206" y="5308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299F06-8AE5-412E-959F-57D3C30E7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20563" y="6024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5C2C10-A981-470A-A852-2B1AE49CD11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55277" y="770214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0330F-777B-4B91-A609-A90F668135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36573" y="77332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394DE-AEE9-4058-A9B7-B2E2937A83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43169" y="82213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701ED2-063D-4B99-B1F2-AAF7EA8BD1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5017" y="821724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AD65E7-9F24-41D0-BD6C-689A4173A8D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75469" y="870639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B4E126-28C2-4A68-9A76-930BC99180A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73643" y="920166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E53DE-CA04-463C-8BC7-3617B8F590A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20563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4AEA97-31E2-4344-ACA3-D9E6E0DCC5C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01983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F2D497-455B-4563-A0E2-9792E5B750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58E244-9FF8-4243-A9EC-88C7B75ADC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230B1E-4677-470F-9551-58E0564177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FE7540-9DB1-499A-9DDC-3812083E13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0B486-7955-4524-980F-37A2535337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96C526-ABED-4583-9FEC-3C98C31EED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63834B-2157-49BC-BF18-79EFFA3547B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7B020-7A36-40ED-B7BC-DDD95C9D49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9127F8-29D7-44EB-AC5F-C33A28AA6E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53B65D-8AB6-4021-B2C2-9B04EC89AF0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86BC30-1B03-4ABA-93C9-B47CF3AEBA2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4F587A-34B5-447B-B8C5-32A7546367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879589-6F4E-43CD-976F-A4BC83DE8A0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0AAE8F-3816-4E99-869A-09FC9ACDE7A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64CF23-D100-428F-B640-0FA26D60F7A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030F78-844C-4BB9-87F8-7705C00C0F5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080320-84A0-4FF5-840E-60F497F993B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832918-A8B2-4D3A-B5DE-95A50788664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637F37-3DD8-476C-9EFD-892EFFB58CE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DCB47B-B1E0-43E6-9029-19DF546C69E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9FC16F-6CAD-4B24-A350-31FBA71E97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3E8483-72B4-4C86-AD58-BEE91124380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F34AE6-A044-46F6-B610-6DD251C3F1E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DCCCB1-567B-4C80-BEF5-50B0FC59B13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6FB4FB8-7B7D-48E1-871B-1A8E96370897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B4B205-0717-402C-AF4C-7BC3B59A5AA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5CC3F72-A863-4167-872F-7454F4ADFB5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B5111DC-3C0B-4AB2-A15E-65AB34ED248A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0E952F-C320-48FC-923B-5E14E4C4506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CF322-5452-44F0-B6AB-3856CD825F5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97CD913-BEAE-4198-82D5-14D93F2323F2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A7A212C-68FA-4B9E-9405-19C6AA7941DB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3B4B0F-2903-417E-9C9E-12D697667A6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6361B85-7876-43CA-AA4B-16363556B2A7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43F7BA-F248-4944-8C6F-A66C6F60A96E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A308D1-489C-4870-A1A7-036A3153B109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9DA614-527E-4D2A-A1F9-A0E7B28EB32D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F437B95-3C70-4E20-AB65-E71734D2BA87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4DF2D3-C2C9-4A3A-832F-088EB668C7F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EDF2BC1-4FE3-4DCE-9FEF-165C586F31A7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DEB4F56-1E22-424C-AE2C-262C1D9F84CE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79DCD1-A271-4466-AA4C-CD079B4FB6F7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0F2789-118D-4B29-81D0-767F63CB6B4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4E60B7-E616-475A-A20F-4713523055A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70F7FFF-8D5E-4A0F-80A5-89FE85BF6843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6B70A8D-F0E9-41AA-82B9-44FCF65063DC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7B6B64E-5315-4627-95F8-4E32916FE998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8D15358-E603-4E19-A95F-D29D9005A1D8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1A3C42-CAF5-4252-81DF-90F2FCBDA72C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086D4E-4CDF-4230-A305-BD76EE99B6ED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0C74D7C-DF8A-4AAB-9AE0-6407323435C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797BFDF-12C1-4582-9157-65CCB482D3F1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9DDF443-3AAE-49B5-B02C-1A33555DF1B6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4E1DE2F-C693-4377-AE14-CBB1F4BE32D1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6332E65-9E99-4E76-A08D-128B6766C7C8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A10AAD-0398-45E3-AB51-28453DFA5D46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BC84B7-67C6-4184-8CAD-89BF6012931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434B31-D4E8-450C-9345-5D40BBB6480F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3EC54F-87CF-4F94-A986-D055F331EB41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7BF2F6-60B0-48B7-A8E0-308B1E8CCCA6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D7FA23A-4236-41B4-ABDB-103E8D327BBD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490CD6-F7E9-4EEF-B5A4-053638624CE9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8DBAFC6-C125-418D-A23C-B5E44863AE0E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4D513D-9480-4781-A6DC-96415E94EBF8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A04E272-C183-4FAF-BC87-511B2CB3961A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AF31207-9F4B-4B54-A7DA-BB14125544EE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F90E3E-50A0-456B-B0E4-C6BE2B235619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15586C7-55CB-43ED-BB30-C140B9EB11DA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4806524-FC5D-4148-B725-3F2FC3D214B7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50472AF-BA3E-41E9-828E-B0E2A81DE300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DE18D3F-9C5F-4F11-AD94-DF4F36D95D97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7F3629D-AE64-42F9-A351-425B050A8954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0A99D9B-4BF5-43F7-92D3-ABDCC524DBC3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FFC59E3-31D5-4A16-BCF6-88B74556F20A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7F8822D-342F-4609-99EF-278AB7A8FF46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7563C6C-8BAE-4048-8923-E6DB633E3BF1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8149C6-9A66-4540-B208-72171CA32BFC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C2D4637-E007-4797-AECA-F199DBF77379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6E86988-8ABB-4F0A-92E1-405FC03ACD36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41790BE-02CC-4054-9EB0-0F911C62D37D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C6C3533-C7A2-4ADC-8141-F0FEB4522EA4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09857D82-FDCB-4B76-9B77-02DC1C278F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55DF6F-0A6B-46BA-8516-AF1BCD0BD9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3DCE261-21A9-456F-AE21-E2A2022F5C9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2503C36-2566-4902-A61F-F1B7A19BEE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0DDB5C1-533C-4340-90FD-EB7D09A9EB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1D566F-0DB1-40E0-9FF6-1BDA542A44A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1D0F5B0-12B8-4D8C-A608-50664F645A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850B8D7F-F5B9-44AC-B2AF-BBB6181614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06F422E-A97C-4984-9C43-092AF591EE9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8C04E39-DD67-48DF-A929-1FF52390A5C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624793A-61E6-4F5B-9373-3AF3C3E4DF3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E73AE1E-ED92-4F85-BB3D-73432803923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DBE09CF-2AE0-4B50-8E6A-70FCAF9A33D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80184D1-0B35-43A3-A857-62500C62E9D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25C060F-12DF-4578-B00C-C5062E17867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19F57A-DBFA-43FE-975B-61573FED1E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DF67D-BC7E-4447-B720-18BB15F524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2AA4FF-81F5-4A2D-91AC-81CEAD9676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4AAA51-69C0-4DFF-954E-8B00A58C94B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4C2C15-E100-4C15-B1EC-BBC5546F32F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4BA9E86-0DFE-4449-AB7A-F02832C904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7FDC07-9567-4103-B8A0-25F6BB932A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85DFB-FDD2-4176-9C40-6AAEA9FD37D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19555</TotalTime>
  <Words>266</Words>
  <Application>Microsoft Office PowerPoint</Application>
  <PresentationFormat>Custom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B. Amely</cp:lastModifiedBy>
  <cp:revision>376</cp:revision>
  <cp:lastPrinted>2019-05-20T19:11:04Z</cp:lastPrinted>
  <dcterms:created xsi:type="dcterms:W3CDTF">2016-07-08T16:04:01Z</dcterms:created>
  <dcterms:modified xsi:type="dcterms:W3CDTF">2021-02-04T18:16:14Z</dcterms:modified>
</cp:coreProperties>
</file>