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93" r:id="rId12"/>
    <p:sldId id="794" r:id="rId13"/>
    <p:sldId id="795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1" r:id="rId40"/>
    <p:sldId id="710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62" r:id="rId89"/>
    <p:sldId id="763" r:id="rId90"/>
    <p:sldId id="764" r:id="rId91"/>
    <p:sldId id="796" r:id="rId92"/>
    <p:sldId id="758" r:id="rId93"/>
    <p:sldId id="759" r:id="rId94"/>
    <p:sldId id="760" r:id="rId95"/>
    <p:sldId id="761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DC29"/>
    <a:srgbClr val="BCD630"/>
    <a:srgbClr val="FF8B53"/>
    <a:srgbClr val="F06EAA"/>
    <a:srgbClr val="936FB1"/>
    <a:srgbClr val="16BDC8"/>
    <a:srgbClr val="FC59A3"/>
    <a:srgbClr val="39B54A"/>
    <a:srgbClr val="F2663A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71" autoAdjust="0"/>
  </p:normalViewPr>
  <p:slideViewPr>
    <p:cSldViewPr snapToGrid="0" snapToObjects="1">
      <p:cViewPr varScale="1">
        <p:scale>
          <a:sx n="73" d="100"/>
          <a:sy n="73" d="100"/>
        </p:scale>
        <p:origin x="672" y="7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119836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B. Amely</cp:lastModifiedBy>
  <cp:revision>637</cp:revision>
  <cp:lastPrinted>2020-12-17T16:34:20Z</cp:lastPrinted>
  <dcterms:created xsi:type="dcterms:W3CDTF">2016-01-18T20:00:00Z</dcterms:created>
  <dcterms:modified xsi:type="dcterms:W3CDTF">2021-05-12T01:29:30Z</dcterms:modified>
</cp:coreProperties>
</file>