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ppt/tags/tag35.xml" ContentType="application/vnd.openxmlformats-officedocument.presentationml.tags+xml"/>
  <Override PartName="/ppt/notesSlides/notesSlide9.xml" ContentType="application/vnd.openxmlformats-officedocument.presentationml.notesSlide+xml"/>
  <Override PartName="/ppt/tags/tag36.xml" ContentType="application/vnd.openxmlformats-officedocument.presentationml.tags+xml"/>
  <Override PartName="/ppt/notesSlides/notesSlide10.xml" ContentType="application/vnd.openxmlformats-officedocument.presentationml.notesSlide+xml"/>
  <Override PartName="/ppt/tags/tag37.xml" ContentType="application/vnd.openxmlformats-officedocument.presentationml.tags+xml"/>
  <Override PartName="/ppt/notesSlides/notesSlide11.xml" ContentType="application/vnd.openxmlformats-officedocument.presentationml.notesSlide+xml"/>
  <Override PartName="/ppt/tags/tag38.xml" ContentType="application/vnd.openxmlformats-officedocument.presentationml.tags+xml"/>
  <Override PartName="/ppt/notesSlides/notesSlide12.xml" ContentType="application/vnd.openxmlformats-officedocument.presentationml.notesSlide+xml"/>
  <Override PartName="/ppt/tags/tag39.xml" ContentType="application/vnd.openxmlformats-officedocument.presentationml.tags+xml"/>
  <Override PartName="/ppt/notesSlides/notesSlide13.xml" ContentType="application/vnd.openxmlformats-officedocument.presentationml.notesSlide+xml"/>
  <Override PartName="/ppt/tags/tag40.xml" ContentType="application/vnd.openxmlformats-officedocument.presentationml.tags+xml"/>
  <Override PartName="/ppt/notesSlides/notesSlide14.xml" ContentType="application/vnd.openxmlformats-officedocument.presentationml.notesSlide+xml"/>
  <Override PartName="/ppt/tags/tag41.xml" ContentType="application/vnd.openxmlformats-officedocument.presentationml.tags+xml"/>
  <Override PartName="/ppt/notesSlides/notesSlide15.xml" ContentType="application/vnd.openxmlformats-officedocument.presentationml.notesSlide+xml"/>
  <Override PartName="/ppt/tags/tag42.xml" ContentType="application/vnd.openxmlformats-officedocument.presentationml.tags+xml"/>
  <Override PartName="/ppt/notesSlides/notesSlide16.xml" ContentType="application/vnd.openxmlformats-officedocument.presentationml.notesSlide+xml"/>
  <Override PartName="/ppt/tags/tag43.xml" ContentType="application/vnd.openxmlformats-officedocument.presentationml.tags+xml"/>
  <Override PartName="/ppt/notesSlides/notesSlide17.xml" ContentType="application/vnd.openxmlformats-officedocument.presentationml.notesSlide+xml"/>
  <Override PartName="/ppt/tags/tag44.xml" ContentType="application/vnd.openxmlformats-officedocument.presentationml.tags+xml"/>
  <Override PartName="/ppt/notesSlides/notesSlide18.xml" ContentType="application/vnd.openxmlformats-officedocument.presentationml.notesSlide+xml"/>
  <Override PartName="/ppt/tags/tag45.xml" ContentType="application/vnd.openxmlformats-officedocument.presentationml.tags+xml"/>
  <Override PartName="/ppt/notesSlides/notesSlide19.xml" ContentType="application/vnd.openxmlformats-officedocument.presentationml.notesSlide+xml"/>
  <Override PartName="/ppt/tags/tag46.xml" ContentType="application/vnd.openxmlformats-officedocument.presentationml.tags+xml"/>
  <Override PartName="/ppt/notesSlides/notesSlide20.xml" ContentType="application/vnd.openxmlformats-officedocument.presentationml.notesSlide+xml"/>
  <Override PartName="/ppt/tags/tag47.xml" ContentType="application/vnd.openxmlformats-officedocument.presentationml.tags+xml"/>
  <Override PartName="/ppt/notesSlides/notesSlide21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69" r:id="rId2"/>
    <p:sldId id="293" r:id="rId3"/>
    <p:sldId id="334" r:id="rId4"/>
    <p:sldId id="261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26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B8"/>
    <a:srgbClr val="F953AE"/>
    <a:srgbClr val="EA3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9"/>
    <p:restoredTop sz="94669"/>
  </p:normalViewPr>
  <p:slideViewPr>
    <p:cSldViewPr snapToGrid="0">
      <p:cViewPr>
        <p:scale>
          <a:sx n="137" d="100"/>
          <a:sy n="137" d="100"/>
        </p:scale>
        <p:origin x="-504" y="-29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5T18:30:05.087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1 24575,'0'7'0,"0"0"0,0 1 0,0 6 0,0-4 0,0 2 0,0-7 0,0 0 0,0 0 0,0 0 0,0 0 0,0 0 0,0 1 0,0-2 0,0 1 0,0 0 0,1-2 0,0 1 0,0-1 0,-1 0 0,1 0 0,0 1 0,0 0 0,0-1 0,-1 1 0,0 0 0,1-1 0,-1 1 0,1-1 0,0 0 0,-1 1 0,1 1 0,-1 1 0,0 0 0,1 1 0,0 1 0,1-2 0,0 0 0,-1 0 0,-1-2 0,1 0 0,0 0 0,1-2 0,-1 0 0,0-2 0,0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5T18:30:07.565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46 142 24575,'2'-5'0,"0"-2"0,-2-1 0,0-1 0,0 0 0,0 2 0,0 3 0,0 0 0,0 1 0,0 0 0,0-2 0,0 1 0,0-2 0,0 0 0,0 0 0,0 1 0,0 0 0,0-1 0,0 1 0,0-1 0,0 0 0,0 0 0,0 1 0,-1 0 0,0 1 0,0 2 0,0 1 0,1 4 0,0 5 0,0 4 0,0 7 0,0 7 0,0 1 0,0 1 0,0-4 0,0-2 0,0-2 0,0-4 0,0-5 0,0-1 0,0-2 0,0 1 0,0-2 0,0 1 0,0 0 0,0-1 0,0 1 0,0-1 0,0-1 0,0-1 0,0-1 0,0 0 0,-1-1 0,0-1 0,-2-1 0,0-1 0,0-1 0,0-1 0,0 0 0,2-2 0,-1 1 0,-1-1 0,0 0 0,0-1 0,1 0 0,1 2 0,-1-1 0,0-1 0,1-1 0,-2-1 0,1-1 0,1-3 0,-1 0 0,2 0 0,0 0 0,0 3 0,0 0 0,0 2 0,0 1 0,0 1 0,0 0 0,0 1 0,0 0 0,0 0 0,0-1 0,0 1 0,0-1 0,0 0 0,0 0 0,0 0 0,0 1 0,0-1 0,0 0 0,0 0 0,0 0 0,0 0 0,0 0 0,0 1 0,0 0 0,0 0 0,0-1 0,0-1 0,0 0 0,0 0 0,0 2 0,0 0 0,0-1 0,0 1 0,0-1 0,0 3 0,0-1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5T18:30:11.212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24575,'6'0'0,"0"0"0,-2 0 0,1 0 0,0 0 0,0 0 0,-2 0 0,1 0 0,-1 0 0,0 0 0,0 0 0,1 0 0,-1 0 0,-1 0 0,-6 0 0,1 0 0,-3 1 0,3 0 0,1 0 0,-1 0 0,-1 0 0,0 0 0,1 0 0,1 0 0,-1 0 0,1 0 0,-1 0 0,1-1 0,0 2 0,2 0 0,1-1 0,1 0 0,1-1 0,0 0 0,0 0 0,0 0 0,-1 0 0,-1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5T18:30:13.772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1 24575,'4'4'0,"0"0"0,0-1 0,0 1 0,-1 0 0,1 0 0,-2 0 0,1-1 0,0 1 0,1 0 0,0 0 0,-1 0 0,-1 0 0,1-1 0,0 1 0,-1-1 0,1 0 0,-1 1 0,0-1 0,1 1 0,0 0 0,0 0 0,-1 0 0,1-1 0,-1-1 0,0 1 0,0 0 0,0 0 0,-1 0 0,1-1 0,-1 1 0,0-1 0,1 0 0,0 0 0,0 0 0,-1 0 0,0 0 0,1 0 0,-2 0 0,1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5T18:30:17.19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0 24575,'2'4'0,"0"-1"0,-1-1 0,0 0 0,0-1 0,-1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5386B-184B-5244-BB0F-AD78158C0227}" type="datetimeFigureOut">
              <a:rPr lang="en-US" smtClean="0"/>
              <a:t>3/25/25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A0A81-9656-BB42-B7A9-79BE8EFC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AD994-6578-B13C-44F1-D9AC81173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6DC039-35DA-B8FF-F20E-C4F252038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67DB2B-7AB6-23DF-27BE-252C5A29C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2EF8FB-341C-BAA4-7E8F-43EA3BFB27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04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FA870-A3CE-06CD-C146-00E6267B0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CF0FA5-8B2A-137F-7499-5683BEA5B6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ADBB51-4BC5-B634-B1D1-10C5566E3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B8851C-C818-0D41-764F-6ECA1AEE8E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976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53BF9-8538-5DFB-B267-4CA60A030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76343E-79F9-D25D-245E-F0CCE8006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81842-C0CA-2C65-4C9B-071F5978AC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A43F6-E56F-8A17-5C07-605A6E2372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78603-D4AF-2DB7-9C4C-3C57BE811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303940-15B3-30C4-F34B-86983CCE77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A7E7C8-2D1B-0BF9-C995-9C86D4B9A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9054AA-78B1-9B17-1FE9-0E1E898937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925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53BDE-0674-B816-0333-A630F3C9F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AE7FBF-96F9-1881-46FA-8C09D2AC1B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8D8E09-72E1-0936-7357-9EBDD955FC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E5ECF1-22F4-024C-2568-E7BA6EA9E2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71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89A75-417B-EB9B-2201-78C43938C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44E588-8C29-0498-2F12-9BD9A5CBA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7AE942-2700-5DFA-A256-ED06FF290F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0A265D-C405-560A-F949-FD5AABD414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84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92CAD-56EF-255C-CF1E-F099579D8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FADD5B-145A-D733-80AB-E86A7144CF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8B4A4D-AEFC-A9DE-0D30-BB8151F3B3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0CFD6-AA75-FF12-934D-A5741FDA8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18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84584-38CD-475E-5067-087D26387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7851A0-D321-FDDD-7E17-7AC0CCC5B5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A0E98E-00D4-D512-E48E-C9F65C724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84A559-BB35-3EFE-249B-8E69A6AF85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20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06AD3-D703-D8FC-D195-A5DD8D964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5CBC8D-B5E0-A7D1-9B4A-356ECD2964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1DA1B0-0F49-C2EF-FCDE-791252C73E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642162-C1E5-9A14-1F4E-55AAE42859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5499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982D2-918D-C079-A3BB-24A024FEF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CD1D0A-8269-48AF-C766-25DED5059E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A1AD2B-0894-93A0-78ED-29BE2C1C9C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55B70-835D-9FC5-64A3-0F6130035C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39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A27EE-6318-FF5E-FBDC-061E5A9FC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4EC347-6147-F294-3CEA-A73B199D1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ABF3C8-DFD2-774B-7E87-554B0EE9A6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25E524-8E09-9760-2482-D22F65C3E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3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86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291B9-3E72-A8B1-A2C6-AED590E5D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931886-F971-D3FA-BA6E-E1B6D0B21A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56EDA6-E459-1B5C-FFAF-368061627B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1274D5-C5BB-29C9-1209-30CB099AEB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54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DDFDB-F109-9735-93C5-87CFF70A9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AF8F5C-241C-E741-3ABA-9BEFCB378F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1FEFDE-BAFC-7233-EA00-AA628D2350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33FD83-9328-E9F5-F229-3847467E55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65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D2F5A-332E-090B-0CE7-98C1B48D0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5B8848-DC30-EB15-194C-BD4003C80D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8BD14B-4C80-A4EA-75FD-23DA04637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F461B-4948-AB55-4A4A-52E83E8A3E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99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A4B83-DFD8-BF52-2DD7-B64795CD3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4C01AC-FD87-B481-7F15-E3781ABBA5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6D631B-A11E-6F0F-75FE-7055CD5B3A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28956-26A7-0E38-2734-280AD2A675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709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AFAE7-263F-9B6C-A01C-1C65BAA07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3176A6-5601-4E1C-5413-011A0AEA3F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2B5E0C-6CB8-1CFF-1C44-049E5F3BD8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3C596B-C34A-9EFF-E511-28388263B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345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ACA18-A0B6-F267-11EF-ABD9648F0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7B5A35-D13B-01E1-95D6-59DFF41B3D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1E59BD-3A59-E1D1-CF42-41E85A82DA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E902E5-A2D6-E7B5-2181-04791801CA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52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4FD55-FFFB-AF9C-354F-D4CBF95E3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636B02-43AC-B54F-6099-DF9A90160E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E6B1D9-131D-4CA7-2BB1-BDA4852F8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706E1A-916D-38A2-B0C5-C892F95F51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370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ACDE2-F47F-F4C5-99E8-313FCE4C2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88BD8-E40F-0525-EEDB-1BEC87D356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54F808-6A1C-ED82-8CD0-414122FD00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D7ABB7-74D9-BE60-09DA-B96AF28008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498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E0435-EF80-085B-3F13-87BF9EF5D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94D7EE-07D5-EDBE-A316-0293B2524D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810ADA-C3A3-0848-8DF2-960270A88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3E991-B118-56D9-D6DF-3588B493B9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99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5DE17-7E5D-C615-6624-FD4364DB0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E1F3CC-6424-4379-ACC1-4049466A3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90B5D6-238E-0170-9C62-E6584EA7A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BE7E42-ADC1-53CD-7EC8-A98B6F43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859CE-9386-8B99-FEEE-CD7DCF3D3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1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0DEF6-943B-7DD1-2B77-0A4601FDA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3E926A-41E4-2E6E-6759-A16EBF2B5B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62B51-06A2-1AF7-4452-2342E2D7D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52CF1-B9DB-9C11-D661-20DCA1218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9192A-617E-20B6-4735-AC4154BF4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71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72BC4D-682E-84A4-8CAE-80CE0B81F4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B76C68-9DC0-0994-71BA-6622EE0483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2ADF8-CFAF-F774-B8F9-7EACF6088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CA476-8762-E02A-57A7-7A76FC12A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B8A77-40C4-98C3-E07D-B70F498BB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6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2EC68-5273-A501-8B1E-554A89E6D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90D2C-C2F5-EE04-D62D-53A70D514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5788BF-6019-ED2D-0D97-CAC512921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B8CCE-CA85-2080-143D-3E3EABE34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F69C1-4DCB-5D91-7D36-CD743BC33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33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3D1D5-8899-D50D-5E46-790F7FBF3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2CC8CD-7F53-BF4A-1194-B82CE1C3F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3A457-CFA4-F51C-DF48-F5FC2DB34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DA17E-ECA8-2FE2-1C2B-DC3853A05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37F9C1-68E7-F1AB-156B-D1129F8E0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174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2E6F-F9C5-111C-4AB3-79B6AB19F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504DC-F99C-5154-7D63-0052625FC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D1D1EF-FC3F-E641-E83E-90EF57F3AB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76B163-BB88-D8B4-52CC-7E4D60BF1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6C979D-E80A-1C4D-9A3F-5F74951EA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985AF7-5D9F-E8E1-DDEC-ED8EF5A9C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53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C0706-6C27-B44C-F3BE-CD1DA5B9C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B728E8-C77B-2131-84BA-31205BA05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39AA59-9AE9-E5BD-4A64-BFDE0F989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CF1421-2B69-7B3D-0369-50A7C7E09C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A8D469-FF79-DE13-E4B3-2273CE8DB5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1C24BB-C568-4F43-8E33-CC4F9CBE8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3A0F13-0EC1-8604-1F32-7CB72157E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536863-4A4A-6D48-686E-438399141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825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2C5C3-10FF-45EE-50AE-E5B5EA580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42E51F-643C-3557-8CC7-DA8842922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1B2D3-8FBC-7588-CAEB-C41B44CEB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80231A-83F9-8460-5ABC-41BAE39C9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2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5C9B70-BC2E-425E-42C4-999C9A957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4E4E58-AB9E-296F-37AD-817C60D1D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3685DB-CAC5-6236-50AF-795BBC982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3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38C9E-A279-BF35-1605-A3ACCBCB1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30636-C9B9-4C47-E870-0061CFD47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580BB3-E33D-AD06-29E4-2C2730756D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AE26C-9186-A48A-D9CA-CC40D2D43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95570-BC05-A960-0E74-5242C0E08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F74375-9ABF-543F-A6F0-0B2BB1D30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12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26F9A-E89E-CD74-E525-4A43D2165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ED134D-3AAA-4A5A-AE90-E09BF0182F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3B51D4-7C3E-6B45-34B2-A2EABFEEC2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41122-664A-06FD-63C5-3F457F797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1A4745-54C2-E891-6389-708B2D513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7C8ABF-AB09-8AFF-AB15-9F171CDC4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43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6AEEA2-8509-BA49-73C2-B807C0241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CB70F-43F2-AA0B-61BF-C9C20D077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E154D-8AC6-7A40-1502-206587B10D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5949D9-2A2C-4C49-ABF5-11FC55278646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4971D-CD90-BE41-8A9C-B1AD19861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B46CE-1B95-44B5-E5BE-5DA70A051D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E61D11-1889-814E-9215-04B9C858D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7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50.xml"/><Relationship Id="rId7" Type="http://schemas.openxmlformats.org/officeDocument/2006/relationships/image" Target="../media/image56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8.png"/><Relationship Id="rId5" Type="http://schemas.openxmlformats.org/officeDocument/2006/relationships/image" Target="../media/image55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slide" Target="slide5.xml"/><Relationship Id="rId21" Type="http://schemas.openxmlformats.org/officeDocument/2006/relationships/slideLayout" Target="../slideLayouts/slideLayout1.xml"/><Relationship Id="rId42" Type="http://schemas.openxmlformats.org/officeDocument/2006/relationships/slide" Target="slide13.xml"/><Relationship Id="rId47" Type="http://schemas.openxmlformats.org/officeDocument/2006/relationships/image" Target="../media/image20.png"/><Relationship Id="rId63" Type="http://schemas.openxmlformats.org/officeDocument/2006/relationships/image" Target="../media/image28.png"/><Relationship Id="rId68" Type="http://schemas.openxmlformats.org/officeDocument/2006/relationships/customXml" Target="../ink/ink3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image" Target="../media/image11.png"/><Relationship Id="rId11" Type="http://schemas.openxmlformats.org/officeDocument/2006/relationships/tags" Target="../tags/tag18.xml"/><Relationship Id="rId24" Type="http://schemas.openxmlformats.org/officeDocument/2006/relationships/slide" Target="slide4.xml"/><Relationship Id="rId32" Type="http://schemas.openxmlformats.org/officeDocument/2006/relationships/slide" Target="slide8.xml"/><Relationship Id="rId37" Type="http://schemas.openxmlformats.org/officeDocument/2006/relationships/image" Target="../media/image15.png"/><Relationship Id="rId40" Type="http://schemas.openxmlformats.org/officeDocument/2006/relationships/slide" Target="slide12.xml"/><Relationship Id="rId45" Type="http://schemas.openxmlformats.org/officeDocument/2006/relationships/image" Target="../media/image19.png"/><Relationship Id="rId53" Type="http://schemas.openxmlformats.org/officeDocument/2006/relationships/image" Target="../media/image23.png"/><Relationship Id="rId58" Type="http://schemas.openxmlformats.org/officeDocument/2006/relationships/slide" Target="slide21.xml"/><Relationship Id="rId66" Type="http://schemas.openxmlformats.org/officeDocument/2006/relationships/customXml" Target="../ink/ink2.xml"/><Relationship Id="rId5" Type="http://schemas.openxmlformats.org/officeDocument/2006/relationships/tags" Target="../tags/tag12.xml"/><Relationship Id="rId61" Type="http://schemas.openxmlformats.org/officeDocument/2006/relationships/image" Target="../media/image27.png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10.png"/><Relationship Id="rId30" Type="http://schemas.openxmlformats.org/officeDocument/2006/relationships/slide" Target="slide7.xml"/><Relationship Id="rId35" Type="http://schemas.openxmlformats.org/officeDocument/2006/relationships/image" Target="../media/image14.png"/><Relationship Id="rId43" Type="http://schemas.openxmlformats.org/officeDocument/2006/relationships/image" Target="../media/image18.png"/><Relationship Id="rId48" Type="http://schemas.openxmlformats.org/officeDocument/2006/relationships/slide" Target="slide16.xml"/><Relationship Id="rId56" Type="http://schemas.openxmlformats.org/officeDocument/2006/relationships/slide" Target="slide20.xml"/><Relationship Id="rId64" Type="http://schemas.openxmlformats.org/officeDocument/2006/relationships/customXml" Target="../ink/ink1.xml"/><Relationship Id="rId69" Type="http://schemas.openxmlformats.org/officeDocument/2006/relationships/image" Target="../media/image31.png"/><Relationship Id="rId8" Type="http://schemas.openxmlformats.org/officeDocument/2006/relationships/tags" Target="../tags/tag15.xml"/><Relationship Id="rId51" Type="http://schemas.openxmlformats.org/officeDocument/2006/relationships/image" Target="../media/image22.png"/><Relationship Id="rId72" Type="http://schemas.openxmlformats.org/officeDocument/2006/relationships/customXml" Target="../ink/ink5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image" Target="../media/image9.png"/><Relationship Id="rId33" Type="http://schemas.openxmlformats.org/officeDocument/2006/relationships/image" Target="../media/image13.png"/><Relationship Id="rId38" Type="http://schemas.openxmlformats.org/officeDocument/2006/relationships/slide" Target="slide11.xml"/><Relationship Id="rId46" Type="http://schemas.openxmlformats.org/officeDocument/2006/relationships/slide" Target="slide15.xml"/><Relationship Id="rId59" Type="http://schemas.openxmlformats.org/officeDocument/2006/relationships/image" Target="../media/image26.png"/><Relationship Id="rId67" Type="http://schemas.openxmlformats.org/officeDocument/2006/relationships/image" Target="../media/image30.png"/><Relationship Id="rId20" Type="http://schemas.openxmlformats.org/officeDocument/2006/relationships/tags" Target="../tags/tag27.xml"/><Relationship Id="rId41" Type="http://schemas.openxmlformats.org/officeDocument/2006/relationships/image" Target="../media/image17.png"/><Relationship Id="rId54" Type="http://schemas.openxmlformats.org/officeDocument/2006/relationships/slide" Target="slide19.xml"/><Relationship Id="rId62" Type="http://schemas.openxmlformats.org/officeDocument/2006/relationships/slide" Target="slide23.xml"/><Relationship Id="rId70" Type="http://schemas.openxmlformats.org/officeDocument/2006/relationships/customXml" Target="../ink/ink4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image" Target="../media/image8.png"/><Relationship Id="rId28" Type="http://schemas.openxmlformats.org/officeDocument/2006/relationships/slide" Target="slide6.xml"/><Relationship Id="rId36" Type="http://schemas.openxmlformats.org/officeDocument/2006/relationships/slide" Target="slide10.xml"/><Relationship Id="rId49" Type="http://schemas.openxmlformats.org/officeDocument/2006/relationships/image" Target="../media/image21.png"/><Relationship Id="rId57" Type="http://schemas.openxmlformats.org/officeDocument/2006/relationships/image" Target="../media/image25.png"/><Relationship Id="rId10" Type="http://schemas.openxmlformats.org/officeDocument/2006/relationships/tags" Target="../tags/tag17.xml"/><Relationship Id="rId31" Type="http://schemas.openxmlformats.org/officeDocument/2006/relationships/image" Target="../media/image12.png"/><Relationship Id="rId44" Type="http://schemas.openxmlformats.org/officeDocument/2006/relationships/slide" Target="slide14.xml"/><Relationship Id="rId52" Type="http://schemas.openxmlformats.org/officeDocument/2006/relationships/slide" Target="slide18.xml"/><Relationship Id="rId60" Type="http://schemas.openxmlformats.org/officeDocument/2006/relationships/slide" Target="slide22.xml"/><Relationship Id="rId65" Type="http://schemas.openxmlformats.org/officeDocument/2006/relationships/image" Target="../media/image29.png"/><Relationship Id="rId73" Type="http://schemas.openxmlformats.org/officeDocument/2006/relationships/image" Target="../media/image33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image" Target="../media/image16.png"/><Relationship Id="rId34" Type="http://schemas.openxmlformats.org/officeDocument/2006/relationships/slide" Target="slide9.xml"/><Relationship Id="rId50" Type="http://schemas.openxmlformats.org/officeDocument/2006/relationships/slide" Target="slide17.xml"/><Relationship Id="rId55" Type="http://schemas.openxmlformats.org/officeDocument/2006/relationships/image" Target="../media/image24.png"/><Relationship Id="rId7" Type="http://schemas.openxmlformats.org/officeDocument/2006/relationships/tags" Target="../tags/tag14.xml"/><Relationship Id="rId7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7E4A03-ACD8-A753-D6A5-B1906947E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F2F5B70-BE2F-91AC-DB9D-E5619AD917B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68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7CE8D2-04B0-6DA5-136B-7018EBBB7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5FB3671-E53C-F0BE-1CF4-A8ABA7A8364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37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CE98D7-6EC4-32ED-CC01-E6916A4CA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79A673F-B942-422D-2172-B0E962E7822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48651" y="5810431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09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3A8F19-B3A8-4A59-F517-8AA322A94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F2E3002-5FE7-CC1F-1048-6AC1C6015DA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24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910F0A-8566-4442-12E0-227256626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70B80B5-B9CD-48B0-5969-BDA3A645CD4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19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C811B8-8401-8A76-25CF-69F17EE93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B13B8A9-13E3-C91A-11AE-71AF8B20347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25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A4CE96-F0AE-E3A5-5A14-942DB8B01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D610A475-C6D0-C616-BFDA-21D5EC44F85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72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E71C49-3466-38E1-052B-51ED3B8B4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EDB8D86-3502-A0BC-D615-EA4DA01FE25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35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3DED69-F77E-3935-4C76-E62164313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5C843C7-03DE-22B6-696E-3ECC34A346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418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1B5234-0EA1-92C8-3F15-C2248846A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639B8BD-89EC-E61B-685C-B1F69DA6FF9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36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564409-2820-A0D7-D0DC-CC06F6BAB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9C73854-1268-07E7-42C9-7BE9B64D2A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659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447D7E-C938-A667-429D-7CA8F0C11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39D3AE4-5355-D64F-83F8-EF790BC3327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08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2BC7F1-ED17-3F88-055E-877D80646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3F221972-6059-EAF2-A7B8-DD756CD994E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34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AAEB83-6073-C284-ECC4-B53AD2008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3EDC5929-EEE0-2870-B146-0B99BD4EC1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513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F247E1-C51A-8F16-8424-0E10B3F53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65" descr="A cartoon of a person holding a box with a heart&#10;&#10;AI-generated content may be incorrect.">
            <a:hlinkClick r:id="rId24" action="ppaction://hlinksldjump"/>
            <a:extLst>
              <a:ext uri="{FF2B5EF4-FFF2-40B4-BE49-F238E27FC236}">
                <a16:creationId xmlns:a16="http://schemas.microsoft.com/office/drawing/2014/main" id="{1DD5916F-242C-374C-E5CC-851AF738724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5"/>
          <a:srcRect r="6192"/>
          <a:stretch/>
        </p:blipFill>
        <p:spPr>
          <a:xfrm>
            <a:off x="75774" y="1797382"/>
            <a:ext cx="2382726" cy="1270000"/>
          </a:xfrm>
          <a:prstGeom prst="rect">
            <a:avLst/>
          </a:prstGeom>
        </p:spPr>
      </p:pic>
      <p:pic>
        <p:nvPicPr>
          <p:cNvPr id="268" name="Picture 267" descr="A cartoon child with blonde hair&#10;&#10;AI-generated content may be incorrect.">
            <a:hlinkClick r:id="rId26" action="ppaction://hlinksldjump"/>
            <a:extLst>
              <a:ext uri="{FF2B5EF4-FFF2-40B4-BE49-F238E27FC236}">
                <a16:creationId xmlns:a16="http://schemas.microsoft.com/office/drawing/2014/main" id="{4C397285-0973-BE84-EBF1-33342709CDF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7"/>
          <a:srcRect r="8642"/>
          <a:stretch/>
        </p:blipFill>
        <p:spPr>
          <a:xfrm>
            <a:off x="2473192" y="1810082"/>
            <a:ext cx="2424921" cy="1244600"/>
          </a:xfrm>
          <a:prstGeom prst="rect">
            <a:avLst/>
          </a:prstGeom>
        </p:spPr>
      </p:pic>
      <p:pic>
        <p:nvPicPr>
          <p:cNvPr id="270" name="Picture 269" descr="A cartoon of a child with a white speech bubble&#10;&#10;AI-generated content may be incorrect.">
            <a:hlinkClick r:id="rId28" action="ppaction://hlinksldjump"/>
            <a:extLst>
              <a:ext uri="{FF2B5EF4-FFF2-40B4-BE49-F238E27FC236}">
                <a16:creationId xmlns:a16="http://schemas.microsoft.com/office/drawing/2014/main" id="{586A0710-2D30-9036-3D39-2BE2B1281A4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9"/>
          <a:srcRect t="10553" r="6103"/>
          <a:stretch/>
        </p:blipFill>
        <p:spPr>
          <a:xfrm>
            <a:off x="4837930" y="1759676"/>
            <a:ext cx="2516139" cy="1295006"/>
          </a:xfrm>
          <a:prstGeom prst="rect">
            <a:avLst/>
          </a:prstGeom>
        </p:spPr>
      </p:pic>
      <p:pic>
        <p:nvPicPr>
          <p:cNvPr id="284" name="Picture 283" descr="Cartoon girls reading a book&#10;&#10;AI-generated content may be incorrect.">
            <a:hlinkClick r:id="rId30" action="ppaction://hlinksldjump"/>
            <a:extLst>
              <a:ext uri="{FF2B5EF4-FFF2-40B4-BE49-F238E27FC236}">
                <a16:creationId xmlns:a16="http://schemas.microsoft.com/office/drawing/2014/main" id="{E773A5B4-EF18-9BEA-D250-CC026467D58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1"/>
          <a:srcRect r="9098"/>
          <a:stretch/>
        </p:blipFill>
        <p:spPr>
          <a:xfrm>
            <a:off x="7599423" y="1797382"/>
            <a:ext cx="2020303" cy="1257300"/>
          </a:xfrm>
          <a:prstGeom prst="rect">
            <a:avLst/>
          </a:prstGeom>
        </p:spPr>
      </p:pic>
      <p:pic>
        <p:nvPicPr>
          <p:cNvPr id="286" name="Picture 285" descr="Cartoon child holding an umbrella&#10;&#10;AI-generated content may be incorrect.">
            <a:hlinkClick r:id="rId32" action="ppaction://hlinksldjump"/>
            <a:extLst>
              <a:ext uri="{FF2B5EF4-FFF2-40B4-BE49-F238E27FC236}">
                <a16:creationId xmlns:a16="http://schemas.microsoft.com/office/drawing/2014/main" id="{648E23F8-5050-2419-D8EC-DD44483E55E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3"/>
          <a:srcRect r="7885"/>
          <a:stretch/>
        </p:blipFill>
        <p:spPr>
          <a:xfrm>
            <a:off x="9712795" y="1835482"/>
            <a:ext cx="2445015" cy="1219200"/>
          </a:xfrm>
          <a:prstGeom prst="rect">
            <a:avLst/>
          </a:prstGeom>
        </p:spPr>
      </p:pic>
      <p:pic>
        <p:nvPicPr>
          <p:cNvPr id="288" name="Picture 287" descr="A cartoon of a child opening a door&#10;&#10;AI-generated content may be incorrect.">
            <a:hlinkClick r:id="rId34" action="ppaction://hlinksldjump"/>
            <a:extLst>
              <a:ext uri="{FF2B5EF4-FFF2-40B4-BE49-F238E27FC236}">
                <a16:creationId xmlns:a16="http://schemas.microsoft.com/office/drawing/2014/main" id="{950B319C-B9C0-3EC4-8267-6237D68298B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/>
          <a:srcRect r="13997"/>
          <a:stretch/>
        </p:blipFill>
        <p:spPr>
          <a:xfrm>
            <a:off x="136670" y="3066673"/>
            <a:ext cx="2260934" cy="1295400"/>
          </a:xfrm>
          <a:prstGeom prst="rect">
            <a:avLst/>
          </a:prstGeom>
        </p:spPr>
      </p:pic>
      <p:pic>
        <p:nvPicPr>
          <p:cNvPr id="290" name="Picture 289" descr="A cartoon of a child holding books&#10;&#10;AI-generated content may be incorrect.">
            <a:hlinkClick r:id="rId36" action="ppaction://hlinksldjump"/>
            <a:extLst>
              <a:ext uri="{FF2B5EF4-FFF2-40B4-BE49-F238E27FC236}">
                <a16:creationId xmlns:a16="http://schemas.microsoft.com/office/drawing/2014/main" id="{12A93A3D-C4A0-AC0C-5251-A10EC166310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7"/>
          <a:srcRect r="7318"/>
          <a:stretch/>
        </p:blipFill>
        <p:spPr>
          <a:xfrm>
            <a:off x="2602759" y="3066673"/>
            <a:ext cx="2165785" cy="1257300"/>
          </a:xfrm>
          <a:prstGeom prst="rect">
            <a:avLst/>
          </a:prstGeom>
        </p:spPr>
      </p:pic>
      <p:pic>
        <p:nvPicPr>
          <p:cNvPr id="292" name="Picture 291" descr="A cartoon of a person holding a basketball&#10;&#10;AI-generated content may be incorrect.">
            <a:hlinkClick r:id="rId38" action="ppaction://hlinksldjump"/>
            <a:extLst>
              <a:ext uri="{FF2B5EF4-FFF2-40B4-BE49-F238E27FC236}">
                <a16:creationId xmlns:a16="http://schemas.microsoft.com/office/drawing/2014/main" id="{2664881C-D552-C3CB-458E-80F8525438A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9"/>
          <a:srcRect l="3108" r="8046"/>
          <a:stretch/>
        </p:blipFill>
        <p:spPr>
          <a:xfrm>
            <a:off x="4903252" y="3059133"/>
            <a:ext cx="2471059" cy="1270000"/>
          </a:xfrm>
          <a:prstGeom prst="rect">
            <a:avLst/>
          </a:prstGeom>
        </p:spPr>
      </p:pic>
      <p:pic>
        <p:nvPicPr>
          <p:cNvPr id="294" name="Picture 293" descr="A group of kids sitting together&#10;&#10;AI-generated content may be incorrect.">
            <a:hlinkClick r:id="rId40" action="ppaction://hlinksldjump"/>
            <a:extLst>
              <a:ext uri="{FF2B5EF4-FFF2-40B4-BE49-F238E27FC236}">
                <a16:creationId xmlns:a16="http://schemas.microsoft.com/office/drawing/2014/main" id="{ED875F0C-77DD-B397-09C2-0D8E49D6A9BC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1"/>
          <a:srcRect r="10354"/>
          <a:stretch/>
        </p:blipFill>
        <p:spPr>
          <a:xfrm>
            <a:off x="7324003" y="3078745"/>
            <a:ext cx="2459152" cy="1244600"/>
          </a:xfrm>
          <a:prstGeom prst="rect">
            <a:avLst/>
          </a:prstGeom>
        </p:spPr>
      </p:pic>
      <p:pic>
        <p:nvPicPr>
          <p:cNvPr id="296" name="Picture 295" descr="A cartoon of a child&#10;&#10;AI-generated content may be incorrect.">
            <a:hlinkClick r:id="rId42" action="ppaction://hlinksldjump"/>
            <a:extLst>
              <a:ext uri="{FF2B5EF4-FFF2-40B4-BE49-F238E27FC236}">
                <a16:creationId xmlns:a16="http://schemas.microsoft.com/office/drawing/2014/main" id="{9B79E6DE-B85E-9231-8E92-9A6669096A7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3"/>
          <a:srcRect r="7075"/>
          <a:stretch/>
        </p:blipFill>
        <p:spPr>
          <a:xfrm>
            <a:off x="9761549" y="3078745"/>
            <a:ext cx="2407508" cy="1244600"/>
          </a:xfrm>
          <a:prstGeom prst="rect">
            <a:avLst/>
          </a:prstGeom>
        </p:spPr>
      </p:pic>
      <p:pic>
        <p:nvPicPr>
          <p:cNvPr id="302" name="Picture 301" descr="Cartoon child with a speech bubble&#10;&#10;AI-generated content may be incorrect.">
            <a:hlinkClick r:id="rId44" action="ppaction://hlinksldjump"/>
            <a:extLst>
              <a:ext uri="{FF2B5EF4-FFF2-40B4-BE49-F238E27FC236}">
                <a16:creationId xmlns:a16="http://schemas.microsoft.com/office/drawing/2014/main" id="{44DC87A0-86D3-68A7-0169-7C68E7077A27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5"/>
          <a:srcRect t="5555"/>
          <a:stretch/>
        </p:blipFill>
        <p:spPr>
          <a:xfrm>
            <a:off x="51556" y="4296802"/>
            <a:ext cx="2387600" cy="1295400"/>
          </a:xfrm>
          <a:prstGeom prst="rect">
            <a:avLst/>
          </a:prstGeom>
        </p:spPr>
      </p:pic>
      <p:pic>
        <p:nvPicPr>
          <p:cNvPr id="304" name="Picture 303" descr="A cartoon of a child holding a pencil&#10;&#10;AI-generated content may be incorrect.">
            <a:hlinkClick r:id="rId46" action="ppaction://hlinksldjump"/>
            <a:extLst>
              <a:ext uri="{FF2B5EF4-FFF2-40B4-BE49-F238E27FC236}">
                <a16:creationId xmlns:a16="http://schemas.microsoft.com/office/drawing/2014/main" id="{9413FAEA-B586-7759-D5D9-EA2198C721D1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7"/>
          <a:srcRect r="16891"/>
          <a:stretch/>
        </p:blipFill>
        <p:spPr>
          <a:xfrm>
            <a:off x="2529898" y="4355314"/>
            <a:ext cx="2311505" cy="1231900"/>
          </a:xfrm>
          <a:prstGeom prst="rect">
            <a:avLst/>
          </a:prstGeom>
        </p:spPr>
      </p:pic>
      <p:pic>
        <p:nvPicPr>
          <p:cNvPr id="306" name="Picture 305" descr="A cartoon of a child holding a picture&#10;&#10;AI-generated content may be incorrect.">
            <a:hlinkClick r:id="rId48" action="ppaction://hlinksldjump"/>
            <a:extLst>
              <a:ext uri="{FF2B5EF4-FFF2-40B4-BE49-F238E27FC236}">
                <a16:creationId xmlns:a16="http://schemas.microsoft.com/office/drawing/2014/main" id="{66F1830A-2AAC-0531-1142-58ECCE2B852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9"/>
          <a:srcRect r="13970" b="8333"/>
          <a:stretch/>
        </p:blipFill>
        <p:spPr>
          <a:xfrm>
            <a:off x="4943286" y="4323345"/>
            <a:ext cx="2359973" cy="1257300"/>
          </a:xfrm>
          <a:prstGeom prst="rect">
            <a:avLst/>
          </a:prstGeom>
        </p:spPr>
      </p:pic>
      <p:pic>
        <p:nvPicPr>
          <p:cNvPr id="308" name="Picture 307" descr="A cartoon of a child with her arm raised&#10;&#10;AI-generated content may be incorrect.">
            <a:hlinkClick r:id="rId50" action="ppaction://hlinksldjump"/>
            <a:extLst>
              <a:ext uri="{FF2B5EF4-FFF2-40B4-BE49-F238E27FC236}">
                <a16:creationId xmlns:a16="http://schemas.microsoft.com/office/drawing/2014/main" id="{404E8333-F50C-2E1B-6980-140AE538FFF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1"/>
          <a:srcRect r="7742" b="6730"/>
          <a:stretch/>
        </p:blipFill>
        <p:spPr>
          <a:xfrm>
            <a:off x="7324003" y="4362073"/>
            <a:ext cx="2530816" cy="1231900"/>
          </a:xfrm>
          <a:prstGeom prst="rect">
            <a:avLst/>
          </a:prstGeom>
        </p:spPr>
      </p:pic>
      <p:pic>
        <p:nvPicPr>
          <p:cNvPr id="310" name="Picture 309" descr="A cartoon child with a speech bubble&#10;&#10;AI-generated content may be incorrect.">
            <a:hlinkClick r:id="rId52" action="ppaction://hlinksldjump"/>
            <a:extLst>
              <a:ext uri="{FF2B5EF4-FFF2-40B4-BE49-F238E27FC236}">
                <a16:creationId xmlns:a16="http://schemas.microsoft.com/office/drawing/2014/main" id="{0A856D9E-B653-77D5-845E-022EBCB71F9C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3"/>
          <a:srcRect t="11192" r="6767"/>
          <a:stretch/>
        </p:blipFill>
        <p:spPr>
          <a:xfrm>
            <a:off x="9741058" y="4295984"/>
            <a:ext cx="2462848" cy="1297035"/>
          </a:xfrm>
          <a:prstGeom prst="rect">
            <a:avLst/>
          </a:prstGeom>
        </p:spPr>
      </p:pic>
      <p:pic>
        <p:nvPicPr>
          <p:cNvPr id="312" name="Picture 311" descr="A cartoon of a child holding a heart&#10;&#10;AI-generated content may be incorrect.">
            <a:hlinkClick r:id="rId54" action="ppaction://hlinksldjump"/>
            <a:extLst>
              <a:ext uri="{FF2B5EF4-FFF2-40B4-BE49-F238E27FC236}">
                <a16:creationId xmlns:a16="http://schemas.microsoft.com/office/drawing/2014/main" id="{4BF914A5-8D64-686F-B2CF-8E15AB98ACCE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5"/>
          <a:srcRect r="12081"/>
          <a:stretch/>
        </p:blipFill>
        <p:spPr>
          <a:xfrm>
            <a:off x="448932" y="5609151"/>
            <a:ext cx="1887014" cy="1231900"/>
          </a:xfrm>
          <a:prstGeom prst="rect">
            <a:avLst/>
          </a:prstGeom>
        </p:spPr>
      </p:pic>
      <p:pic>
        <p:nvPicPr>
          <p:cNvPr id="314" name="Picture 313" descr="A cartoon of a person holding a flower&#10;&#10;AI-generated content may be incorrect.">
            <a:hlinkClick r:id="rId56" action="ppaction://hlinksldjump"/>
            <a:extLst>
              <a:ext uri="{FF2B5EF4-FFF2-40B4-BE49-F238E27FC236}">
                <a16:creationId xmlns:a16="http://schemas.microsoft.com/office/drawing/2014/main" id="{7F4F4B20-951C-61C2-182D-2983351F5C8E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7"/>
          <a:srcRect r="20116"/>
          <a:stretch/>
        </p:blipFill>
        <p:spPr>
          <a:xfrm>
            <a:off x="2815679" y="5593973"/>
            <a:ext cx="1887014" cy="1231900"/>
          </a:xfrm>
          <a:prstGeom prst="rect">
            <a:avLst/>
          </a:prstGeom>
        </p:spPr>
      </p:pic>
      <p:pic>
        <p:nvPicPr>
          <p:cNvPr id="316" name="Picture 315" descr="A cartoon of a child holding a crayon&#10;&#10;AI-generated content may be incorrect.">
            <a:hlinkClick r:id="rId58" action="ppaction://hlinksldjump"/>
            <a:extLst>
              <a:ext uri="{FF2B5EF4-FFF2-40B4-BE49-F238E27FC236}">
                <a16:creationId xmlns:a16="http://schemas.microsoft.com/office/drawing/2014/main" id="{6290D855-331B-18CD-54F4-269F91CC0CB0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9"/>
          <a:srcRect r="15476"/>
          <a:stretch/>
        </p:blipFill>
        <p:spPr>
          <a:xfrm>
            <a:off x="5078295" y="5604277"/>
            <a:ext cx="2114708" cy="1231900"/>
          </a:xfrm>
          <a:prstGeom prst="rect">
            <a:avLst/>
          </a:prstGeom>
        </p:spPr>
      </p:pic>
      <p:pic>
        <p:nvPicPr>
          <p:cNvPr id="318" name="Picture 317" descr="A cartoon of a child&#10;&#10;AI-generated content may be incorrect.">
            <a:hlinkClick r:id="rId60" action="ppaction://hlinksldjump"/>
            <a:extLst>
              <a:ext uri="{FF2B5EF4-FFF2-40B4-BE49-F238E27FC236}">
                <a16:creationId xmlns:a16="http://schemas.microsoft.com/office/drawing/2014/main" id="{5ADA3AA2-AFED-B0BD-213D-C140A3F881DC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1"/>
          <a:srcRect r="13163" b="12612"/>
          <a:stretch/>
        </p:blipFill>
        <p:spPr>
          <a:xfrm>
            <a:off x="7324003" y="5632701"/>
            <a:ext cx="2459317" cy="1231900"/>
          </a:xfrm>
          <a:prstGeom prst="rect">
            <a:avLst/>
          </a:prstGeom>
        </p:spPr>
      </p:pic>
      <p:pic>
        <p:nvPicPr>
          <p:cNvPr id="320" name="Picture 319" descr="A cartoon character with a hand raised&#10;&#10;AI-generated content may be incorrect.">
            <a:hlinkClick r:id="rId62" action="ppaction://hlinksldjump"/>
            <a:extLst>
              <a:ext uri="{FF2B5EF4-FFF2-40B4-BE49-F238E27FC236}">
                <a16:creationId xmlns:a16="http://schemas.microsoft.com/office/drawing/2014/main" id="{7CFAF39E-9C09-B9F9-824A-7102E67DB4AA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3"/>
          <a:srcRect r="19385"/>
          <a:stretch/>
        </p:blipFill>
        <p:spPr>
          <a:xfrm>
            <a:off x="9732661" y="5605661"/>
            <a:ext cx="2518562" cy="12573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CDC1643-6507-791E-7993-48616AF10984}"/>
                  </a:ext>
                </a:extLst>
              </p14:cNvPr>
              <p14:cNvContentPartPr/>
              <p14:nvPr/>
            </p14:nvContentPartPr>
            <p14:xfrm>
              <a:off x="5857636" y="2486842"/>
              <a:ext cx="9360" cy="82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CDC1643-6507-791E-7993-48616AF10984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5848636" y="2478202"/>
                <a:ext cx="27000" cy="9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6CE3790-875F-F9BF-28B3-C59F0CBCF758}"/>
                  </a:ext>
                </a:extLst>
              </p14:cNvPr>
              <p14:cNvContentPartPr/>
              <p14:nvPr/>
            </p14:nvContentPartPr>
            <p14:xfrm>
              <a:off x="5848636" y="2899762"/>
              <a:ext cx="18000" cy="1126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6CE3790-875F-F9BF-28B3-C59F0CBCF758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839996" y="2890762"/>
                <a:ext cx="35640" cy="1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0FC76CF-F92D-39E9-AB58-95DC1E7C596F}"/>
                  </a:ext>
                </a:extLst>
              </p14:cNvPr>
              <p14:cNvContentPartPr/>
              <p14:nvPr/>
            </p14:nvContentPartPr>
            <p14:xfrm>
              <a:off x="5850796" y="3026482"/>
              <a:ext cx="20880" cy="64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0FC76CF-F92D-39E9-AB58-95DC1E7C596F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5842156" y="3017482"/>
                <a:ext cx="385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3653292-8B5E-D818-D337-56FE4D38692A}"/>
                  </a:ext>
                </a:extLst>
              </p14:cNvPr>
              <p14:cNvContentPartPr/>
              <p14:nvPr/>
            </p14:nvContentPartPr>
            <p14:xfrm>
              <a:off x="5853316" y="2479282"/>
              <a:ext cx="35280" cy="457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3653292-8B5E-D818-D337-56FE4D38692A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5844316" y="2470642"/>
                <a:ext cx="52920" cy="6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CE744FC-E6FF-5EBB-D5EE-9B2EA26F3B7F}"/>
                  </a:ext>
                </a:extLst>
              </p14:cNvPr>
              <p14:cNvContentPartPr/>
              <p14:nvPr/>
            </p14:nvContentPartPr>
            <p14:xfrm>
              <a:off x="5854036" y="3028642"/>
              <a:ext cx="2880" cy="54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CE744FC-E6FF-5EBB-D5EE-9B2EA26F3B7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5845036" y="3019642"/>
                <a:ext cx="20520" cy="2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654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1E35909-6D77-3F97-5DCC-0CF9E6F48AB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98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8107CE-782C-C318-FD40-8A021EBDB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B6EF72E-464C-2445-7FDB-63103211979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62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2A2707-E51F-355F-E5C0-431AA7C42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D753F8A-4C83-E584-C839-48399E51A1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61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D60EAB-4E40-A5C5-FBC7-806BC2074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A7D3BEA-D247-71DA-B80F-6BF7E669CB1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37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4972BF-FC85-423A-5293-53FBBBBB0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B4EA119-FE51-6B54-0B00-29F57719622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7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C06FDE-05DC-DB2A-FA74-EC1565A4A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nk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6C215AD-C538-5FF0-6D65-30ABED10AB8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995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</TotalTime>
  <Words>31</Words>
  <Application>Microsoft Macintosh PowerPoint</Application>
  <PresentationFormat>Widescreen</PresentationFormat>
  <Paragraphs>23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48</cp:revision>
  <dcterms:created xsi:type="dcterms:W3CDTF">2025-03-23T15:32:25Z</dcterms:created>
  <dcterms:modified xsi:type="dcterms:W3CDTF">2025-03-25T18:30:19Z</dcterms:modified>
</cp:coreProperties>
</file>