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323" r:id="rId2"/>
    <p:sldId id="269" r:id="rId3"/>
    <p:sldId id="300" r:id="rId4"/>
    <p:sldId id="263" r:id="rId5"/>
    <p:sldId id="338" r:id="rId6"/>
    <p:sldId id="337" r:id="rId7"/>
    <p:sldId id="339" r:id="rId8"/>
    <p:sldId id="340" r:id="rId9"/>
    <p:sldId id="342" r:id="rId10"/>
    <p:sldId id="343" r:id="rId11"/>
    <p:sldId id="292" r:id="rId12"/>
    <p:sldId id="293" r:id="rId13"/>
    <p:sldId id="317" r:id="rId14"/>
    <p:sldId id="324" r:id="rId15"/>
    <p:sldId id="325" r:id="rId16"/>
    <p:sldId id="326" r:id="rId17"/>
    <p:sldId id="327" r:id="rId18"/>
    <p:sldId id="328" r:id="rId19"/>
    <p:sldId id="329" r:id="rId20"/>
    <p:sldId id="290" r:id="rId21"/>
    <p:sldId id="291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CCF4"/>
    <a:srgbClr val="CCCCCC"/>
    <a:srgbClr val="8E8E8E"/>
    <a:srgbClr val="D4F4FF"/>
    <a:srgbClr val="CA9C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28"/>
  </p:normalViewPr>
  <p:slideViewPr>
    <p:cSldViewPr snapToGrid="0">
      <p:cViewPr varScale="1">
        <p:scale>
          <a:sx n="114" d="100"/>
          <a:sy n="114" d="100"/>
        </p:scale>
        <p:origin x="1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E74D-50D1-0749-82C7-099E8C7BBA39}" type="datetimeFigureOut">
              <a:rPr lang="en-US" smtClean="0"/>
              <a:t>6/4/24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958B-745B-434D-96CC-A894266FF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541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E74D-50D1-0749-82C7-099E8C7BBA39}" type="datetimeFigureOut">
              <a:rPr lang="en-US" smtClean="0"/>
              <a:t>6/4/24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958B-745B-434D-96CC-A894266FF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838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E74D-50D1-0749-82C7-099E8C7BBA39}" type="datetimeFigureOut">
              <a:rPr lang="en-US" smtClean="0"/>
              <a:t>6/4/24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958B-745B-434D-96CC-A894266FF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222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E74D-50D1-0749-82C7-099E8C7BBA39}" type="datetimeFigureOut">
              <a:rPr lang="en-US" smtClean="0"/>
              <a:t>6/4/24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958B-745B-434D-96CC-A894266FF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1982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E74D-50D1-0749-82C7-099E8C7BBA39}" type="datetimeFigureOut">
              <a:rPr lang="en-US" smtClean="0"/>
              <a:t>6/4/24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958B-745B-434D-96CC-A894266FF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574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E74D-50D1-0749-82C7-099E8C7BBA39}" type="datetimeFigureOut">
              <a:rPr lang="en-US" smtClean="0"/>
              <a:t>6/4/24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958B-745B-434D-96CC-A894266FF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750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E74D-50D1-0749-82C7-099E8C7BBA39}" type="datetimeFigureOut">
              <a:rPr lang="en-US" smtClean="0"/>
              <a:t>6/4/24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958B-745B-434D-96CC-A894266FF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6573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E74D-50D1-0749-82C7-099E8C7BBA39}" type="datetimeFigureOut">
              <a:rPr lang="en-US" smtClean="0"/>
              <a:t>6/4/24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958B-745B-434D-96CC-A894266FF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000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E74D-50D1-0749-82C7-099E8C7BBA39}" type="datetimeFigureOut">
              <a:rPr lang="en-US" smtClean="0"/>
              <a:t>6/4/24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958B-745B-434D-96CC-A894266FF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168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E74D-50D1-0749-82C7-099E8C7BBA39}" type="datetimeFigureOut">
              <a:rPr lang="en-US" smtClean="0"/>
              <a:t>6/4/24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958B-745B-434D-96CC-A894266FF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064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EE74D-50D1-0749-82C7-099E8C7BBA39}" type="datetimeFigureOut">
              <a:rPr lang="en-US" smtClean="0"/>
              <a:t>6/4/24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3958B-745B-434D-96CC-A894266FF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0733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9DEE74D-50D1-0749-82C7-099E8C7BBA39}" type="datetimeFigureOut">
              <a:rPr lang="en-US" smtClean="0"/>
              <a:t>6/4/24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C3958B-745B-434D-96CC-A894266FFC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379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44154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766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3756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777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40335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7710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53321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27170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43539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73545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3536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795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12898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09263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9411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09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087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021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82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2745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183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7197</TotalTime>
  <Words>0</Words>
  <Application>Microsoft Macintosh PowerPoint</Application>
  <PresentationFormat>On-screen Show (4:3)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15</cp:revision>
  <dcterms:created xsi:type="dcterms:W3CDTF">2024-05-29T23:28:05Z</dcterms:created>
  <dcterms:modified xsi:type="dcterms:W3CDTF">2024-06-04T18:11:19Z</dcterms:modified>
</cp:coreProperties>
</file>