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23" r:id="rId2"/>
    <p:sldId id="269" r:id="rId3"/>
    <p:sldId id="300" r:id="rId4"/>
    <p:sldId id="263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292" r:id="rId13"/>
    <p:sldId id="293" r:id="rId14"/>
    <p:sldId id="317" r:id="rId15"/>
    <p:sldId id="324" r:id="rId16"/>
    <p:sldId id="325" r:id="rId17"/>
    <p:sldId id="326" r:id="rId18"/>
    <p:sldId id="327" r:id="rId19"/>
    <p:sldId id="328" r:id="rId20"/>
    <p:sldId id="329" r:id="rId21"/>
    <p:sldId id="290" r:id="rId22"/>
    <p:sldId id="291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7741"/>
    <a:srgbClr val="4ABDFF"/>
    <a:srgbClr val="D5FDFF"/>
    <a:srgbClr val="CCCCCC"/>
    <a:srgbClr val="BACCF4"/>
    <a:srgbClr val="FFFFFF"/>
    <a:srgbClr val="D4F4FF"/>
    <a:srgbClr val="379E54"/>
    <a:srgbClr val="A0A0A0"/>
    <a:srgbClr val="8E8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>
      <p:cViewPr varScale="1">
        <p:scale>
          <a:sx n="114" d="100"/>
          <a:sy n="114" d="100"/>
        </p:scale>
        <p:origin x="18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14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653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48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61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635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43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349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672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28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58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21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923984-F70F-5241-9499-9F37AB98F69D}" type="datetimeFigureOut">
              <a:rPr lang="en-US" smtClean="0"/>
              <a:t>5/28/24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631C2F-E4F5-394E-9564-8CA014F06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02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415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58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303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77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033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71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332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717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3539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35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536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2898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92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860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23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750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20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37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5777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9</cp:revision>
  <dcterms:created xsi:type="dcterms:W3CDTF">2024-05-23T14:02:40Z</dcterms:created>
  <dcterms:modified xsi:type="dcterms:W3CDTF">2024-05-28T18:38:10Z</dcterms:modified>
</cp:coreProperties>
</file>