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86" r:id="rId2"/>
    <p:sldId id="257" r:id="rId3"/>
    <p:sldId id="282" r:id="rId4"/>
    <p:sldId id="278" r:id="rId5"/>
    <p:sldId id="279" r:id="rId6"/>
    <p:sldId id="260" r:id="rId7"/>
    <p:sldId id="263" r:id="rId8"/>
    <p:sldId id="264" r:id="rId9"/>
    <p:sldId id="268" r:id="rId10"/>
    <p:sldId id="269" r:id="rId11"/>
    <p:sldId id="259" r:id="rId12"/>
    <p:sldId id="270" r:id="rId13"/>
    <p:sldId id="271" r:id="rId14"/>
    <p:sldId id="273" r:id="rId15"/>
    <p:sldId id="275" r:id="rId16"/>
    <p:sldId id="276" r:id="rId17"/>
    <p:sldId id="277" r:id="rId18"/>
    <p:sldId id="280" r:id="rId19"/>
    <p:sldId id="287" r:id="rId20"/>
    <p:sldId id="288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5929"/>
    <a:srgbClr val="E9B180"/>
    <a:srgbClr val="F75089"/>
    <a:srgbClr val="F69059"/>
    <a:srgbClr val="A2DF62"/>
    <a:srgbClr val="03CDE7"/>
    <a:srgbClr val="EE4516"/>
    <a:srgbClr val="D5FDFF"/>
    <a:srgbClr val="CEE1F4"/>
    <a:srgbClr val="80B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3"/>
    <p:restoredTop sz="94595"/>
  </p:normalViewPr>
  <p:slideViewPr>
    <p:cSldViewPr snapToGrid="0">
      <p:cViewPr varScale="1">
        <p:scale>
          <a:sx n="115" d="100"/>
          <a:sy n="115" d="100"/>
        </p:scale>
        <p:origin x="16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52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3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1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2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181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65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11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3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80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99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2B12-1216-E249-9040-9B4BA319926B}" type="datetimeFigureOut">
              <a:rPr lang="en-US" smtClean="0"/>
              <a:t>3/20/24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DDD02-B4E1-274C-9A36-32CB31F94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0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B6A48-6EC4-3940-2E0C-71FCACFCB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191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546671-FF8C-A573-78B4-B067CF734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954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4DBF53-341C-3236-B16D-1C2C36C6B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597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DD8BE5-BF47-9456-4D27-88D83005A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278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2A0F1F-55FD-9659-38AF-B97E03747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94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060A5A-7A19-EC64-9794-DBC72DE20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47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88D03-1896-8675-31F4-0E7F1C83D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00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926C43-2188-08F7-AE49-54CC640EC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79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5156BD-4B7C-733F-46CC-11BBED542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870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3265F4-517C-769C-737E-FC240D55E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068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58317C-7A83-9CBF-99E7-5555811AB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233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0CAA41-F702-DF40-A919-55FB8B1E5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066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EB6D35-64CA-F3F4-8759-A4A15468A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90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9A2A43-FA3D-B7E8-B967-F4EF2188C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88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F6C0A-3554-A5D2-F51C-C2745D1DF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171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6DA313-F44C-5E44-A175-1C4FA2F5F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22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949C66-3B92-A16B-0747-A0B27E04A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562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1E9B44-B180-A8E1-B3D3-8383CCCD8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708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AA1C72-0A63-7D06-B8C1-544AB1A59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5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4B8655-588B-A6CA-AF27-660215C63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566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A03A8F-5972-3665-445D-390A525E9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049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4911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23</cp:revision>
  <dcterms:created xsi:type="dcterms:W3CDTF">2024-03-09T15:34:41Z</dcterms:created>
  <dcterms:modified xsi:type="dcterms:W3CDTF">2024-03-20T19:05:43Z</dcterms:modified>
</cp:coreProperties>
</file>