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75" r:id="rId4"/>
    <p:sldId id="278" r:id="rId5"/>
    <p:sldId id="276" r:id="rId6"/>
    <p:sldId id="259" r:id="rId7"/>
    <p:sldId id="256" r:id="rId8"/>
    <p:sldId id="257" r:id="rId9"/>
    <p:sldId id="260" r:id="rId10"/>
    <p:sldId id="261" r:id="rId11"/>
    <p:sldId id="266" r:id="rId12"/>
    <p:sldId id="267" r:id="rId13"/>
    <p:sldId id="268" r:id="rId14"/>
    <p:sldId id="269" r:id="rId15"/>
    <p:sldId id="264" r:id="rId16"/>
    <p:sldId id="265" r:id="rId17"/>
    <p:sldId id="270" r:id="rId18"/>
    <p:sldId id="271" r:id="rId19"/>
    <p:sldId id="273" r:id="rId20"/>
    <p:sldId id="274" r:id="rId21"/>
    <p:sldId id="262" r:id="rId22"/>
    <p:sldId id="263" r:id="rId23"/>
    <p:sldId id="280" r:id="rId24"/>
    <p:sldId id="281" r:id="rId25"/>
    <p:sldId id="279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84E"/>
    <a:srgbClr val="C67EFE"/>
    <a:srgbClr val="33E3DE"/>
    <a:srgbClr val="F24BBB"/>
    <a:srgbClr val="FFBD59"/>
    <a:srgbClr val="F12A70"/>
    <a:srgbClr val="F4BE1C"/>
    <a:srgbClr val="9FECFF"/>
    <a:srgbClr val="955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78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4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4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6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AF4E7-6D41-448C-9BC4-41DA9BCD4B64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93B6-325D-44FA-8174-EC377A9B7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14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30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9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4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5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693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20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30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8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1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58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67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652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35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92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71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67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7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59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4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207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6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25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55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901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6091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Szima</dc:creator>
  <cp:lastModifiedBy>Ashley Szima</cp:lastModifiedBy>
  <cp:revision>106</cp:revision>
  <dcterms:created xsi:type="dcterms:W3CDTF">2025-09-25T17:24:29Z</dcterms:created>
  <dcterms:modified xsi:type="dcterms:W3CDTF">2026-01-26T15:49:33Z</dcterms:modified>
</cp:coreProperties>
</file>