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3" r:id="rId2"/>
    <p:sldId id="298" r:id="rId3"/>
    <p:sldId id="259" r:id="rId4"/>
    <p:sldId id="294" r:id="rId5"/>
    <p:sldId id="291" r:id="rId6"/>
    <p:sldId id="295" r:id="rId7"/>
    <p:sldId id="300" r:id="rId8"/>
    <p:sldId id="299" r:id="rId9"/>
    <p:sldId id="292" r:id="rId10"/>
    <p:sldId id="297" r:id="rId11"/>
    <p:sldId id="290" r:id="rId12"/>
    <p:sldId id="262" r:id="rId13"/>
    <p:sldId id="260" r:id="rId14"/>
    <p:sldId id="281" r:id="rId15"/>
    <p:sldId id="263" r:id="rId16"/>
    <p:sldId id="264" r:id="rId17"/>
    <p:sldId id="265" r:id="rId18"/>
    <p:sldId id="267" r:id="rId19"/>
    <p:sldId id="268" r:id="rId20"/>
    <p:sldId id="269" r:id="rId21"/>
    <p:sldId id="266" r:id="rId22"/>
    <p:sldId id="271" r:id="rId23"/>
    <p:sldId id="272" r:id="rId24"/>
    <p:sldId id="270" r:id="rId25"/>
    <p:sldId id="273" r:id="rId26"/>
    <p:sldId id="276" r:id="rId27"/>
    <p:sldId id="275" r:id="rId28"/>
    <p:sldId id="274" r:id="rId29"/>
    <p:sldId id="277" r:id="rId30"/>
    <p:sldId id="278" r:id="rId31"/>
    <p:sldId id="279" r:id="rId32"/>
    <p:sldId id="280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6" r:id="rId4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7E2FF"/>
    <a:srgbClr val="2BACE2"/>
    <a:srgbClr val="B0FF5C"/>
    <a:srgbClr val="A973FF"/>
    <a:srgbClr val="2FC2F4"/>
    <a:srgbClr val="3878F9"/>
    <a:srgbClr val="FBB13E"/>
    <a:srgbClr val="92AED6"/>
    <a:srgbClr val="5C85C2"/>
    <a:srgbClr val="D4B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3022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65845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3129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172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07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614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656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506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448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03290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432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5F5A42-24DE-479B-A3A3-53EA1E58CA7C}" type="datetimeFigureOut">
              <a:rPr lang="en-US" smtClean="0"/>
              <a:t>6/9/2024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E5E9C0-2EF0-4C72-AA4E-D9E75204CF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8107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514905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70537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2742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6317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68435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392704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6963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70891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28522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83479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986898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38048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77406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362256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870822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38744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5276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160429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584618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6315565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643944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21850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83079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2760138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05583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1094525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027199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503400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5923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710788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205529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43078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94910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9282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134541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242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1112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896420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43622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101759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2285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7217</TotalTime>
  <Words>0</Words>
  <Application>Microsoft Office PowerPoint</Application>
  <PresentationFormat>On-screen Show (4:3)</PresentationFormat>
  <Paragraphs>0</Paragraphs>
  <Slides>41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 Szima</dc:creator>
  <cp:lastModifiedBy>Ashley Szima</cp:lastModifiedBy>
  <cp:revision>54</cp:revision>
  <dcterms:created xsi:type="dcterms:W3CDTF">2024-06-04T20:19:58Z</dcterms:created>
  <dcterms:modified xsi:type="dcterms:W3CDTF">2024-06-09T20:37:28Z</dcterms:modified>
</cp:coreProperties>
</file>