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80A4"/>
    <a:srgbClr val="88D2D5"/>
    <a:srgbClr val="FFEA72"/>
    <a:srgbClr val="BC7BB5"/>
    <a:srgbClr val="B77742"/>
    <a:srgbClr val="F286AF"/>
    <a:srgbClr val="FDF0FA"/>
    <a:srgbClr val="FF0333"/>
    <a:srgbClr val="FFB0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72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2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4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24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65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2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92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37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6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98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59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11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00AEB-17A0-47CD-B540-256B9DAB50E1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6DD5F-3A10-4A5B-A8B6-FD8A88FA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1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5" Type="http://schemas.openxmlformats.org/officeDocument/2006/relationships/image" Target="../media/image8.png"/><Relationship Id="rId10" Type="http://schemas.openxmlformats.org/officeDocument/2006/relationships/image" Target="../media/image3.JP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01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3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81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6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5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91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6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7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7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230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2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8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30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47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103" y="3870186"/>
            <a:ext cx="1573413" cy="133612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2" y="3859703"/>
            <a:ext cx="1595295" cy="13361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21" y="2437700"/>
            <a:ext cx="1595295" cy="133612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2" y="2443101"/>
            <a:ext cx="1595295" cy="133612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384" y="5157647"/>
            <a:ext cx="1566748" cy="138340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499" y="5157648"/>
            <a:ext cx="1585055" cy="138340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516" y="3857138"/>
            <a:ext cx="1600714" cy="135965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887" y="2416097"/>
            <a:ext cx="1562129" cy="137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3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24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8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19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30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50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0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1674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31</cp:revision>
  <dcterms:created xsi:type="dcterms:W3CDTF">2022-01-26T16:13:47Z</dcterms:created>
  <dcterms:modified xsi:type="dcterms:W3CDTF">2022-01-28T14:08:10Z</dcterms:modified>
</cp:coreProperties>
</file>