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64" r:id="rId2"/>
    <p:sldId id="308" r:id="rId3"/>
    <p:sldId id="279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29" r:id="rId19"/>
    <p:sldId id="330" r:id="rId20"/>
    <p:sldId id="331" r:id="rId21"/>
    <p:sldId id="332" r:id="rId22"/>
    <p:sldId id="333" r:id="rId23"/>
    <p:sldId id="334" r:id="rId24"/>
    <p:sldId id="335" r:id="rId25"/>
    <p:sldId id="337" r:id="rId26"/>
    <p:sldId id="336" r:id="rId27"/>
  </p:sldIdLst>
  <p:sldSz cx="178816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50AB"/>
    <a:srgbClr val="EC1F26"/>
    <a:srgbClr val="F7A3E1"/>
    <a:srgbClr val="00B0F0"/>
    <a:srgbClr val="FFD31E"/>
    <a:srgbClr val="CC99FF"/>
    <a:srgbClr val="A0D565"/>
    <a:srgbClr val="FFD54F"/>
    <a:srgbClr val="F692CB"/>
    <a:srgbClr val="EBCB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4146" autoAdjust="0"/>
  </p:normalViewPr>
  <p:slideViewPr>
    <p:cSldViewPr snapToGrid="0">
      <p:cViewPr varScale="1">
        <p:scale>
          <a:sx n="72" d="100"/>
          <a:sy n="72" d="100"/>
        </p:scale>
        <p:origin x="80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58B01-7942-4C49-B72C-85384CA3B484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B2240-15E2-450D-AC55-288A25297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5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B2240-15E2-450D-AC55-288A2529745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78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35200" y="1646133"/>
            <a:ext cx="13411200" cy="3501813"/>
          </a:xfrm>
        </p:spPr>
        <p:txBody>
          <a:bodyPr anchor="b"/>
          <a:lstStyle>
            <a:lvl1pPr algn="ctr"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35200" y="5282989"/>
            <a:ext cx="13411200" cy="2428451"/>
          </a:xfrm>
        </p:spPr>
        <p:txBody>
          <a:bodyPr/>
          <a:lstStyle>
            <a:lvl1pPr marL="0" indent="0" algn="ctr">
              <a:buNone/>
              <a:defRPr sz="3520"/>
            </a:lvl1pPr>
            <a:lvl2pPr marL="670575" indent="0" algn="ctr">
              <a:buNone/>
              <a:defRPr sz="2933"/>
            </a:lvl2pPr>
            <a:lvl3pPr marL="1341150" indent="0" algn="ctr">
              <a:buNone/>
              <a:defRPr sz="2640"/>
            </a:lvl3pPr>
            <a:lvl4pPr marL="2011726" indent="0" algn="ctr">
              <a:buNone/>
              <a:defRPr sz="2347"/>
            </a:lvl4pPr>
            <a:lvl5pPr marL="2682301" indent="0" algn="ctr">
              <a:buNone/>
              <a:defRPr sz="2347"/>
            </a:lvl5pPr>
            <a:lvl6pPr marL="3352876" indent="0" algn="ctr">
              <a:buNone/>
              <a:defRPr sz="2347"/>
            </a:lvl6pPr>
            <a:lvl7pPr marL="4023451" indent="0" algn="ctr">
              <a:buNone/>
              <a:defRPr sz="2347"/>
            </a:lvl7pPr>
            <a:lvl8pPr marL="4694027" indent="0" algn="ctr">
              <a:buNone/>
              <a:defRPr sz="2347"/>
            </a:lvl8pPr>
            <a:lvl9pPr marL="5364602" indent="0" algn="ctr">
              <a:buNone/>
              <a:defRPr sz="234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627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52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796520" y="535517"/>
            <a:ext cx="3855720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29360" y="535517"/>
            <a:ext cx="11343640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805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6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0047" y="2507617"/>
            <a:ext cx="15422880" cy="4184014"/>
          </a:xfrm>
        </p:spPr>
        <p:txBody>
          <a:bodyPr anchor="b"/>
          <a:lstStyle>
            <a:lvl1pPr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0047" y="6731213"/>
            <a:ext cx="15422880" cy="2200274"/>
          </a:xfrm>
        </p:spPr>
        <p:txBody>
          <a:bodyPr/>
          <a:lstStyle>
            <a:lvl1pPr marL="0" indent="0">
              <a:buNone/>
              <a:defRPr sz="3520">
                <a:solidFill>
                  <a:schemeClr val="tx1">
                    <a:tint val="75000"/>
                  </a:schemeClr>
                </a:solidFill>
              </a:defRPr>
            </a:lvl1pPr>
            <a:lvl2pPr marL="670575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2pPr>
            <a:lvl3pPr marL="1341150" indent="0">
              <a:buNone/>
              <a:defRPr sz="2640">
                <a:solidFill>
                  <a:schemeClr val="tx1">
                    <a:tint val="75000"/>
                  </a:schemeClr>
                </a:solidFill>
              </a:defRPr>
            </a:lvl3pPr>
            <a:lvl4pPr marL="201172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4pPr>
            <a:lvl5pPr marL="268230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5pPr>
            <a:lvl6pPr marL="335287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6pPr>
            <a:lvl7pPr marL="402345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7pPr>
            <a:lvl8pPr marL="4694027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8pPr>
            <a:lvl9pPr marL="5364602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46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293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525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10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89" y="535517"/>
            <a:ext cx="15422880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1690" y="2465706"/>
            <a:ext cx="7564754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1690" y="3674110"/>
            <a:ext cx="7564754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52560" y="2465706"/>
            <a:ext cx="7602009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52560" y="3674110"/>
            <a:ext cx="760200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24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5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11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2009" y="1448224"/>
            <a:ext cx="9052560" cy="7147983"/>
          </a:xfrm>
        </p:spPr>
        <p:txBody>
          <a:bodyPr/>
          <a:lstStyle>
            <a:lvl1pPr>
              <a:defRPr sz="4693"/>
            </a:lvl1pPr>
            <a:lvl2pPr>
              <a:defRPr sz="4107"/>
            </a:lvl2pPr>
            <a:lvl3pPr>
              <a:defRPr sz="352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902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02009" y="1448224"/>
            <a:ext cx="9052560" cy="7147983"/>
          </a:xfrm>
        </p:spPr>
        <p:txBody>
          <a:bodyPr anchor="t"/>
          <a:lstStyle>
            <a:lvl1pPr marL="0" indent="0">
              <a:buNone/>
              <a:defRPr sz="4693"/>
            </a:lvl1pPr>
            <a:lvl2pPr marL="670575" indent="0">
              <a:buNone/>
              <a:defRPr sz="4107"/>
            </a:lvl2pPr>
            <a:lvl3pPr marL="1341150" indent="0">
              <a:buNone/>
              <a:defRPr sz="3520"/>
            </a:lvl3pPr>
            <a:lvl4pPr marL="2011726" indent="0">
              <a:buNone/>
              <a:defRPr sz="2933"/>
            </a:lvl4pPr>
            <a:lvl5pPr marL="2682301" indent="0">
              <a:buNone/>
              <a:defRPr sz="2933"/>
            </a:lvl5pPr>
            <a:lvl6pPr marL="3352876" indent="0">
              <a:buNone/>
              <a:defRPr sz="2933"/>
            </a:lvl6pPr>
            <a:lvl7pPr marL="4023451" indent="0">
              <a:buNone/>
              <a:defRPr sz="2933"/>
            </a:lvl7pPr>
            <a:lvl8pPr marL="4694027" indent="0">
              <a:buNone/>
              <a:defRPr sz="2933"/>
            </a:lvl8pPr>
            <a:lvl9pPr marL="5364602" indent="0">
              <a:buNone/>
              <a:defRPr sz="29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96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29360" y="535517"/>
            <a:ext cx="15422880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360" y="2677584"/>
            <a:ext cx="15422880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2936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649BE-AAE2-45F8-B037-EE3D2E8124FF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23280" y="9322647"/>
            <a:ext cx="603504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62888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56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41150" rtl="0" eaLnBrk="1" latinLnBrk="0" hangingPunct="1">
        <a:lnSpc>
          <a:spcPct val="90000"/>
        </a:lnSpc>
        <a:spcBef>
          <a:spcPct val="0"/>
        </a:spcBef>
        <a:buNone/>
        <a:defRPr sz="64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5288" indent="-335288" algn="l" defTabSz="1341150" rtl="0" eaLnBrk="1" latinLnBrk="0" hangingPunct="1">
        <a:lnSpc>
          <a:spcPct val="90000"/>
        </a:lnSpc>
        <a:spcBef>
          <a:spcPts val="1467"/>
        </a:spcBef>
        <a:buFont typeface="Arial" panose="020B0604020202020204" pitchFamily="34" charset="0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1pPr>
      <a:lvl2pPr marL="100586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3520" kern="1200">
          <a:solidFill>
            <a:schemeClr val="tx1"/>
          </a:solidFill>
          <a:latin typeface="+mn-lt"/>
          <a:ea typeface="+mn-ea"/>
          <a:cs typeface="+mn-cs"/>
        </a:defRPr>
      </a:lvl2pPr>
      <a:lvl3pPr marL="1676438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3pPr>
      <a:lvl4pPr marL="234701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301758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68816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35873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502931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699890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1pPr>
      <a:lvl2pPr marL="670575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34115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201172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68230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7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02345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694027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364602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243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468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183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70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9663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345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7184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93430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0998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54848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66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50193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62664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036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16988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97069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200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6922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1016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158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666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545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798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380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8805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008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8418</TotalTime>
  <Words>1</Words>
  <Application>Microsoft Office PowerPoint</Application>
  <PresentationFormat>Custom</PresentationFormat>
  <Paragraphs>1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Szima</cp:lastModifiedBy>
  <cp:revision>134</cp:revision>
  <dcterms:created xsi:type="dcterms:W3CDTF">2016-07-28T14:58:16Z</dcterms:created>
  <dcterms:modified xsi:type="dcterms:W3CDTF">2024-01-28T14:05:57Z</dcterms:modified>
</cp:coreProperties>
</file>