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handoutMasterIdLst>
    <p:handoutMasterId r:id="rId37"/>
  </p:handoutMasterIdLst>
  <p:sldIdLst>
    <p:sldId id="309" r:id="rId2"/>
    <p:sldId id="338" r:id="rId3"/>
    <p:sldId id="335" r:id="rId4"/>
    <p:sldId id="336" r:id="rId5"/>
    <p:sldId id="337" r:id="rId6"/>
    <p:sldId id="262" r:id="rId7"/>
    <p:sldId id="264" r:id="rId8"/>
    <p:sldId id="339" r:id="rId9"/>
    <p:sldId id="340" r:id="rId10"/>
    <p:sldId id="368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  <p:sldId id="361" r:id="rId31"/>
    <p:sldId id="362" r:id="rId32"/>
    <p:sldId id="363" r:id="rId33"/>
    <p:sldId id="364" r:id="rId34"/>
    <p:sldId id="367" r:id="rId35"/>
    <p:sldId id="366" r:id="rId36"/>
  </p:sldIdLst>
  <p:sldSz cx="9144000" cy="6858000" type="screen4x3"/>
  <p:notesSz cx="7010400" cy="92964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Calibri Light" panose="020F0302020204030204" pitchFamily="34" charset="0"/>
      <p:regular r:id="rId42"/>
      <p: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BDFF"/>
    <a:srgbClr val="B18856"/>
    <a:srgbClr val="D4D2CC"/>
    <a:srgbClr val="E24444"/>
    <a:srgbClr val="F58B6C"/>
    <a:srgbClr val="FFC586"/>
    <a:srgbClr val="FF96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5569C3-671F-4BC1-8D53-16E812D74052}" v="88" dt="2022-05-18T23:11:49.074"/>
    <p1510:client id="{734E94F2-77C3-4251-8B7B-0D941813F80B}" v="404" dt="2022-05-19T19:13:26.3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" userId="6ff55ba14486fe89" providerId="LiveId" clId="{734E94F2-77C3-4251-8B7B-0D941813F80B}"/>
    <pc:docChg chg="custSel modSld">
      <pc:chgData name="Laura" userId="6ff55ba14486fe89" providerId="LiveId" clId="{734E94F2-77C3-4251-8B7B-0D941813F80B}" dt="2022-05-19T19:13:26.342" v="667"/>
      <pc:docMkLst>
        <pc:docMk/>
      </pc:docMkLst>
      <pc:sldChg chg="delSp mod setBg">
        <pc:chgData name="Laura" userId="6ff55ba14486fe89" providerId="LiveId" clId="{734E94F2-77C3-4251-8B7B-0D941813F80B}" dt="2022-05-19T19:13:25.419" v="123"/>
        <pc:sldMkLst>
          <pc:docMk/>
          <pc:sldMk cId="879021741" sldId="262"/>
        </pc:sldMkLst>
        <pc:spChg chg="del">
          <ac:chgData name="Laura" userId="6ff55ba14486fe89" providerId="LiveId" clId="{734E94F2-77C3-4251-8B7B-0D941813F80B}" dt="2022-05-19T19:13:25.398" v="121"/>
          <ac:spMkLst>
            <pc:docMk/>
            <pc:sldMk cId="879021741" sldId="262"/>
            <ac:spMk id="7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395" v="113"/>
          <ac:spMkLst>
            <pc:docMk/>
            <pc:sldMk cId="879021741" sldId="262"/>
            <ac:spMk id="22" creationId="{00000000-0000-0000-0000-000000000000}"/>
          </ac:spMkLst>
        </pc:spChg>
        <pc:picChg chg="del">
          <ac:chgData name="Laura" userId="6ff55ba14486fe89" providerId="LiveId" clId="{734E94F2-77C3-4251-8B7B-0D941813F80B}" dt="2022-05-19T19:13:25.396" v="117"/>
          <ac:picMkLst>
            <pc:docMk/>
            <pc:sldMk cId="879021741" sldId="262"/>
            <ac:picMk id="2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395" v="111"/>
          <ac:picMkLst>
            <pc:docMk/>
            <pc:sldMk cId="879021741" sldId="262"/>
            <ac:picMk id="3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397" v="119"/>
          <ac:picMkLst>
            <pc:docMk/>
            <pc:sldMk cId="879021741" sldId="262"/>
            <ac:picMk id="5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396" v="115"/>
          <ac:picMkLst>
            <pc:docMk/>
            <pc:sldMk cId="879021741" sldId="262"/>
            <ac:picMk id="14" creationId="{00000000-0000-0000-0000-000000000000}"/>
          </ac:picMkLst>
        </pc:picChg>
      </pc:sldChg>
      <pc:sldChg chg="delSp mod setBg">
        <pc:chgData name="Laura" userId="6ff55ba14486fe89" providerId="LiveId" clId="{734E94F2-77C3-4251-8B7B-0D941813F80B}" dt="2022-05-19T19:13:25.449" v="139"/>
        <pc:sldMkLst>
          <pc:docMk/>
          <pc:sldMk cId="428248873" sldId="264"/>
        </pc:sldMkLst>
        <pc:spChg chg="del">
          <ac:chgData name="Laura" userId="6ff55ba14486fe89" providerId="LiveId" clId="{734E94F2-77C3-4251-8B7B-0D941813F80B}" dt="2022-05-19T19:13:25.425" v="127"/>
          <ac:spMkLst>
            <pc:docMk/>
            <pc:sldMk cId="428248873" sldId="264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428" v="135"/>
          <ac:spMkLst>
            <pc:docMk/>
            <pc:sldMk cId="428248873" sldId="264"/>
            <ac:spMk id="5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428" v="137"/>
          <ac:spMkLst>
            <pc:docMk/>
            <pc:sldMk cId="428248873" sldId="264"/>
            <ac:spMk id="9" creationId="{00000000-0000-0000-0000-000000000000}"/>
          </ac:spMkLst>
        </pc:spChg>
        <pc:picChg chg="del">
          <ac:chgData name="Laura" userId="6ff55ba14486fe89" providerId="LiveId" clId="{734E94F2-77C3-4251-8B7B-0D941813F80B}" dt="2022-05-19T19:13:25.426" v="129"/>
          <ac:picMkLst>
            <pc:docMk/>
            <pc:sldMk cId="428248873" sldId="264"/>
            <ac:picMk id="2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427" v="133"/>
          <ac:picMkLst>
            <pc:docMk/>
            <pc:sldMk cId="428248873" sldId="264"/>
            <ac:picMk id="4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422" v="125"/>
          <ac:picMkLst>
            <pc:docMk/>
            <pc:sldMk cId="428248873" sldId="264"/>
            <ac:picMk id="8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427" v="131"/>
          <ac:picMkLst>
            <pc:docMk/>
            <pc:sldMk cId="428248873" sldId="264"/>
            <ac:picMk id="10" creationId="{00000000-0000-0000-0000-000000000000}"/>
          </ac:picMkLst>
        </pc:picChg>
      </pc:sldChg>
      <pc:sldChg chg="delSp mod setBg">
        <pc:chgData name="Laura" userId="6ff55ba14486fe89" providerId="LiveId" clId="{734E94F2-77C3-4251-8B7B-0D941813F80B}" dt="2022-05-19T19:13:25.265" v="13"/>
        <pc:sldMkLst>
          <pc:docMk/>
          <pc:sldMk cId="3054746329" sldId="309"/>
        </pc:sldMkLst>
        <pc:spChg chg="del">
          <ac:chgData name="Laura" userId="6ff55ba14486fe89" providerId="LiveId" clId="{734E94F2-77C3-4251-8B7B-0D941813F80B}" dt="2022-05-19T19:13:25.245" v="7"/>
          <ac:spMkLst>
            <pc:docMk/>
            <pc:sldMk cId="3054746329" sldId="309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244" v="3"/>
          <ac:spMkLst>
            <pc:docMk/>
            <pc:sldMk cId="3054746329" sldId="309"/>
            <ac:spMk id="14" creationId="{00000000-0000-0000-0000-000000000000}"/>
          </ac:spMkLst>
        </pc:spChg>
        <pc:grpChg chg="del">
          <ac:chgData name="Laura" userId="6ff55ba14486fe89" providerId="LiveId" clId="{734E94F2-77C3-4251-8B7B-0D941813F80B}" dt="2022-05-19T19:13:25.245" v="9"/>
          <ac:grpSpMkLst>
            <pc:docMk/>
            <pc:sldMk cId="3054746329" sldId="309"/>
            <ac:grpSpMk id="15" creationId="{00000000-0000-0000-0000-000000000000}"/>
          </ac:grpSpMkLst>
        </pc:grpChg>
        <pc:picChg chg="del">
          <ac:chgData name="Laura" userId="6ff55ba14486fe89" providerId="LiveId" clId="{734E94F2-77C3-4251-8B7B-0D941813F80B}" dt="2022-05-19T19:13:25.244" v="5"/>
          <ac:picMkLst>
            <pc:docMk/>
            <pc:sldMk cId="3054746329" sldId="309"/>
            <ac:picMk id="5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243" v="1"/>
          <ac:picMkLst>
            <pc:docMk/>
            <pc:sldMk cId="3054746329" sldId="309"/>
            <ac:picMk id="6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246" v="11"/>
          <ac:picMkLst>
            <pc:docMk/>
            <pc:sldMk cId="3054746329" sldId="309"/>
            <ac:picMk id="9" creationId="{239809F0-3A74-26F6-F83F-8AC92D33AE6B}"/>
          </ac:picMkLst>
        </pc:picChg>
      </pc:sldChg>
      <pc:sldChg chg="delSp mod setBg">
        <pc:chgData name="Laura" userId="6ff55ba14486fe89" providerId="LiveId" clId="{734E94F2-77C3-4251-8B7B-0D941813F80B}" dt="2022-05-19T19:13:25.334" v="71"/>
        <pc:sldMkLst>
          <pc:docMk/>
          <pc:sldMk cId="1515760489" sldId="335"/>
        </pc:sldMkLst>
        <pc:spChg chg="del">
          <ac:chgData name="Laura" userId="6ff55ba14486fe89" providerId="LiveId" clId="{734E94F2-77C3-4251-8B7B-0D941813F80B}" dt="2022-05-19T19:13:25.311" v="59"/>
          <ac:spMkLst>
            <pc:docMk/>
            <pc:sldMk cId="1515760489" sldId="335"/>
            <ac:spMk id="9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312" v="63"/>
          <ac:spMkLst>
            <pc:docMk/>
            <pc:sldMk cId="1515760489" sldId="335"/>
            <ac:spMk id="19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314" v="67"/>
          <ac:spMkLst>
            <pc:docMk/>
            <pc:sldMk cId="1515760489" sldId="335"/>
            <ac:spMk id="20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314" v="69"/>
          <ac:spMkLst>
            <pc:docMk/>
            <pc:sldMk cId="1515760489" sldId="335"/>
            <ac:spMk id="21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307" v="51"/>
          <ac:spMkLst>
            <pc:docMk/>
            <pc:sldMk cId="1515760489" sldId="335"/>
            <ac:spMk id="22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313" v="65"/>
          <ac:spMkLst>
            <pc:docMk/>
            <pc:sldMk cId="1515760489" sldId="335"/>
            <ac:spMk id="24" creationId="{00000000-0000-0000-0000-000000000000}"/>
          </ac:spMkLst>
        </pc:spChg>
        <pc:grpChg chg="del">
          <ac:chgData name="Laura" userId="6ff55ba14486fe89" providerId="LiveId" clId="{734E94F2-77C3-4251-8B7B-0D941813F80B}" dt="2022-05-19T19:13:25.310" v="55"/>
          <ac:grpSpMkLst>
            <pc:docMk/>
            <pc:sldMk cId="1515760489" sldId="335"/>
            <ac:grpSpMk id="13" creationId="{00000000-0000-0000-0000-000000000000}"/>
          </ac:grpSpMkLst>
        </pc:grpChg>
        <pc:picChg chg="del">
          <ac:chgData name="Laura" userId="6ff55ba14486fe89" providerId="LiveId" clId="{734E94F2-77C3-4251-8B7B-0D941813F80B}" dt="2022-05-19T19:13:25.309" v="53"/>
          <ac:picMkLst>
            <pc:docMk/>
            <pc:sldMk cId="1515760489" sldId="335"/>
            <ac:picMk id="4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311" v="57"/>
          <ac:picMkLst>
            <pc:docMk/>
            <pc:sldMk cId="1515760489" sldId="335"/>
            <ac:picMk id="8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312" v="61"/>
          <ac:picMkLst>
            <pc:docMk/>
            <pc:sldMk cId="1515760489" sldId="335"/>
            <ac:picMk id="23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301" v="43"/>
          <ac:picMkLst>
            <pc:docMk/>
            <pc:sldMk cId="1515760489" sldId="335"/>
            <ac:picMk id="25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302" v="45"/>
          <ac:picMkLst>
            <pc:docMk/>
            <pc:sldMk cId="1515760489" sldId="335"/>
            <ac:picMk id="26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303" v="47"/>
          <ac:picMkLst>
            <pc:docMk/>
            <pc:sldMk cId="1515760489" sldId="335"/>
            <ac:picMk id="27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303" v="49"/>
          <ac:picMkLst>
            <pc:docMk/>
            <pc:sldMk cId="1515760489" sldId="335"/>
            <ac:picMk id="28" creationId="{00000000-0000-0000-0000-000000000000}"/>
          </ac:picMkLst>
        </pc:picChg>
      </pc:sldChg>
      <pc:sldChg chg="delSp mod setBg">
        <pc:chgData name="Laura" userId="6ff55ba14486fe89" providerId="LiveId" clId="{734E94F2-77C3-4251-8B7B-0D941813F80B}" dt="2022-05-19T19:13:25.364" v="87"/>
        <pc:sldMkLst>
          <pc:docMk/>
          <pc:sldMk cId="2338083519" sldId="336"/>
        </pc:sldMkLst>
        <pc:spChg chg="del">
          <ac:chgData name="Laura" userId="6ff55ba14486fe89" providerId="LiveId" clId="{734E94F2-77C3-4251-8B7B-0D941813F80B}" dt="2022-05-19T19:13:25.341" v="79"/>
          <ac:spMkLst>
            <pc:docMk/>
            <pc:sldMk cId="2338083519" sldId="336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343" v="85"/>
          <ac:spMkLst>
            <pc:docMk/>
            <pc:sldMk cId="2338083519" sldId="336"/>
            <ac:spMk id="8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337" v="75"/>
          <ac:spMkLst>
            <pc:docMk/>
            <pc:sldMk cId="2338083519" sldId="336"/>
            <ac:spMk id="11" creationId="{A400AFD9-6481-9D52-5506-5390A9917E57}"/>
          </ac:spMkLst>
        </pc:spChg>
        <pc:spChg chg="del">
          <ac:chgData name="Laura" userId="6ff55ba14486fe89" providerId="LiveId" clId="{734E94F2-77C3-4251-8B7B-0D941813F80B}" dt="2022-05-19T19:13:25.343" v="83"/>
          <ac:spMkLst>
            <pc:docMk/>
            <pc:sldMk cId="2338083519" sldId="336"/>
            <ac:spMk id="13" creationId="{00000000-0000-0000-0000-000000000000}"/>
          </ac:spMkLst>
        </pc:spChg>
        <pc:picChg chg="del">
          <ac:chgData name="Laura" userId="6ff55ba14486fe89" providerId="LiveId" clId="{734E94F2-77C3-4251-8B7B-0D941813F80B}" dt="2022-05-19T19:13:25.342" v="81"/>
          <ac:picMkLst>
            <pc:docMk/>
            <pc:sldMk cId="2338083519" sldId="336"/>
            <ac:picMk id="6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339" v="77"/>
          <ac:picMkLst>
            <pc:docMk/>
            <pc:sldMk cId="2338083519" sldId="336"/>
            <ac:picMk id="7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336" v="73"/>
          <ac:picMkLst>
            <pc:docMk/>
            <pc:sldMk cId="2338083519" sldId="336"/>
            <ac:picMk id="9" creationId="{43537397-E060-A92F-9CB1-0A71BB48F382}"/>
          </ac:picMkLst>
        </pc:picChg>
      </pc:sldChg>
      <pc:sldChg chg="delSp mod setBg">
        <pc:chgData name="Laura" userId="6ff55ba14486fe89" providerId="LiveId" clId="{734E94F2-77C3-4251-8B7B-0D941813F80B}" dt="2022-05-19T19:13:25.394" v="109"/>
        <pc:sldMkLst>
          <pc:docMk/>
          <pc:sldMk cId="3641166834" sldId="337"/>
        </pc:sldMkLst>
        <pc:spChg chg="del">
          <ac:chgData name="Laura" userId="6ff55ba14486fe89" providerId="LiveId" clId="{734E94F2-77C3-4251-8B7B-0D941813F80B}" dt="2022-05-19T19:13:25.367" v="95"/>
          <ac:spMkLst>
            <pc:docMk/>
            <pc:sldMk cId="3641166834" sldId="337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367" v="97"/>
          <ac:spMkLst>
            <pc:docMk/>
            <pc:sldMk cId="3641166834" sldId="337"/>
            <ac:spMk id="22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366" v="91"/>
          <ac:spMkLst>
            <pc:docMk/>
            <pc:sldMk cId="3641166834" sldId="337"/>
            <ac:spMk id="24" creationId="{40D32C63-C461-B476-8437-65C88493F09F}"/>
          </ac:spMkLst>
        </pc:spChg>
        <pc:spChg chg="del">
          <ac:chgData name="Laura" userId="6ff55ba14486fe89" providerId="LiveId" clId="{734E94F2-77C3-4251-8B7B-0D941813F80B}" dt="2022-05-19T19:13:25.369" v="103"/>
          <ac:spMkLst>
            <pc:docMk/>
            <pc:sldMk cId="3641166834" sldId="337"/>
            <ac:spMk id="74" creationId="{1C51C758-9A14-09B4-9519-F6E94C6B8D94}"/>
          </ac:spMkLst>
        </pc:spChg>
        <pc:spChg chg="del">
          <ac:chgData name="Laura" userId="6ff55ba14486fe89" providerId="LiveId" clId="{734E94F2-77C3-4251-8B7B-0D941813F80B}" dt="2022-05-19T19:13:25.369" v="105"/>
          <ac:spMkLst>
            <pc:docMk/>
            <pc:sldMk cId="3641166834" sldId="337"/>
            <ac:spMk id="75" creationId="{1138D0DE-4287-1A56-C073-6A509FEF67F0}"/>
          </ac:spMkLst>
        </pc:spChg>
        <pc:spChg chg="del">
          <ac:chgData name="Laura" userId="6ff55ba14486fe89" providerId="LiveId" clId="{734E94F2-77C3-4251-8B7B-0D941813F80B}" dt="2022-05-19T19:13:25.370" v="107"/>
          <ac:spMkLst>
            <pc:docMk/>
            <pc:sldMk cId="3641166834" sldId="337"/>
            <ac:spMk id="78" creationId="{727A4A00-27FF-4433-0E1E-CAFC535F4D36}"/>
          </ac:spMkLst>
        </pc:spChg>
        <pc:picChg chg="del">
          <ac:chgData name="Laura" userId="6ff55ba14486fe89" providerId="LiveId" clId="{734E94F2-77C3-4251-8B7B-0D941813F80B}" dt="2022-05-19T19:13:25.367" v="93"/>
          <ac:picMkLst>
            <pc:docMk/>
            <pc:sldMk cId="3641166834" sldId="337"/>
            <ac:picMk id="5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368" v="101"/>
          <ac:picMkLst>
            <pc:docMk/>
            <pc:sldMk cId="3641166834" sldId="337"/>
            <ac:picMk id="8" creationId="{EAF4EDF6-74A6-237C-2A6A-7BD29F2E6E92}"/>
          </ac:picMkLst>
        </pc:picChg>
        <pc:picChg chg="del">
          <ac:chgData name="Laura" userId="6ff55ba14486fe89" providerId="LiveId" clId="{734E94F2-77C3-4251-8B7B-0D941813F80B}" dt="2022-05-19T19:13:25.366" v="89"/>
          <ac:picMkLst>
            <pc:docMk/>
            <pc:sldMk cId="3641166834" sldId="337"/>
            <ac:picMk id="23" creationId="{073B37FA-E5EF-8B0E-AC7D-B061A92B215D}"/>
          </ac:picMkLst>
        </pc:picChg>
        <pc:picChg chg="del">
          <ac:chgData name="Laura" userId="6ff55ba14486fe89" providerId="LiveId" clId="{734E94F2-77C3-4251-8B7B-0D941813F80B}" dt="2022-05-19T19:13:25.368" v="99"/>
          <ac:picMkLst>
            <pc:docMk/>
            <pc:sldMk cId="3641166834" sldId="337"/>
            <ac:picMk id="76" creationId="{96EA2ECB-AAAF-F2F4-AB25-136903C09B6A}"/>
          </ac:picMkLst>
        </pc:picChg>
      </pc:sldChg>
      <pc:sldChg chg="delSp mod setBg">
        <pc:chgData name="Laura" userId="6ff55ba14486fe89" providerId="LiveId" clId="{734E94F2-77C3-4251-8B7B-0D941813F80B}" dt="2022-05-19T19:13:25.300" v="41"/>
        <pc:sldMkLst>
          <pc:docMk/>
          <pc:sldMk cId="3475184229" sldId="338"/>
        </pc:sldMkLst>
        <pc:spChg chg="del">
          <ac:chgData name="Laura" userId="6ff55ba14486fe89" providerId="LiveId" clId="{734E94F2-77C3-4251-8B7B-0D941813F80B}" dt="2022-05-19T19:13:25.277" v="39"/>
          <ac:spMkLst>
            <pc:docMk/>
            <pc:sldMk cId="3475184229" sldId="338"/>
            <ac:spMk id="2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268" v="25"/>
          <ac:spMkLst>
            <pc:docMk/>
            <pc:sldMk cId="3475184229" sldId="338"/>
            <ac:spMk id="22" creationId="{00000000-0000-0000-0000-000000000000}"/>
          </ac:spMkLst>
        </pc:spChg>
        <pc:picChg chg="del">
          <ac:chgData name="Laura" userId="6ff55ba14486fe89" providerId="LiveId" clId="{734E94F2-77C3-4251-8B7B-0D941813F80B}" dt="2022-05-19T19:13:25.276" v="37"/>
          <ac:picMkLst>
            <pc:docMk/>
            <pc:sldMk cId="3475184229" sldId="338"/>
            <ac:picMk id="3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269" v="27"/>
          <ac:picMkLst>
            <pc:docMk/>
            <pc:sldMk cId="3475184229" sldId="338"/>
            <ac:picMk id="4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269" v="29"/>
          <ac:picMkLst>
            <pc:docMk/>
            <pc:sldMk cId="3475184229" sldId="338"/>
            <ac:picMk id="5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270" v="31"/>
          <ac:picMkLst>
            <pc:docMk/>
            <pc:sldMk cId="3475184229" sldId="338"/>
            <ac:picMk id="6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273" v="33"/>
          <ac:picMkLst>
            <pc:docMk/>
            <pc:sldMk cId="3475184229" sldId="338"/>
            <ac:picMk id="7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266" v="15"/>
          <ac:picMkLst>
            <pc:docMk/>
            <pc:sldMk cId="3475184229" sldId="338"/>
            <ac:picMk id="8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275" v="35"/>
          <ac:picMkLst>
            <pc:docMk/>
            <pc:sldMk cId="3475184229" sldId="338"/>
            <ac:picMk id="10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267" v="21"/>
          <ac:picMkLst>
            <pc:docMk/>
            <pc:sldMk cId="3475184229" sldId="338"/>
            <ac:picMk id="11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266" v="17"/>
          <ac:picMkLst>
            <pc:docMk/>
            <pc:sldMk cId="3475184229" sldId="338"/>
            <ac:picMk id="14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267" v="19"/>
          <ac:picMkLst>
            <pc:docMk/>
            <pc:sldMk cId="3475184229" sldId="338"/>
            <ac:picMk id="17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268" v="23"/>
          <ac:picMkLst>
            <pc:docMk/>
            <pc:sldMk cId="3475184229" sldId="338"/>
            <ac:picMk id="21" creationId="{00000000-0000-0000-0000-000000000000}"/>
          </ac:picMkLst>
        </pc:picChg>
      </pc:sldChg>
      <pc:sldChg chg="delSp mod setBg">
        <pc:chgData name="Laura" userId="6ff55ba14486fe89" providerId="LiveId" clId="{734E94F2-77C3-4251-8B7B-0D941813F80B}" dt="2022-05-19T19:13:25.485" v="155"/>
        <pc:sldMkLst>
          <pc:docMk/>
          <pc:sldMk cId="2492758539" sldId="339"/>
        </pc:sldMkLst>
        <pc:spChg chg="del">
          <ac:chgData name="Laura" userId="6ff55ba14486fe89" providerId="LiveId" clId="{734E94F2-77C3-4251-8B7B-0D941813F80B}" dt="2022-05-19T19:13:25.453" v="147"/>
          <ac:spMkLst>
            <pc:docMk/>
            <pc:sldMk cId="2492758539" sldId="339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459" v="153"/>
          <ac:spMkLst>
            <pc:docMk/>
            <pc:sldMk cId="2492758539" sldId="339"/>
            <ac:spMk id="9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451" v="143"/>
          <ac:spMkLst>
            <pc:docMk/>
            <pc:sldMk cId="2492758539" sldId="339"/>
            <ac:spMk id="11" creationId="{0B817AE2-BF96-7C69-C0F0-76FF24AF1CC2}"/>
          </ac:spMkLst>
        </pc:spChg>
        <pc:spChg chg="del">
          <ac:chgData name="Laura" userId="6ff55ba14486fe89" providerId="LiveId" clId="{734E94F2-77C3-4251-8B7B-0D941813F80B}" dt="2022-05-19T19:13:25.456" v="149"/>
          <ac:spMkLst>
            <pc:docMk/>
            <pc:sldMk cId="2492758539" sldId="339"/>
            <ac:spMk id="13" creationId="{00000000-0000-0000-0000-000000000000}"/>
          </ac:spMkLst>
        </pc:spChg>
        <pc:picChg chg="del">
          <ac:chgData name="Laura" userId="6ff55ba14486fe89" providerId="LiveId" clId="{734E94F2-77C3-4251-8B7B-0D941813F80B}" dt="2022-05-19T19:13:25.457" v="151"/>
          <ac:picMkLst>
            <pc:docMk/>
            <pc:sldMk cId="2492758539" sldId="339"/>
            <ac:picMk id="5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452" v="145"/>
          <ac:picMkLst>
            <pc:docMk/>
            <pc:sldMk cId="2492758539" sldId="339"/>
            <ac:picMk id="7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451" v="141"/>
          <ac:picMkLst>
            <pc:docMk/>
            <pc:sldMk cId="2492758539" sldId="339"/>
            <ac:picMk id="10" creationId="{4114D59A-F02F-DE5F-6AEC-58DD593EC708}"/>
          </ac:picMkLst>
        </pc:picChg>
      </pc:sldChg>
      <pc:sldChg chg="delSp mod setBg">
        <pc:chgData name="Laura" userId="6ff55ba14486fe89" providerId="LiveId" clId="{734E94F2-77C3-4251-8B7B-0D941813F80B}" dt="2022-05-19T19:13:25.519" v="173"/>
        <pc:sldMkLst>
          <pc:docMk/>
          <pc:sldMk cId="2323192231" sldId="340"/>
        </pc:sldMkLst>
        <pc:spChg chg="del">
          <ac:chgData name="Laura" userId="6ff55ba14486fe89" providerId="LiveId" clId="{734E94F2-77C3-4251-8B7B-0D941813F80B}" dt="2022-05-19T19:13:25.493" v="163"/>
          <ac:spMkLst>
            <pc:docMk/>
            <pc:sldMk cId="2323192231" sldId="340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494" v="169"/>
          <ac:spMkLst>
            <pc:docMk/>
            <pc:sldMk cId="2323192231" sldId="340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494" v="171"/>
          <ac:spMkLst>
            <pc:docMk/>
            <pc:sldMk cId="2323192231" sldId="340"/>
            <ac:spMk id="16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490" v="159"/>
          <ac:spMkLst>
            <pc:docMk/>
            <pc:sldMk cId="2323192231" sldId="340"/>
            <ac:spMk id="17" creationId="{F5CDA501-1AA9-19E9-C184-D19DA9E68108}"/>
          </ac:spMkLst>
        </pc:spChg>
        <pc:grpChg chg="del">
          <ac:chgData name="Laura" userId="6ff55ba14486fe89" providerId="LiveId" clId="{734E94F2-77C3-4251-8B7B-0D941813F80B}" dt="2022-05-19T19:13:25.494" v="167"/>
          <ac:grpSpMkLst>
            <pc:docMk/>
            <pc:sldMk cId="2323192231" sldId="340"/>
            <ac:grpSpMk id="9" creationId="{00000000-0000-0000-0000-000000000000}"/>
          </ac:grpSpMkLst>
        </pc:grpChg>
        <pc:grpChg chg="del">
          <ac:chgData name="Laura" userId="6ff55ba14486fe89" providerId="LiveId" clId="{734E94F2-77C3-4251-8B7B-0D941813F80B}" dt="2022-05-19T19:13:25.493" v="165"/>
          <ac:grpSpMkLst>
            <pc:docMk/>
            <pc:sldMk cId="2323192231" sldId="340"/>
            <ac:grpSpMk id="12" creationId="{00000000-0000-0000-0000-000000000000}"/>
          </ac:grpSpMkLst>
        </pc:grpChg>
        <pc:picChg chg="del">
          <ac:chgData name="Laura" userId="6ff55ba14486fe89" providerId="LiveId" clId="{734E94F2-77C3-4251-8B7B-0D941813F80B}" dt="2022-05-19T19:13:25.487" v="157"/>
          <ac:picMkLst>
            <pc:docMk/>
            <pc:sldMk cId="2323192231" sldId="340"/>
            <ac:picMk id="15" creationId="{E52E5DCE-8ADF-13FF-AF5B-042B1E86A11A}"/>
          </ac:picMkLst>
        </pc:picChg>
        <pc:picChg chg="del">
          <ac:chgData name="Laura" userId="6ff55ba14486fe89" providerId="LiveId" clId="{734E94F2-77C3-4251-8B7B-0D941813F80B}" dt="2022-05-19T19:13:25.492" v="161"/>
          <ac:picMkLst>
            <pc:docMk/>
            <pc:sldMk cId="2323192231" sldId="340"/>
            <ac:picMk id="18" creationId="{F94C0580-DCE9-85AC-632F-0820043A62B3}"/>
          </ac:picMkLst>
        </pc:picChg>
      </pc:sldChg>
      <pc:sldChg chg="delSp mod setBg">
        <pc:chgData name="Laura" userId="6ff55ba14486fe89" providerId="LiveId" clId="{734E94F2-77C3-4251-8B7B-0D941813F80B}" dt="2022-05-19T19:13:25.583" v="209"/>
        <pc:sldMkLst>
          <pc:docMk/>
          <pc:sldMk cId="2098882945" sldId="342"/>
        </pc:sldMkLst>
        <pc:spChg chg="del">
          <ac:chgData name="Laura" userId="6ff55ba14486fe89" providerId="LiveId" clId="{734E94F2-77C3-4251-8B7B-0D941813F80B}" dt="2022-05-19T19:13:25.561" v="199"/>
          <ac:spMkLst>
            <pc:docMk/>
            <pc:sldMk cId="2098882945" sldId="342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561" v="203"/>
          <ac:spMkLst>
            <pc:docMk/>
            <pc:sldMk cId="2098882945" sldId="342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562" v="207"/>
          <ac:spMkLst>
            <pc:docMk/>
            <pc:sldMk cId="2098882945" sldId="342"/>
            <ac:spMk id="15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559" v="195"/>
          <ac:spMkLst>
            <pc:docMk/>
            <pc:sldMk cId="2098882945" sldId="342"/>
            <ac:spMk id="17" creationId="{F751AE6F-B2E1-D118-5DF3-27D54DCC0656}"/>
          </ac:spMkLst>
        </pc:spChg>
        <pc:grpChg chg="del">
          <ac:chgData name="Laura" userId="6ff55ba14486fe89" providerId="LiveId" clId="{734E94F2-77C3-4251-8B7B-0D941813F80B}" dt="2022-05-19T19:13:25.561" v="201"/>
          <ac:grpSpMkLst>
            <pc:docMk/>
            <pc:sldMk cId="2098882945" sldId="342"/>
            <ac:grpSpMk id="10" creationId="{00000000-0000-0000-0000-000000000000}"/>
          </ac:grpSpMkLst>
        </pc:grpChg>
        <pc:picChg chg="del">
          <ac:chgData name="Laura" userId="6ff55ba14486fe89" providerId="LiveId" clId="{734E94F2-77C3-4251-8B7B-0D941813F80B}" dt="2022-05-19T19:13:25.562" v="205"/>
          <ac:picMkLst>
            <pc:docMk/>
            <pc:sldMk cId="2098882945" sldId="342"/>
            <ac:picMk id="6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556" v="193"/>
          <ac:picMkLst>
            <pc:docMk/>
            <pc:sldMk cId="2098882945" sldId="342"/>
            <ac:picMk id="16" creationId="{1A1974F5-391C-E632-9DF5-4A8BAFFDE4EC}"/>
          </ac:picMkLst>
        </pc:picChg>
        <pc:picChg chg="del">
          <ac:chgData name="Laura" userId="6ff55ba14486fe89" providerId="LiveId" clId="{734E94F2-77C3-4251-8B7B-0D941813F80B}" dt="2022-05-19T19:13:25.560" v="197"/>
          <ac:picMkLst>
            <pc:docMk/>
            <pc:sldMk cId="2098882945" sldId="342"/>
            <ac:picMk id="18" creationId="{7E345551-C488-347B-BB53-669A919C7AC3}"/>
          </ac:picMkLst>
        </pc:picChg>
      </pc:sldChg>
      <pc:sldChg chg="delSp mod setBg">
        <pc:chgData name="Laura" userId="6ff55ba14486fe89" providerId="LiveId" clId="{734E94F2-77C3-4251-8B7B-0D941813F80B}" dt="2022-05-19T19:13:25.621" v="229"/>
        <pc:sldMkLst>
          <pc:docMk/>
          <pc:sldMk cId="1470700898" sldId="343"/>
        </pc:sldMkLst>
        <pc:spChg chg="del">
          <ac:chgData name="Laura" userId="6ff55ba14486fe89" providerId="LiveId" clId="{734E94F2-77C3-4251-8B7B-0D941813F80B}" dt="2022-05-19T19:13:25.591" v="217"/>
          <ac:spMkLst>
            <pc:docMk/>
            <pc:sldMk cId="1470700898" sldId="343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594" v="227"/>
          <ac:spMkLst>
            <pc:docMk/>
            <pc:sldMk cId="1470700898" sldId="343"/>
            <ac:spMk id="12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593" v="221"/>
          <ac:spMkLst>
            <pc:docMk/>
            <pc:sldMk cId="1470700898" sldId="343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586" v="213"/>
          <ac:spMkLst>
            <pc:docMk/>
            <pc:sldMk cId="1470700898" sldId="343"/>
            <ac:spMk id="14" creationId="{5224C3CD-3BF3-2501-1609-E37A5959B79A}"/>
          </ac:spMkLst>
        </pc:spChg>
        <pc:picChg chg="del">
          <ac:chgData name="Laura" userId="6ff55ba14486fe89" providerId="LiveId" clId="{734E94F2-77C3-4251-8B7B-0D941813F80B}" dt="2022-05-19T19:13:25.593" v="223"/>
          <ac:picMkLst>
            <pc:docMk/>
            <pc:sldMk cId="1470700898" sldId="343"/>
            <ac:picMk id="5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592" v="219"/>
          <ac:picMkLst>
            <pc:docMk/>
            <pc:sldMk cId="1470700898" sldId="343"/>
            <ac:picMk id="8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593" v="225"/>
          <ac:picMkLst>
            <pc:docMk/>
            <pc:sldMk cId="1470700898" sldId="343"/>
            <ac:picMk id="9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584" v="211"/>
          <ac:picMkLst>
            <pc:docMk/>
            <pc:sldMk cId="1470700898" sldId="343"/>
            <ac:picMk id="11" creationId="{143459F7-E489-8360-3AA7-0FDA4C88EC26}"/>
          </ac:picMkLst>
        </pc:picChg>
        <pc:picChg chg="del">
          <ac:chgData name="Laura" userId="6ff55ba14486fe89" providerId="LiveId" clId="{734E94F2-77C3-4251-8B7B-0D941813F80B}" dt="2022-05-19T19:13:25.589" v="215"/>
          <ac:picMkLst>
            <pc:docMk/>
            <pc:sldMk cId="1470700898" sldId="343"/>
            <ac:picMk id="15" creationId="{C7FA2188-8B7D-6C25-FACD-DF43CA7EB67A}"/>
          </ac:picMkLst>
        </pc:picChg>
      </pc:sldChg>
      <pc:sldChg chg="delSp mod setBg">
        <pc:chgData name="Laura" userId="6ff55ba14486fe89" providerId="LiveId" clId="{734E94F2-77C3-4251-8B7B-0D941813F80B}" dt="2022-05-19T19:13:25.646" v="245"/>
        <pc:sldMkLst>
          <pc:docMk/>
          <pc:sldMk cId="96431063" sldId="344"/>
        </pc:sldMkLst>
        <pc:spChg chg="del">
          <ac:chgData name="Laura" userId="6ff55ba14486fe89" providerId="LiveId" clId="{734E94F2-77C3-4251-8B7B-0D941813F80B}" dt="2022-05-19T19:13:25.627" v="237"/>
          <ac:spMkLst>
            <pc:docMk/>
            <pc:sldMk cId="96431063" sldId="344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628" v="243"/>
          <ac:spMkLst>
            <pc:docMk/>
            <pc:sldMk cId="96431063" sldId="344"/>
            <ac:spMk id="9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626" v="233"/>
          <ac:spMkLst>
            <pc:docMk/>
            <pc:sldMk cId="96431063" sldId="344"/>
            <ac:spMk id="11" creationId="{438683F3-79CB-F062-3E78-028EF13D65CA}"/>
          </ac:spMkLst>
        </pc:spChg>
        <pc:spChg chg="del">
          <ac:chgData name="Laura" userId="6ff55ba14486fe89" providerId="LiveId" clId="{734E94F2-77C3-4251-8B7B-0D941813F80B}" dt="2022-05-19T19:13:25.627" v="239"/>
          <ac:spMkLst>
            <pc:docMk/>
            <pc:sldMk cId="96431063" sldId="344"/>
            <ac:spMk id="13" creationId="{00000000-0000-0000-0000-000000000000}"/>
          </ac:spMkLst>
        </pc:spChg>
        <pc:picChg chg="del">
          <ac:chgData name="Laura" userId="6ff55ba14486fe89" providerId="LiveId" clId="{734E94F2-77C3-4251-8B7B-0D941813F80B}" dt="2022-05-19T19:13:25.628" v="241"/>
          <ac:picMkLst>
            <pc:docMk/>
            <pc:sldMk cId="96431063" sldId="344"/>
            <ac:picMk id="6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624" v="231"/>
          <ac:picMkLst>
            <pc:docMk/>
            <pc:sldMk cId="96431063" sldId="344"/>
            <ac:picMk id="10" creationId="{DB1B7577-B2BB-ABBE-2734-066A4D699322}"/>
          </ac:picMkLst>
        </pc:picChg>
        <pc:picChg chg="del">
          <ac:chgData name="Laura" userId="6ff55ba14486fe89" providerId="LiveId" clId="{734E94F2-77C3-4251-8B7B-0D941813F80B}" dt="2022-05-19T19:13:25.627" v="235"/>
          <ac:picMkLst>
            <pc:docMk/>
            <pc:sldMk cId="96431063" sldId="344"/>
            <ac:picMk id="12" creationId="{EDA0192A-271E-51E6-A33E-F71FBDDAEA23}"/>
          </ac:picMkLst>
        </pc:picChg>
      </pc:sldChg>
      <pc:sldChg chg="delSp mod setBg">
        <pc:chgData name="Laura" userId="6ff55ba14486fe89" providerId="LiveId" clId="{734E94F2-77C3-4251-8B7B-0D941813F80B}" dt="2022-05-19T19:13:25.672" v="261"/>
        <pc:sldMkLst>
          <pc:docMk/>
          <pc:sldMk cId="612476914" sldId="345"/>
        </pc:sldMkLst>
        <pc:spChg chg="del">
          <ac:chgData name="Laura" userId="6ff55ba14486fe89" providerId="LiveId" clId="{734E94F2-77C3-4251-8B7B-0D941813F80B}" dt="2022-05-19T19:13:25.649" v="253"/>
          <ac:spMkLst>
            <pc:docMk/>
            <pc:sldMk cId="612476914" sldId="345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651" v="259"/>
          <ac:spMkLst>
            <pc:docMk/>
            <pc:sldMk cId="612476914" sldId="345"/>
            <ac:spMk id="9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648" v="249"/>
          <ac:spMkLst>
            <pc:docMk/>
            <pc:sldMk cId="612476914" sldId="345"/>
            <ac:spMk id="11" creationId="{7E9609C3-5487-150E-F468-01DF04FC66BE}"/>
          </ac:spMkLst>
        </pc:spChg>
        <pc:spChg chg="del">
          <ac:chgData name="Laura" userId="6ff55ba14486fe89" providerId="LiveId" clId="{734E94F2-77C3-4251-8B7B-0D941813F80B}" dt="2022-05-19T19:13:25.649" v="255"/>
          <ac:spMkLst>
            <pc:docMk/>
            <pc:sldMk cId="612476914" sldId="345"/>
            <ac:spMk id="13" creationId="{00000000-0000-0000-0000-000000000000}"/>
          </ac:spMkLst>
        </pc:spChg>
        <pc:picChg chg="del">
          <ac:chgData name="Laura" userId="6ff55ba14486fe89" providerId="LiveId" clId="{734E94F2-77C3-4251-8B7B-0D941813F80B}" dt="2022-05-19T19:13:25.650" v="257"/>
          <ac:picMkLst>
            <pc:docMk/>
            <pc:sldMk cId="612476914" sldId="345"/>
            <ac:picMk id="5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647" v="247"/>
          <ac:picMkLst>
            <pc:docMk/>
            <pc:sldMk cId="612476914" sldId="345"/>
            <ac:picMk id="10" creationId="{E00B900A-9D1B-758C-6A37-C650F75B274E}"/>
          </ac:picMkLst>
        </pc:picChg>
        <pc:picChg chg="del">
          <ac:chgData name="Laura" userId="6ff55ba14486fe89" providerId="LiveId" clId="{734E94F2-77C3-4251-8B7B-0D941813F80B}" dt="2022-05-19T19:13:25.648" v="251"/>
          <ac:picMkLst>
            <pc:docMk/>
            <pc:sldMk cId="612476914" sldId="345"/>
            <ac:picMk id="12" creationId="{DE991E98-06BC-4504-61C3-20F154BC8552}"/>
          </ac:picMkLst>
        </pc:picChg>
      </pc:sldChg>
      <pc:sldChg chg="delSp mod setBg">
        <pc:chgData name="Laura" userId="6ff55ba14486fe89" providerId="LiveId" clId="{734E94F2-77C3-4251-8B7B-0D941813F80B}" dt="2022-05-19T19:13:25.701" v="279"/>
        <pc:sldMkLst>
          <pc:docMk/>
          <pc:sldMk cId="3181681512" sldId="346"/>
        </pc:sldMkLst>
        <pc:spChg chg="del">
          <ac:chgData name="Laura" userId="6ff55ba14486fe89" providerId="LiveId" clId="{734E94F2-77C3-4251-8B7B-0D941813F80B}" dt="2022-05-19T19:13:25.678" v="269"/>
          <ac:spMkLst>
            <pc:docMk/>
            <pc:sldMk cId="3181681512" sldId="346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680" v="277"/>
          <ac:spMkLst>
            <pc:docMk/>
            <pc:sldMk cId="3181681512" sldId="346"/>
            <ac:spMk id="12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679" v="271"/>
          <ac:spMkLst>
            <pc:docMk/>
            <pc:sldMk cId="3181681512" sldId="346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677" v="265"/>
          <ac:spMkLst>
            <pc:docMk/>
            <pc:sldMk cId="3181681512" sldId="346"/>
            <ac:spMk id="15" creationId="{C022FFBD-53FB-BA00-ACC0-10F26F090CBD}"/>
          </ac:spMkLst>
        </pc:spChg>
        <pc:grpChg chg="del">
          <ac:chgData name="Laura" userId="6ff55ba14486fe89" providerId="LiveId" clId="{734E94F2-77C3-4251-8B7B-0D941813F80B}" dt="2022-05-19T19:13:25.679" v="273"/>
          <ac:grpSpMkLst>
            <pc:docMk/>
            <pc:sldMk cId="3181681512" sldId="346"/>
            <ac:grpSpMk id="10" creationId="{00000000-0000-0000-0000-000000000000}"/>
          </ac:grpSpMkLst>
        </pc:grpChg>
        <pc:picChg chg="del">
          <ac:chgData name="Laura" userId="6ff55ba14486fe89" providerId="LiveId" clId="{734E94F2-77C3-4251-8B7B-0D941813F80B}" dt="2022-05-19T19:13:25.679" v="275"/>
          <ac:picMkLst>
            <pc:docMk/>
            <pc:sldMk cId="3181681512" sldId="346"/>
            <ac:picMk id="6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675" v="263"/>
          <ac:picMkLst>
            <pc:docMk/>
            <pc:sldMk cId="3181681512" sldId="346"/>
            <ac:picMk id="14" creationId="{31DFB4F2-FE2E-E955-205E-BED5764C826F}"/>
          </ac:picMkLst>
        </pc:picChg>
        <pc:picChg chg="del">
          <ac:chgData name="Laura" userId="6ff55ba14486fe89" providerId="LiveId" clId="{734E94F2-77C3-4251-8B7B-0D941813F80B}" dt="2022-05-19T19:13:25.678" v="267"/>
          <ac:picMkLst>
            <pc:docMk/>
            <pc:sldMk cId="3181681512" sldId="346"/>
            <ac:picMk id="16" creationId="{8740F6B8-DD56-8731-763F-50EB68564305}"/>
          </ac:picMkLst>
        </pc:picChg>
      </pc:sldChg>
      <pc:sldChg chg="delSp mod setBg">
        <pc:chgData name="Laura" userId="6ff55ba14486fe89" providerId="LiveId" clId="{734E94F2-77C3-4251-8B7B-0D941813F80B}" dt="2022-05-19T19:13:25.729" v="299"/>
        <pc:sldMkLst>
          <pc:docMk/>
          <pc:sldMk cId="2601738268" sldId="347"/>
        </pc:sldMkLst>
        <pc:spChg chg="del">
          <ac:chgData name="Laura" userId="6ff55ba14486fe89" providerId="LiveId" clId="{734E94F2-77C3-4251-8B7B-0D941813F80B}" dt="2022-05-19T19:13:25.710" v="289"/>
          <ac:spMkLst>
            <pc:docMk/>
            <pc:sldMk cId="2601738268" sldId="347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711" v="297"/>
          <ac:spMkLst>
            <pc:docMk/>
            <pc:sldMk cId="2601738268" sldId="347"/>
            <ac:spMk id="10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710" v="291"/>
          <ac:spMkLst>
            <pc:docMk/>
            <pc:sldMk cId="2601738268" sldId="347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705" v="283"/>
          <ac:spMkLst>
            <pc:docMk/>
            <pc:sldMk cId="2601738268" sldId="347"/>
            <ac:spMk id="14" creationId="{5924AF57-9BA4-F28F-29C8-6A39CC267DBA}"/>
          </ac:spMkLst>
        </pc:spChg>
        <pc:picChg chg="del">
          <ac:chgData name="Laura" userId="6ff55ba14486fe89" providerId="LiveId" clId="{734E94F2-77C3-4251-8B7B-0D941813F80B}" dt="2022-05-19T19:13:25.711" v="295"/>
          <ac:picMkLst>
            <pc:docMk/>
            <pc:sldMk cId="2601738268" sldId="347"/>
            <ac:picMk id="5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711" v="293"/>
          <ac:picMkLst>
            <pc:docMk/>
            <pc:sldMk cId="2601738268" sldId="347"/>
            <ac:picMk id="6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709" v="287"/>
          <ac:picMkLst>
            <pc:docMk/>
            <pc:sldMk cId="2601738268" sldId="347"/>
            <ac:picMk id="11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703" v="281"/>
          <ac:picMkLst>
            <pc:docMk/>
            <pc:sldMk cId="2601738268" sldId="347"/>
            <ac:picMk id="12" creationId="{D0EA3791-902E-83C2-9845-0DD5F1D06662}"/>
          </ac:picMkLst>
        </pc:picChg>
        <pc:picChg chg="del">
          <ac:chgData name="Laura" userId="6ff55ba14486fe89" providerId="LiveId" clId="{734E94F2-77C3-4251-8B7B-0D941813F80B}" dt="2022-05-19T19:13:25.707" v="285"/>
          <ac:picMkLst>
            <pc:docMk/>
            <pc:sldMk cId="2601738268" sldId="347"/>
            <ac:picMk id="15" creationId="{942839CF-F1D1-E10C-C4D8-9F68EF8492C8}"/>
          </ac:picMkLst>
        </pc:picChg>
      </pc:sldChg>
      <pc:sldChg chg="delSp mod setBg">
        <pc:chgData name="Laura" userId="6ff55ba14486fe89" providerId="LiveId" clId="{734E94F2-77C3-4251-8B7B-0D941813F80B}" dt="2022-05-19T19:13:25.761" v="315"/>
        <pc:sldMkLst>
          <pc:docMk/>
          <pc:sldMk cId="2320960789" sldId="348"/>
        </pc:sldMkLst>
        <pc:spChg chg="del">
          <ac:chgData name="Laura" userId="6ff55ba14486fe89" providerId="LiveId" clId="{734E94F2-77C3-4251-8B7B-0D941813F80B}" dt="2022-05-19T19:13:25.732" v="307"/>
          <ac:spMkLst>
            <pc:docMk/>
            <pc:sldMk cId="2320960789" sldId="348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733" v="313"/>
          <ac:spMkLst>
            <pc:docMk/>
            <pc:sldMk cId="2320960789" sldId="348"/>
            <ac:spMk id="10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731" v="303"/>
          <ac:spMkLst>
            <pc:docMk/>
            <pc:sldMk cId="2320960789" sldId="348"/>
            <ac:spMk id="11" creationId="{B9D4E78F-0395-E69B-C251-89EEED7CE029}"/>
          </ac:spMkLst>
        </pc:spChg>
        <pc:spChg chg="del">
          <ac:chgData name="Laura" userId="6ff55ba14486fe89" providerId="LiveId" clId="{734E94F2-77C3-4251-8B7B-0D941813F80B}" dt="2022-05-19T19:13:25.732" v="309"/>
          <ac:spMkLst>
            <pc:docMk/>
            <pc:sldMk cId="2320960789" sldId="348"/>
            <ac:spMk id="13" creationId="{00000000-0000-0000-0000-000000000000}"/>
          </ac:spMkLst>
        </pc:spChg>
        <pc:picChg chg="del">
          <ac:chgData name="Laura" userId="6ff55ba14486fe89" providerId="LiveId" clId="{734E94F2-77C3-4251-8B7B-0D941813F80B}" dt="2022-05-19T19:13:25.732" v="311"/>
          <ac:picMkLst>
            <pc:docMk/>
            <pc:sldMk cId="2320960789" sldId="348"/>
            <ac:picMk id="6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730" v="301"/>
          <ac:picMkLst>
            <pc:docMk/>
            <pc:sldMk cId="2320960789" sldId="348"/>
            <ac:picMk id="9" creationId="{69CB1DEB-D507-96E7-4CE3-12372BC154E5}"/>
          </ac:picMkLst>
        </pc:picChg>
        <pc:picChg chg="del">
          <ac:chgData name="Laura" userId="6ff55ba14486fe89" providerId="LiveId" clId="{734E94F2-77C3-4251-8B7B-0D941813F80B}" dt="2022-05-19T19:13:25.731" v="305"/>
          <ac:picMkLst>
            <pc:docMk/>
            <pc:sldMk cId="2320960789" sldId="348"/>
            <ac:picMk id="12" creationId="{3D77FE12-5CBC-82C9-2F20-4665DC211B7F}"/>
          </ac:picMkLst>
        </pc:picChg>
      </pc:sldChg>
      <pc:sldChg chg="delSp mod setBg">
        <pc:chgData name="Laura" userId="6ff55ba14486fe89" providerId="LiveId" clId="{734E94F2-77C3-4251-8B7B-0D941813F80B}" dt="2022-05-19T19:13:25.786" v="333"/>
        <pc:sldMkLst>
          <pc:docMk/>
          <pc:sldMk cId="1040258894" sldId="349"/>
        </pc:sldMkLst>
        <pc:spChg chg="del">
          <ac:chgData name="Laura" userId="6ff55ba14486fe89" providerId="LiveId" clId="{734E94F2-77C3-4251-8B7B-0D941813F80B}" dt="2022-05-19T19:13:25.765" v="325"/>
          <ac:spMkLst>
            <pc:docMk/>
            <pc:sldMk cId="1040258894" sldId="349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766" v="331"/>
          <ac:spMkLst>
            <pc:docMk/>
            <pc:sldMk cId="1040258894" sldId="349"/>
            <ac:spMk id="10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763" v="319"/>
          <ac:spMkLst>
            <pc:docMk/>
            <pc:sldMk cId="1040258894" sldId="349"/>
            <ac:spMk id="12" creationId="{660C4DF9-ACF6-F6B9-91B7-1CAAE5B0C259}"/>
          </ac:spMkLst>
        </pc:spChg>
        <pc:spChg chg="del">
          <ac:chgData name="Laura" userId="6ff55ba14486fe89" providerId="LiveId" clId="{734E94F2-77C3-4251-8B7B-0D941813F80B}" dt="2022-05-19T19:13:25.765" v="327"/>
          <ac:spMkLst>
            <pc:docMk/>
            <pc:sldMk cId="1040258894" sldId="349"/>
            <ac:spMk id="13" creationId="{00000000-0000-0000-0000-000000000000}"/>
          </ac:spMkLst>
        </pc:spChg>
        <pc:picChg chg="del">
          <ac:chgData name="Laura" userId="6ff55ba14486fe89" providerId="LiveId" clId="{734E94F2-77C3-4251-8B7B-0D941813F80B}" dt="2022-05-19T19:13:25.765" v="329"/>
          <ac:picMkLst>
            <pc:docMk/>
            <pc:sldMk cId="1040258894" sldId="349"/>
            <ac:picMk id="6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764" v="323"/>
          <ac:picMkLst>
            <pc:docMk/>
            <pc:sldMk cId="1040258894" sldId="349"/>
            <ac:picMk id="7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764" v="321"/>
          <ac:picMkLst>
            <pc:docMk/>
            <pc:sldMk cId="1040258894" sldId="349"/>
            <ac:picMk id="9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762" v="317"/>
          <ac:picMkLst>
            <pc:docMk/>
            <pc:sldMk cId="1040258894" sldId="349"/>
            <ac:picMk id="11" creationId="{813DB26D-A09F-0BBE-62E3-C19C01FFC63A}"/>
          </ac:picMkLst>
        </pc:picChg>
      </pc:sldChg>
      <pc:sldChg chg="delSp mod setBg">
        <pc:chgData name="Laura" userId="6ff55ba14486fe89" providerId="LiveId" clId="{734E94F2-77C3-4251-8B7B-0D941813F80B}" dt="2022-05-19T19:13:25.818" v="347"/>
        <pc:sldMkLst>
          <pc:docMk/>
          <pc:sldMk cId="2885306582" sldId="350"/>
        </pc:sldMkLst>
        <pc:spChg chg="del">
          <ac:chgData name="Laura" userId="6ff55ba14486fe89" providerId="LiveId" clId="{734E94F2-77C3-4251-8B7B-0D941813F80B}" dt="2022-05-19T19:13:25.792" v="337"/>
          <ac:spMkLst>
            <pc:docMk/>
            <pc:sldMk cId="2885306582" sldId="350"/>
            <ac:spMk id="9" creationId="{7A4A1767-0479-74CE-CCD7-8D9D921FA3D5}"/>
          </ac:spMkLst>
        </pc:spChg>
        <pc:spChg chg="del">
          <ac:chgData name="Laura" userId="6ff55ba14486fe89" providerId="LiveId" clId="{734E94F2-77C3-4251-8B7B-0D941813F80B}" dt="2022-05-19T19:13:25.794" v="341"/>
          <ac:spMkLst>
            <pc:docMk/>
            <pc:sldMk cId="2885306582" sldId="350"/>
            <ac:spMk id="11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794" v="345"/>
          <ac:spMkLst>
            <pc:docMk/>
            <pc:sldMk cId="2885306582" sldId="350"/>
            <ac:spMk id="12" creationId="{00000000-0000-0000-0000-000000000000}"/>
          </ac:spMkLst>
        </pc:spChg>
        <pc:picChg chg="del">
          <ac:chgData name="Laura" userId="6ff55ba14486fe89" providerId="LiveId" clId="{734E94F2-77C3-4251-8B7B-0D941813F80B}" dt="2022-05-19T19:13:25.793" v="339"/>
          <ac:picMkLst>
            <pc:docMk/>
            <pc:sldMk cId="2885306582" sldId="350"/>
            <ac:picMk id="5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790" v="335"/>
          <ac:picMkLst>
            <pc:docMk/>
            <pc:sldMk cId="2885306582" sldId="350"/>
            <ac:picMk id="8" creationId="{81CC10F8-8E4C-683D-158B-49A39F1027E0}"/>
          </ac:picMkLst>
        </pc:picChg>
        <pc:picChg chg="del">
          <ac:chgData name="Laura" userId="6ff55ba14486fe89" providerId="LiveId" clId="{734E94F2-77C3-4251-8B7B-0D941813F80B}" dt="2022-05-19T19:13:25.794" v="343"/>
          <ac:picMkLst>
            <pc:docMk/>
            <pc:sldMk cId="2885306582" sldId="350"/>
            <ac:picMk id="10" creationId="{00000000-0000-0000-0000-000000000000}"/>
          </ac:picMkLst>
        </pc:picChg>
      </pc:sldChg>
      <pc:sldChg chg="delSp mod setBg">
        <pc:chgData name="Laura" userId="6ff55ba14486fe89" providerId="LiveId" clId="{734E94F2-77C3-4251-8B7B-0D941813F80B}" dt="2022-05-19T19:13:25.851" v="369"/>
        <pc:sldMkLst>
          <pc:docMk/>
          <pc:sldMk cId="3148729583" sldId="351"/>
        </pc:sldMkLst>
        <pc:spChg chg="del">
          <ac:chgData name="Laura" userId="6ff55ba14486fe89" providerId="LiveId" clId="{734E94F2-77C3-4251-8B7B-0D941813F80B}" dt="2022-05-19T19:13:25.828" v="361"/>
          <ac:spMkLst>
            <pc:docMk/>
            <pc:sldMk cId="3148729583" sldId="351"/>
            <ac:spMk id="7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829" v="365"/>
          <ac:spMkLst>
            <pc:docMk/>
            <pc:sldMk cId="3148729583" sldId="351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830" v="367"/>
          <ac:spMkLst>
            <pc:docMk/>
            <pc:sldMk cId="3148729583" sldId="351"/>
            <ac:spMk id="14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825" v="351"/>
          <ac:spMkLst>
            <pc:docMk/>
            <pc:sldMk cId="3148729583" sldId="351"/>
            <ac:spMk id="17" creationId="{6008CDFE-B022-3B80-33F1-AED2931E042A}"/>
          </ac:spMkLst>
        </pc:spChg>
        <pc:picChg chg="del">
          <ac:chgData name="Laura" userId="6ff55ba14486fe89" providerId="LiveId" clId="{734E94F2-77C3-4251-8B7B-0D941813F80B}" dt="2022-05-19T19:13:25.828" v="357"/>
          <ac:picMkLst>
            <pc:docMk/>
            <pc:sldMk cId="3148729583" sldId="351"/>
            <ac:picMk id="5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826" v="353"/>
          <ac:picMkLst>
            <pc:docMk/>
            <pc:sldMk cId="3148729583" sldId="351"/>
            <ac:picMk id="8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827" v="355"/>
          <ac:picMkLst>
            <pc:docMk/>
            <pc:sldMk cId="3148729583" sldId="351"/>
            <ac:picMk id="9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828" v="359"/>
          <ac:picMkLst>
            <pc:docMk/>
            <pc:sldMk cId="3148729583" sldId="351"/>
            <ac:picMk id="10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829" v="363"/>
          <ac:picMkLst>
            <pc:docMk/>
            <pc:sldMk cId="3148729583" sldId="351"/>
            <ac:picMk id="12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821" v="349"/>
          <ac:picMkLst>
            <pc:docMk/>
            <pc:sldMk cId="3148729583" sldId="351"/>
            <ac:picMk id="16" creationId="{93B1007B-C340-BF58-B21C-58AD99660BF2}"/>
          </ac:picMkLst>
        </pc:picChg>
      </pc:sldChg>
      <pc:sldChg chg="delSp mod setBg">
        <pc:chgData name="Laura" userId="6ff55ba14486fe89" providerId="LiveId" clId="{734E94F2-77C3-4251-8B7B-0D941813F80B}" dt="2022-05-19T19:13:25.892" v="389"/>
        <pc:sldMkLst>
          <pc:docMk/>
          <pc:sldMk cId="2837149698" sldId="352"/>
        </pc:sldMkLst>
        <pc:spChg chg="del">
          <ac:chgData name="Laura" userId="6ff55ba14486fe89" providerId="LiveId" clId="{734E94F2-77C3-4251-8B7B-0D941813F80B}" dt="2022-05-19T19:13:25.860" v="377"/>
          <ac:spMkLst>
            <pc:docMk/>
            <pc:sldMk cId="2837149698" sldId="352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861" v="383"/>
          <ac:spMkLst>
            <pc:docMk/>
            <pc:sldMk cId="2837149698" sldId="352"/>
            <ac:spMk id="11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861" v="379"/>
          <ac:spMkLst>
            <pc:docMk/>
            <pc:sldMk cId="2837149698" sldId="352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862" v="387"/>
          <ac:spMkLst>
            <pc:docMk/>
            <pc:sldMk cId="2837149698" sldId="352"/>
            <ac:spMk id="14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856" v="373"/>
          <ac:spMkLst>
            <pc:docMk/>
            <pc:sldMk cId="2837149698" sldId="352"/>
            <ac:spMk id="16" creationId="{8FF4546B-8B8A-48BA-91D4-437E876AA8D6}"/>
          </ac:spMkLst>
        </pc:spChg>
        <pc:picChg chg="del">
          <ac:chgData name="Laura" userId="6ff55ba14486fe89" providerId="LiveId" clId="{734E94F2-77C3-4251-8B7B-0D941813F80B}" dt="2022-05-19T19:13:25.861" v="381"/>
          <ac:picMkLst>
            <pc:docMk/>
            <pc:sldMk cId="2837149698" sldId="352"/>
            <ac:picMk id="10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862" v="385"/>
          <ac:picMkLst>
            <pc:docMk/>
            <pc:sldMk cId="2837149698" sldId="352"/>
            <ac:picMk id="12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853" v="371"/>
          <ac:picMkLst>
            <pc:docMk/>
            <pc:sldMk cId="2837149698" sldId="352"/>
            <ac:picMk id="15" creationId="{A70DA290-9D77-B0AB-AB81-840BDC5D742A}"/>
          </ac:picMkLst>
        </pc:picChg>
        <pc:picChg chg="del">
          <ac:chgData name="Laura" userId="6ff55ba14486fe89" providerId="LiveId" clId="{734E94F2-77C3-4251-8B7B-0D941813F80B}" dt="2022-05-19T19:13:25.859" v="375"/>
          <ac:picMkLst>
            <pc:docMk/>
            <pc:sldMk cId="2837149698" sldId="352"/>
            <ac:picMk id="17" creationId="{9AEE138A-FD83-519B-5466-3EEA57E72D53}"/>
          </ac:picMkLst>
        </pc:picChg>
      </pc:sldChg>
      <pc:sldChg chg="delSp mod setBg">
        <pc:chgData name="Laura" userId="6ff55ba14486fe89" providerId="LiveId" clId="{734E94F2-77C3-4251-8B7B-0D941813F80B}" dt="2022-05-19T19:13:25.916" v="409"/>
        <pc:sldMkLst>
          <pc:docMk/>
          <pc:sldMk cId="2374200220" sldId="353"/>
        </pc:sldMkLst>
        <pc:spChg chg="del">
          <ac:chgData name="Laura" userId="6ff55ba14486fe89" providerId="LiveId" clId="{734E94F2-77C3-4251-8B7B-0D941813F80B}" dt="2022-05-19T19:13:25.896" v="399"/>
          <ac:spMkLst>
            <pc:docMk/>
            <pc:sldMk cId="2374200220" sldId="353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897" v="403"/>
          <ac:spMkLst>
            <pc:docMk/>
            <pc:sldMk cId="2374200220" sldId="353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897" v="401"/>
          <ac:spMkLst>
            <pc:docMk/>
            <pc:sldMk cId="2374200220" sldId="353"/>
            <ac:spMk id="16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898" v="407"/>
          <ac:spMkLst>
            <pc:docMk/>
            <pc:sldMk cId="2374200220" sldId="353"/>
            <ac:spMk id="18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894" v="393"/>
          <ac:spMkLst>
            <pc:docMk/>
            <pc:sldMk cId="2374200220" sldId="353"/>
            <ac:spMk id="20" creationId="{63018901-E7D5-11FB-A840-29C5411F07CA}"/>
          </ac:spMkLst>
        </pc:spChg>
        <pc:grpChg chg="del">
          <ac:chgData name="Laura" userId="6ff55ba14486fe89" providerId="LiveId" clId="{734E94F2-77C3-4251-8B7B-0D941813F80B}" dt="2022-05-19T19:13:25.897" v="405"/>
          <ac:grpSpMkLst>
            <pc:docMk/>
            <pc:sldMk cId="2374200220" sldId="353"/>
            <ac:grpSpMk id="5" creationId="{00000000-0000-0000-0000-000000000000}"/>
          </ac:grpSpMkLst>
        </pc:grpChg>
        <pc:picChg chg="del">
          <ac:chgData name="Laura" userId="6ff55ba14486fe89" providerId="LiveId" clId="{734E94F2-77C3-4251-8B7B-0D941813F80B}" dt="2022-05-19T19:13:25.893" v="391"/>
          <ac:picMkLst>
            <pc:docMk/>
            <pc:sldMk cId="2374200220" sldId="353"/>
            <ac:picMk id="19" creationId="{86224880-AC12-FBE2-D636-064B03578BC1}"/>
          </ac:picMkLst>
        </pc:picChg>
        <pc:picChg chg="del">
          <ac:chgData name="Laura" userId="6ff55ba14486fe89" providerId="LiveId" clId="{734E94F2-77C3-4251-8B7B-0D941813F80B}" dt="2022-05-19T19:13:25.895" v="395"/>
          <ac:picMkLst>
            <pc:docMk/>
            <pc:sldMk cId="2374200220" sldId="353"/>
            <ac:picMk id="21" creationId="{B2CBB127-2521-B401-BDC2-81D607EB8CE5}"/>
          </ac:picMkLst>
        </pc:picChg>
        <pc:picChg chg="del">
          <ac:chgData name="Laura" userId="6ff55ba14486fe89" providerId="LiveId" clId="{734E94F2-77C3-4251-8B7B-0D941813F80B}" dt="2022-05-19T19:13:25.896" v="397"/>
          <ac:picMkLst>
            <pc:docMk/>
            <pc:sldMk cId="2374200220" sldId="353"/>
            <ac:picMk id="22" creationId="{CAF9CA02-5F4B-9612-3D6B-53E29F2E7DE6}"/>
          </ac:picMkLst>
        </pc:picChg>
      </pc:sldChg>
      <pc:sldChg chg="delSp mod setBg">
        <pc:chgData name="Laura" userId="6ff55ba14486fe89" providerId="LiveId" clId="{734E94F2-77C3-4251-8B7B-0D941813F80B}" dt="2022-05-19T19:13:25.944" v="425"/>
        <pc:sldMkLst>
          <pc:docMk/>
          <pc:sldMk cId="462175952" sldId="354"/>
        </pc:sldMkLst>
        <pc:spChg chg="del">
          <ac:chgData name="Laura" userId="6ff55ba14486fe89" providerId="LiveId" clId="{734E94F2-77C3-4251-8B7B-0D941813F80B}" dt="2022-05-19T19:13:25.919" v="413"/>
          <ac:spMkLst>
            <pc:docMk/>
            <pc:sldMk cId="462175952" sldId="354"/>
            <ac:spMk id="10" creationId="{AE5B68D0-F075-3498-BA41-C2B598868686}"/>
          </ac:spMkLst>
        </pc:spChg>
        <pc:spChg chg="del">
          <ac:chgData name="Laura" userId="6ff55ba14486fe89" providerId="LiveId" clId="{734E94F2-77C3-4251-8B7B-0D941813F80B}" dt="2022-05-19T19:13:25.922" v="417"/>
          <ac:spMkLst>
            <pc:docMk/>
            <pc:sldMk cId="462175952" sldId="354"/>
            <ac:spMk id="12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926" v="421"/>
          <ac:spMkLst>
            <pc:docMk/>
            <pc:sldMk cId="462175952" sldId="354"/>
            <ac:spMk id="17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926" v="423"/>
          <ac:spMkLst>
            <pc:docMk/>
            <pc:sldMk cId="462175952" sldId="354"/>
            <ac:spMk id="18" creationId="{00000000-0000-0000-0000-000000000000}"/>
          </ac:spMkLst>
        </pc:spChg>
        <pc:picChg chg="del">
          <ac:chgData name="Laura" userId="6ff55ba14486fe89" providerId="LiveId" clId="{734E94F2-77C3-4251-8B7B-0D941813F80B}" dt="2022-05-19T19:13:25.924" v="419"/>
          <ac:picMkLst>
            <pc:docMk/>
            <pc:sldMk cId="462175952" sldId="354"/>
            <ac:picMk id="6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918" v="411"/>
          <ac:picMkLst>
            <pc:docMk/>
            <pc:sldMk cId="462175952" sldId="354"/>
            <ac:picMk id="9" creationId="{53DDCBEB-5518-DE65-A3F9-58CECF357814}"/>
          </ac:picMkLst>
        </pc:picChg>
        <pc:picChg chg="del">
          <ac:chgData name="Laura" userId="6ff55ba14486fe89" providerId="LiveId" clId="{734E94F2-77C3-4251-8B7B-0D941813F80B}" dt="2022-05-19T19:13:25.920" v="415"/>
          <ac:picMkLst>
            <pc:docMk/>
            <pc:sldMk cId="462175952" sldId="354"/>
            <ac:picMk id="11" creationId="{EEE6E686-88B3-4ACE-4F77-EFD7F2487C17}"/>
          </ac:picMkLst>
        </pc:picChg>
      </pc:sldChg>
      <pc:sldChg chg="delSp mod setBg">
        <pc:chgData name="Laura" userId="6ff55ba14486fe89" providerId="LiveId" clId="{734E94F2-77C3-4251-8B7B-0D941813F80B}" dt="2022-05-19T19:13:25.968" v="445"/>
        <pc:sldMkLst>
          <pc:docMk/>
          <pc:sldMk cId="471321448" sldId="355"/>
        </pc:sldMkLst>
        <pc:spChg chg="del">
          <ac:chgData name="Laura" userId="6ff55ba14486fe89" providerId="LiveId" clId="{734E94F2-77C3-4251-8B7B-0D941813F80B}" dt="2022-05-19T19:13:25.949" v="441"/>
          <ac:spMkLst>
            <pc:docMk/>
            <pc:sldMk cId="471321448" sldId="355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947" v="431"/>
          <ac:spMkLst>
            <pc:docMk/>
            <pc:sldMk cId="471321448" sldId="355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946" v="429"/>
          <ac:spMkLst>
            <pc:docMk/>
            <pc:sldMk cId="471321448" sldId="355"/>
            <ac:spMk id="14" creationId="{39EDF949-7F35-AB3D-7248-4500838F9E1E}"/>
          </ac:spMkLst>
        </pc:spChg>
        <pc:spChg chg="del">
          <ac:chgData name="Laura" userId="6ff55ba14486fe89" providerId="LiveId" clId="{734E94F2-77C3-4251-8B7B-0D941813F80B}" dt="2022-05-19T19:13:25.949" v="443"/>
          <ac:spMkLst>
            <pc:docMk/>
            <pc:sldMk cId="471321448" sldId="355"/>
            <ac:spMk id="16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948" v="435"/>
          <ac:spMkLst>
            <pc:docMk/>
            <pc:sldMk cId="471321448" sldId="355"/>
            <ac:spMk id="18" creationId="{00000000-0000-0000-0000-000000000000}"/>
          </ac:spMkLst>
        </pc:spChg>
        <pc:picChg chg="del">
          <ac:chgData name="Laura" userId="6ff55ba14486fe89" providerId="LiveId" clId="{734E94F2-77C3-4251-8B7B-0D941813F80B}" dt="2022-05-19T19:13:25.945" v="427"/>
          <ac:picMkLst>
            <pc:docMk/>
            <pc:sldMk cId="471321448" sldId="355"/>
            <ac:picMk id="11" creationId="{4EF98F50-B6D9-03C6-3A0F-4DE2E07BF0DD}"/>
          </ac:picMkLst>
        </pc:picChg>
        <pc:picChg chg="del">
          <ac:chgData name="Laura" userId="6ff55ba14486fe89" providerId="LiveId" clId="{734E94F2-77C3-4251-8B7B-0D941813F80B}" dt="2022-05-19T19:13:25.947" v="433"/>
          <ac:picMkLst>
            <pc:docMk/>
            <pc:sldMk cId="471321448" sldId="355"/>
            <ac:picMk id="12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948" v="437"/>
          <ac:picMkLst>
            <pc:docMk/>
            <pc:sldMk cId="471321448" sldId="355"/>
            <ac:picMk id="15" creationId="{06848C01-F2CD-0B95-6EFC-18CFC5008797}"/>
          </ac:picMkLst>
        </pc:picChg>
        <pc:picChg chg="del">
          <ac:chgData name="Laura" userId="6ff55ba14486fe89" providerId="LiveId" clId="{734E94F2-77C3-4251-8B7B-0D941813F80B}" dt="2022-05-19T19:13:25.948" v="439"/>
          <ac:picMkLst>
            <pc:docMk/>
            <pc:sldMk cId="471321448" sldId="355"/>
            <ac:picMk id="19" creationId="{CB02AC2B-2E99-5C97-8594-4CA9D7654B2F}"/>
          </ac:picMkLst>
        </pc:picChg>
      </pc:sldChg>
      <pc:sldChg chg="delSp mod setBg">
        <pc:chgData name="Laura" userId="6ff55ba14486fe89" providerId="LiveId" clId="{734E94F2-77C3-4251-8B7B-0D941813F80B}" dt="2022-05-19T19:13:25.997" v="465"/>
        <pc:sldMkLst>
          <pc:docMk/>
          <pc:sldMk cId="2814458617" sldId="356"/>
        </pc:sldMkLst>
        <pc:spChg chg="del">
          <ac:chgData name="Laura" userId="6ff55ba14486fe89" providerId="LiveId" clId="{734E94F2-77C3-4251-8B7B-0D941813F80B}" dt="2022-05-19T19:13:25.978" v="463"/>
          <ac:spMkLst>
            <pc:docMk/>
            <pc:sldMk cId="2814458617" sldId="356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976" v="455"/>
          <ac:spMkLst>
            <pc:docMk/>
            <pc:sldMk cId="2814458617" sldId="356"/>
            <ac:spMk id="11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975" v="451"/>
          <ac:spMkLst>
            <pc:docMk/>
            <pc:sldMk cId="2814458617" sldId="356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973" v="449"/>
          <ac:spMkLst>
            <pc:docMk/>
            <pc:sldMk cId="2814458617" sldId="356"/>
            <ac:spMk id="14" creationId="{CC562F5B-EE47-A260-901B-01ADE008CB44}"/>
          </ac:spMkLst>
        </pc:spChg>
        <pc:spChg chg="del">
          <ac:chgData name="Laura" userId="6ff55ba14486fe89" providerId="LiveId" clId="{734E94F2-77C3-4251-8B7B-0D941813F80B}" dt="2022-05-19T19:13:25.978" v="461"/>
          <ac:spMkLst>
            <pc:docMk/>
            <pc:sldMk cId="2814458617" sldId="356"/>
            <ac:spMk id="16" creationId="{00000000-0000-0000-0000-000000000000}"/>
          </ac:spMkLst>
        </pc:spChg>
        <pc:picChg chg="del">
          <ac:chgData name="Laura" userId="6ff55ba14486fe89" providerId="LiveId" clId="{734E94F2-77C3-4251-8B7B-0D941813F80B}" dt="2022-05-19T19:13:25.976" v="453"/>
          <ac:picMkLst>
            <pc:docMk/>
            <pc:sldMk cId="2814458617" sldId="356"/>
            <ac:picMk id="5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5.969" v="447"/>
          <ac:picMkLst>
            <pc:docMk/>
            <pc:sldMk cId="2814458617" sldId="356"/>
            <ac:picMk id="12" creationId="{6C31C67B-4224-B193-F093-08A067D74572}"/>
          </ac:picMkLst>
        </pc:picChg>
        <pc:picChg chg="del">
          <ac:chgData name="Laura" userId="6ff55ba14486fe89" providerId="LiveId" clId="{734E94F2-77C3-4251-8B7B-0D941813F80B}" dt="2022-05-19T19:13:25.977" v="457"/>
          <ac:picMkLst>
            <pc:docMk/>
            <pc:sldMk cId="2814458617" sldId="356"/>
            <ac:picMk id="15" creationId="{4F6E5DDD-0287-5536-5278-A3181C408A52}"/>
          </ac:picMkLst>
        </pc:picChg>
        <pc:picChg chg="del">
          <ac:chgData name="Laura" userId="6ff55ba14486fe89" providerId="LiveId" clId="{734E94F2-77C3-4251-8B7B-0D941813F80B}" dt="2022-05-19T19:13:25.977" v="459"/>
          <ac:picMkLst>
            <pc:docMk/>
            <pc:sldMk cId="2814458617" sldId="356"/>
            <ac:picMk id="18" creationId="{AB9828ED-23C8-C52F-9B60-03E03BDDAF92}"/>
          </ac:picMkLst>
        </pc:picChg>
      </pc:sldChg>
      <pc:sldChg chg="delSp mod setBg">
        <pc:chgData name="Laura" userId="6ff55ba14486fe89" providerId="LiveId" clId="{734E94F2-77C3-4251-8B7B-0D941813F80B}" dt="2022-05-19T19:13:26.028" v="485"/>
        <pc:sldMkLst>
          <pc:docMk/>
          <pc:sldMk cId="523501996" sldId="357"/>
        </pc:sldMkLst>
        <pc:spChg chg="del">
          <ac:chgData name="Laura" userId="6ff55ba14486fe89" providerId="LiveId" clId="{734E94F2-77C3-4251-8B7B-0D941813F80B}" dt="2022-05-19T19:13:26.002" v="481"/>
          <ac:spMkLst>
            <pc:docMk/>
            <pc:sldMk cId="523501996" sldId="357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999" v="471"/>
          <ac:spMkLst>
            <pc:docMk/>
            <pc:sldMk cId="523501996" sldId="357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999" v="469"/>
          <ac:spMkLst>
            <pc:docMk/>
            <pc:sldMk cId="523501996" sldId="357"/>
            <ac:spMk id="14" creationId="{CF4AD999-CD8C-ADFF-735C-5432E46FE2F1}"/>
          </ac:spMkLst>
        </pc:spChg>
        <pc:spChg chg="del">
          <ac:chgData name="Laura" userId="6ff55ba14486fe89" providerId="LiveId" clId="{734E94F2-77C3-4251-8B7B-0D941813F80B}" dt="2022-05-19T19:13:26.001" v="479"/>
          <ac:spMkLst>
            <pc:docMk/>
            <pc:sldMk cId="523501996" sldId="357"/>
            <ac:spMk id="16" creationId="{00000000-0000-0000-0000-000000000000}"/>
          </ac:spMkLst>
        </pc:spChg>
        <pc:spChg chg="del">
          <ac:chgData name="Laura" userId="6ff55ba14486fe89" providerId="LiveId" clId="{734E94F2-77C3-4251-8B7B-0D941813F80B}" dt="2022-05-19T19:13:26" v="475"/>
          <ac:spMkLst>
            <pc:docMk/>
            <pc:sldMk cId="523501996" sldId="357"/>
            <ac:spMk id="19" creationId="{49B49A7B-1B3F-AAFA-D044-6DDD7ABB43B7}"/>
          </ac:spMkLst>
        </pc:spChg>
        <pc:picChg chg="del">
          <ac:chgData name="Laura" userId="6ff55ba14486fe89" providerId="LiveId" clId="{734E94F2-77C3-4251-8B7B-0D941813F80B}" dt="2022-05-19T19:13:25.998" v="467"/>
          <ac:picMkLst>
            <pc:docMk/>
            <pc:sldMk cId="523501996" sldId="357"/>
            <ac:picMk id="12" creationId="{F39DDA39-6231-1944-10F0-C3EC58F82DCF}"/>
          </ac:picMkLst>
        </pc:picChg>
        <pc:picChg chg="del">
          <ac:chgData name="Laura" userId="6ff55ba14486fe89" providerId="LiveId" clId="{734E94F2-77C3-4251-8B7B-0D941813F80B}" dt="2022-05-19T19:13:26.001" v="477"/>
          <ac:picMkLst>
            <pc:docMk/>
            <pc:sldMk cId="523501996" sldId="357"/>
            <ac:picMk id="20" creationId="{16F10DA4-DB28-71D5-AE7A-99FAFB414635}"/>
          </ac:picMkLst>
        </pc:picChg>
        <pc:picChg chg="del">
          <ac:chgData name="Laura" userId="6ff55ba14486fe89" providerId="LiveId" clId="{734E94F2-77C3-4251-8B7B-0D941813F80B}" dt="2022-05-19T19:13:26" v="473"/>
          <ac:picMkLst>
            <pc:docMk/>
            <pc:sldMk cId="523501996" sldId="357"/>
            <ac:picMk id="21" creationId="{5B7842AA-FBC7-BDE4-7758-830EAC35848B}"/>
          </ac:picMkLst>
        </pc:picChg>
        <pc:picChg chg="del">
          <ac:chgData name="Laura" userId="6ff55ba14486fe89" providerId="LiveId" clId="{734E94F2-77C3-4251-8B7B-0D941813F80B}" dt="2022-05-19T19:13:26.003" v="483"/>
          <ac:picMkLst>
            <pc:docMk/>
            <pc:sldMk cId="523501996" sldId="357"/>
            <ac:picMk id="22" creationId="{597C5112-3B6F-357F-9716-A70CD6449D7C}"/>
          </ac:picMkLst>
        </pc:picChg>
      </pc:sldChg>
      <pc:sldChg chg="delSp mod setBg">
        <pc:chgData name="Laura" userId="6ff55ba14486fe89" providerId="LiveId" clId="{734E94F2-77C3-4251-8B7B-0D941813F80B}" dt="2022-05-19T19:13:26.054" v="509"/>
        <pc:sldMkLst>
          <pc:docMk/>
          <pc:sldMk cId="3843349012" sldId="358"/>
        </pc:sldMkLst>
        <pc:spChg chg="del">
          <ac:chgData name="Laura" userId="6ff55ba14486fe89" providerId="LiveId" clId="{734E94F2-77C3-4251-8B7B-0D941813F80B}" dt="2022-05-19T19:13:26.031" v="497"/>
          <ac:spMkLst>
            <pc:docMk/>
            <pc:sldMk cId="3843349012" sldId="358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032" v="503"/>
          <ac:spMkLst>
            <pc:docMk/>
            <pc:sldMk cId="3843349012" sldId="358"/>
            <ac:spMk id="11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032" v="499"/>
          <ac:spMkLst>
            <pc:docMk/>
            <pc:sldMk cId="3843349012" sldId="358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030" v="493"/>
          <ac:spMkLst>
            <pc:docMk/>
            <pc:sldMk cId="3843349012" sldId="358"/>
            <ac:spMk id="15" creationId="{10CDFB6B-F7CF-53F2-18EA-6E40E80C2005}"/>
          </ac:spMkLst>
        </pc:spChg>
        <pc:spChg chg="del">
          <ac:chgData name="Laura" userId="6ff55ba14486fe89" providerId="LiveId" clId="{734E94F2-77C3-4251-8B7B-0D941813F80B}" dt="2022-05-19T19:13:26.029" v="489"/>
          <ac:spMkLst>
            <pc:docMk/>
            <pc:sldMk cId="3843349012" sldId="358"/>
            <ac:spMk id="16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033" v="507"/>
          <ac:spMkLst>
            <pc:docMk/>
            <pc:sldMk cId="3843349012" sldId="358"/>
            <ac:spMk id="20" creationId="{F2AB3955-3F8E-3FAB-8724-284C79AA75C9}"/>
          </ac:spMkLst>
        </pc:spChg>
        <pc:picChg chg="del">
          <ac:chgData name="Laura" userId="6ff55ba14486fe89" providerId="LiveId" clId="{734E94F2-77C3-4251-8B7B-0D941813F80B}" dt="2022-05-19T19:13:26.032" v="501"/>
          <ac:picMkLst>
            <pc:docMk/>
            <pc:sldMk cId="3843349012" sldId="358"/>
            <ac:picMk id="5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6.030" v="491"/>
          <ac:picMkLst>
            <pc:docMk/>
            <pc:sldMk cId="3843349012" sldId="358"/>
            <ac:picMk id="14" creationId="{56E5AD87-CA49-EC62-17FA-DCD44000CB89}"/>
          </ac:picMkLst>
        </pc:picChg>
        <pc:picChg chg="del">
          <ac:chgData name="Laura" userId="6ff55ba14486fe89" providerId="LiveId" clId="{734E94F2-77C3-4251-8B7B-0D941813F80B}" dt="2022-05-19T19:13:26.029" v="487"/>
          <ac:picMkLst>
            <pc:docMk/>
            <pc:sldMk cId="3843349012" sldId="358"/>
            <ac:picMk id="17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6.031" v="495"/>
          <ac:picMkLst>
            <pc:docMk/>
            <pc:sldMk cId="3843349012" sldId="358"/>
            <ac:picMk id="18" creationId="{B07A122B-F811-0DD8-FFA3-24FED5661A8C}"/>
          </ac:picMkLst>
        </pc:picChg>
        <pc:picChg chg="del">
          <ac:chgData name="Laura" userId="6ff55ba14486fe89" providerId="LiveId" clId="{734E94F2-77C3-4251-8B7B-0D941813F80B}" dt="2022-05-19T19:13:26.033" v="505"/>
          <ac:picMkLst>
            <pc:docMk/>
            <pc:sldMk cId="3843349012" sldId="358"/>
            <ac:picMk id="19" creationId="{BD74B5DD-5739-02EF-CC79-808AECB4AB38}"/>
          </ac:picMkLst>
        </pc:picChg>
      </pc:sldChg>
      <pc:sldChg chg="delSp mod setBg">
        <pc:chgData name="Laura" userId="6ff55ba14486fe89" providerId="LiveId" clId="{734E94F2-77C3-4251-8B7B-0D941813F80B}" dt="2022-05-19T19:13:26.086" v="529"/>
        <pc:sldMkLst>
          <pc:docMk/>
          <pc:sldMk cId="2022414509" sldId="359"/>
        </pc:sldMkLst>
        <pc:spChg chg="del">
          <ac:chgData name="Laura" userId="6ff55ba14486fe89" providerId="LiveId" clId="{734E94F2-77C3-4251-8B7B-0D941813F80B}" dt="2022-05-19T19:13:26.064" v="525"/>
          <ac:spMkLst>
            <pc:docMk/>
            <pc:sldMk cId="2022414509" sldId="359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062" v="519"/>
          <ac:spMkLst>
            <pc:docMk/>
            <pc:sldMk cId="2022414509" sldId="359"/>
            <ac:spMk id="11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061" v="515"/>
          <ac:spMkLst>
            <pc:docMk/>
            <pc:sldMk cId="2022414509" sldId="359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060" v="513"/>
          <ac:spMkLst>
            <pc:docMk/>
            <pc:sldMk cId="2022414509" sldId="359"/>
            <ac:spMk id="14" creationId="{02787559-383B-805F-E896-BF811601DEF1}"/>
          </ac:spMkLst>
        </pc:spChg>
        <pc:spChg chg="del">
          <ac:chgData name="Laura" userId="6ff55ba14486fe89" providerId="LiveId" clId="{734E94F2-77C3-4251-8B7B-0D941813F80B}" dt="2022-05-19T19:13:26.064" v="527"/>
          <ac:spMkLst>
            <pc:docMk/>
            <pc:sldMk cId="2022414509" sldId="359"/>
            <ac:spMk id="16" creationId="{00000000-0000-0000-0000-000000000000}"/>
          </ac:spMkLst>
        </pc:spChg>
        <pc:picChg chg="del">
          <ac:chgData name="Laura" userId="6ff55ba14486fe89" providerId="LiveId" clId="{734E94F2-77C3-4251-8B7B-0D941813F80B}" dt="2022-05-19T19:13:26.062" v="517"/>
          <ac:picMkLst>
            <pc:docMk/>
            <pc:sldMk cId="2022414509" sldId="359"/>
            <ac:picMk id="10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6.059" v="511"/>
          <ac:picMkLst>
            <pc:docMk/>
            <pc:sldMk cId="2022414509" sldId="359"/>
            <ac:picMk id="12" creationId="{39645C0B-8B87-ED4A-77EF-5D08B4136114}"/>
          </ac:picMkLst>
        </pc:picChg>
        <pc:picChg chg="del">
          <ac:chgData name="Laura" userId="6ff55ba14486fe89" providerId="LiveId" clId="{734E94F2-77C3-4251-8B7B-0D941813F80B}" dt="2022-05-19T19:13:26.063" v="521"/>
          <ac:picMkLst>
            <pc:docMk/>
            <pc:sldMk cId="2022414509" sldId="359"/>
            <ac:picMk id="18" creationId="{D3275E6A-6D75-A96A-3C55-6B2BDE2BF51B}"/>
          </ac:picMkLst>
        </pc:picChg>
        <pc:picChg chg="del">
          <ac:chgData name="Laura" userId="6ff55ba14486fe89" providerId="LiveId" clId="{734E94F2-77C3-4251-8B7B-0D941813F80B}" dt="2022-05-19T19:13:26.063" v="523"/>
          <ac:picMkLst>
            <pc:docMk/>
            <pc:sldMk cId="2022414509" sldId="359"/>
            <ac:picMk id="19" creationId="{94E46FA9-10EB-755B-89DD-8ED0112D0137}"/>
          </ac:picMkLst>
        </pc:picChg>
      </pc:sldChg>
      <pc:sldChg chg="delSp mod setBg">
        <pc:chgData name="Laura" userId="6ff55ba14486fe89" providerId="LiveId" clId="{734E94F2-77C3-4251-8B7B-0D941813F80B}" dt="2022-05-19T19:13:26.114" v="549"/>
        <pc:sldMkLst>
          <pc:docMk/>
          <pc:sldMk cId="234476099" sldId="360"/>
        </pc:sldMkLst>
        <pc:spChg chg="del">
          <ac:chgData name="Laura" userId="6ff55ba14486fe89" providerId="LiveId" clId="{734E94F2-77C3-4251-8B7B-0D941813F80B}" dt="2022-05-19T19:13:26.094" v="543"/>
          <ac:spMkLst>
            <pc:docMk/>
            <pc:sldMk cId="234476099" sldId="360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093" v="539"/>
          <ac:spMkLst>
            <pc:docMk/>
            <pc:sldMk cId="234476099" sldId="360"/>
            <ac:spMk id="12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092" v="535"/>
          <ac:spMkLst>
            <pc:docMk/>
            <pc:sldMk cId="234476099" sldId="360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091" v="533"/>
          <ac:spMkLst>
            <pc:docMk/>
            <pc:sldMk cId="234476099" sldId="360"/>
            <ac:spMk id="15" creationId="{CFFE3428-E331-AE3E-F575-CA55814F3146}"/>
          </ac:spMkLst>
        </pc:spChg>
        <pc:spChg chg="del">
          <ac:chgData name="Laura" userId="6ff55ba14486fe89" providerId="LiveId" clId="{734E94F2-77C3-4251-8B7B-0D941813F80B}" dt="2022-05-19T19:13:26.094" v="547"/>
          <ac:spMkLst>
            <pc:docMk/>
            <pc:sldMk cId="234476099" sldId="360"/>
            <ac:spMk id="16" creationId="{00000000-0000-0000-0000-000000000000}"/>
          </ac:spMkLst>
        </pc:spChg>
        <pc:picChg chg="del">
          <ac:chgData name="Laura" userId="6ff55ba14486fe89" providerId="LiveId" clId="{734E94F2-77C3-4251-8B7B-0D941813F80B}" dt="2022-05-19T19:13:26.092" v="537"/>
          <ac:picMkLst>
            <pc:docMk/>
            <pc:sldMk cId="234476099" sldId="360"/>
            <ac:picMk id="5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6.089" v="531"/>
          <ac:picMkLst>
            <pc:docMk/>
            <pc:sldMk cId="234476099" sldId="360"/>
            <ac:picMk id="14" creationId="{9A9BF222-F7DD-127F-DB68-F863F2B1AD91}"/>
          </ac:picMkLst>
        </pc:picChg>
        <pc:picChg chg="del">
          <ac:chgData name="Laura" userId="6ff55ba14486fe89" providerId="LiveId" clId="{734E94F2-77C3-4251-8B7B-0D941813F80B}" dt="2022-05-19T19:13:26.093" v="541"/>
          <ac:picMkLst>
            <pc:docMk/>
            <pc:sldMk cId="234476099" sldId="360"/>
            <ac:picMk id="18" creationId="{479584CE-37CC-9BC3-D4DF-A78DF708F272}"/>
          </ac:picMkLst>
        </pc:picChg>
        <pc:picChg chg="del">
          <ac:chgData name="Laura" userId="6ff55ba14486fe89" providerId="LiveId" clId="{734E94F2-77C3-4251-8B7B-0D941813F80B}" dt="2022-05-19T19:13:26.094" v="545"/>
          <ac:picMkLst>
            <pc:docMk/>
            <pc:sldMk cId="234476099" sldId="360"/>
            <ac:picMk id="19" creationId="{FCB032B5-803F-1E0C-3136-C3E862364478}"/>
          </ac:picMkLst>
        </pc:picChg>
      </pc:sldChg>
      <pc:sldChg chg="delSp mod setBg">
        <pc:chgData name="Laura" userId="6ff55ba14486fe89" providerId="LiveId" clId="{734E94F2-77C3-4251-8B7B-0D941813F80B}" dt="2022-05-19T19:13:26.152" v="569"/>
        <pc:sldMkLst>
          <pc:docMk/>
          <pc:sldMk cId="4138996774" sldId="361"/>
        </pc:sldMkLst>
        <pc:spChg chg="del">
          <ac:chgData name="Laura" userId="6ff55ba14486fe89" providerId="LiveId" clId="{734E94F2-77C3-4251-8B7B-0D941813F80B}" dt="2022-05-19T19:13:26.123" v="565"/>
          <ac:spMkLst>
            <pc:docMk/>
            <pc:sldMk cId="4138996774" sldId="361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121" v="563"/>
          <ac:spMkLst>
            <pc:docMk/>
            <pc:sldMk cId="4138996774" sldId="361"/>
            <ac:spMk id="12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118" v="559"/>
          <ac:spMkLst>
            <pc:docMk/>
            <pc:sldMk cId="4138996774" sldId="361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116" v="553"/>
          <ac:spMkLst>
            <pc:docMk/>
            <pc:sldMk cId="4138996774" sldId="361"/>
            <ac:spMk id="15" creationId="{1F56E699-C3E9-5DFE-6426-90B24F0A430C}"/>
          </ac:spMkLst>
        </pc:spChg>
        <pc:spChg chg="del">
          <ac:chgData name="Laura" userId="6ff55ba14486fe89" providerId="LiveId" clId="{734E94F2-77C3-4251-8B7B-0D941813F80B}" dt="2022-05-19T19:13:26.125" v="567"/>
          <ac:spMkLst>
            <pc:docMk/>
            <pc:sldMk cId="4138996774" sldId="361"/>
            <ac:spMk id="16" creationId="{00000000-0000-0000-0000-000000000000}"/>
          </ac:spMkLst>
        </pc:spChg>
        <pc:picChg chg="del">
          <ac:chgData name="Laura" userId="6ff55ba14486fe89" providerId="LiveId" clId="{734E94F2-77C3-4251-8B7B-0D941813F80B}" dt="2022-05-19T19:13:26.117" v="555"/>
          <ac:picMkLst>
            <pc:docMk/>
            <pc:sldMk cId="4138996774" sldId="361"/>
            <ac:picMk id="7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6.119" v="561"/>
          <ac:picMkLst>
            <pc:docMk/>
            <pc:sldMk cId="4138996774" sldId="361"/>
            <ac:picMk id="10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6.115" v="551"/>
          <ac:picMkLst>
            <pc:docMk/>
            <pc:sldMk cId="4138996774" sldId="361"/>
            <ac:picMk id="14" creationId="{0D1EC4B9-5D39-5DDC-AE9D-FE416375E51B}"/>
          </ac:picMkLst>
        </pc:picChg>
        <pc:picChg chg="del">
          <ac:chgData name="Laura" userId="6ff55ba14486fe89" providerId="LiveId" clId="{734E94F2-77C3-4251-8B7B-0D941813F80B}" dt="2022-05-19T19:13:26.117" v="557"/>
          <ac:picMkLst>
            <pc:docMk/>
            <pc:sldMk cId="4138996774" sldId="361"/>
            <ac:picMk id="17" creationId="{00000000-0000-0000-0000-000000000000}"/>
          </ac:picMkLst>
        </pc:picChg>
      </pc:sldChg>
      <pc:sldChg chg="delSp mod setBg">
        <pc:chgData name="Laura" userId="6ff55ba14486fe89" providerId="LiveId" clId="{734E94F2-77C3-4251-8B7B-0D941813F80B}" dt="2022-05-19T19:13:26.194" v="589"/>
        <pc:sldMkLst>
          <pc:docMk/>
          <pc:sldMk cId="1641243921" sldId="362"/>
        </pc:sldMkLst>
        <pc:spChg chg="del">
          <ac:chgData name="Laura" userId="6ff55ba14486fe89" providerId="LiveId" clId="{734E94F2-77C3-4251-8B7B-0D941813F80B}" dt="2022-05-19T19:13:26.162" v="585"/>
          <ac:spMkLst>
            <pc:docMk/>
            <pc:sldMk cId="1641243921" sldId="362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161" v="579"/>
          <ac:spMkLst>
            <pc:docMk/>
            <pc:sldMk cId="1641243921" sldId="362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162" v="583"/>
          <ac:spMkLst>
            <pc:docMk/>
            <pc:sldMk cId="1641243921" sldId="362"/>
            <ac:spMk id="14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163" v="587"/>
          <ac:spMkLst>
            <pc:docMk/>
            <pc:sldMk cId="1641243921" sldId="362"/>
            <ac:spMk id="16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159" v="573"/>
          <ac:spMkLst>
            <pc:docMk/>
            <pc:sldMk cId="1641243921" sldId="362"/>
            <ac:spMk id="18" creationId="{D5B5A27D-85AB-2439-D8F8-98EE5A34AC52}"/>
          </ac:spMkLst>
        </pc:spChg>
        <pc:picChg chg="del">
          <ac:chgData name="Laura" userId="6ff55ba14486fe89" providerId="LiveId" clId="{734E94F2-77C3-4251-8B7B-0D941813F80B}" dt="2022-05-19T19:13:26.159" v="575"/>
          <ac:picMkLst>
            <pc:docMk/>
            <pc:sldMk cId="1641243921" sldId="362"/>
            <ac:picMk id="7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6.161" v="581"/>
          <ac:picMkLst>
            <pc:docMk/>
            <pc:sldMk cId="1641243921" sldId="362"/>
            <ac:picMk id="12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6.155" v="571"/>
          <ac:picMkLst>
            <pc:docMk/>
            <pc:sldMk cId="1641243921" sldId="362"/>
            <ac:picMk id="15" creationId="{16EB6BB9-CD30-9471-FB60-858F574E7CCE}"/>
          </ac:picMkLst>
        </pc:picChg>
        <pc:picChg chg="del">
          <ac:chgData name="Laura" userId="6ff55ba14486fe89" providerId="LiveId" clId="{734E94F2-77C3-4251-8B7B-0D941813F80B}" dt="2022-05-19T19:13:26.160" v="577"/>
          <ac:picMkLst>
            <pc:docMk/>
            <pc:sldMk cId="1641243921" sldId="362"/>
            <ac:picMk id="17" creationId="{00000000-0000-0000-0000-000000000000}"/>
          </ac:picMkLst>
        </pc:picChg>
      </pc:sldChg>
      <pc:sldChg chg="delSp mod setBg">
        <pc:chgData name="Laura" userId="6ff55ba14486fe89" providerId="LiveId" clId="{734E94F2-77C3-4251-8B7B-0D941813F80B}" dt="2022-05-19T19:13:26.227" v="609"/>
        <pc:sldMkLst>
          <pc:docMk/>
          <pc:sldMk cId="3918355369" sldId="363"/>
        </pc:sldMkLst>
        <pc:spChg chg="del">
          <ac:chgData name="Laura" userId="6ff55ba14486fe89" providerId="LiveId" clId="{734E94F2-77C3-4251-8B7B-0D941813F80B}" dt="2022-05-19T19:13:26.200" v="605"/>
          <ac:spMkLst>
            <pc:docMk/>
            <pc:sldMk cId="3918355369" sldId="363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198" v="599"/>
          <ac:spMkLst>
            <pc:docMk/>
            <pc:sldMk cId="3918355369" sldId="363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199" v="603"/>
          <ac:spMkLst>
            <pc:docMk/>
            <pc:sldMk cId="3918355369" sldId="363"/>
            <ac:spMk id="14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196" v="593"/>
          <ac:spMkLst>
            <pc:docMk/>
            <pc:sldMk cId="3918355369" sldId="363"/>
            <ac:spMk id="15" creationId="{7C9E04F1-EB9B-4F06-170C-82A41F484B50}"/>
          </ac:spMkLst>
        </pc:spChg>
        <pc:spChg chg="del">
          <ac:chgData name="Laura" userId="6ff55ba14486fe89" providerId="LiveId" clId="{734E94F2-77C3-4251-8B7B-0D941813F80B}" dt="2022-05-19T19:13:26.200" v="607"/>
          <ac:spMkLst>
            <pc:docMk/>
            <pc:sldMk cId="3918355369" sldId="363"/>
            <ac:spMk id="16" creationId="{00000000-0000-0000-0000-000000000000}"/>
          </ac:spMkLst>
        </pc:spChg>
        <pc:picChg chg="del">
          <ac:chgData name="Laura" userId="6ff55ba14486fe89" providerId="LiveId" clId="{734E94F2-77C3-4251-8B7B-0D941813F80B}" dt="2022-05-19T19:13:26.197" v="595"/>
          <ac:picMkLst>
            <pc:docMk/>
            <pc:sldMk cId="3918355369" sldId="363"/>
            <ac:picMk id="7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6.199" v="601"/>
          <ac:picMkLst>
            <pc:docMk/>
            <pc:sldMk cId="3918355369" sldId="363"/>
            <ac:picMk id="10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6.195" v="591"/>
          <ac:picMkLst>
            <pc:docMk/>
            <pc:sldMk cId="3918355369" sldId="363"/>
            <ac:picMk id="12" creationId="{F1DB9647-E396-8AB3-976C-A94090FA3088}"/>
          </ac:picMkLst>
        </pc:picChg>
        <pc:picChg chg="del">
          <ac:chgData name="Laura" userId="6ff55ba14486fe89" providerId="LiveId" clId="{734E94F2-77C3-4251-8B7B-0D941813F80B}" dt="2022-05-19T19:13:26.198" v="597"/>
          <ac:picMkLst>
            <pc:docMk/>
            <pc:sldMk cId="3918355369" sldId="363"/>
            <ac:picMk id="17" creationId="{00000000-0000-0000-0000-000000000000}"/>
          </ac:picMkLst>
        </pc:picChg>
      </pc:sldChg>
      <pc:sldChg chg="delSp mod setBg">
        <pc:chgData name="Laura" userId="6ff55ba14486fe89" providerId="LiveId" clId="{734E94F2-77C3-4251-8B7B-0D941813F80B}" dt="2022-05-19T19:13:26.260" v="629"/>
        <pc:sldMkLst>
          <pc:docMk/>
          <pc:sldMk cId="2657311192" sldId="364"/>
        </pc:sldMkLst>
        <pc:spChg chg="del">
          <ac:chgData name="Laura" userId="6ff55ba14486fe89" providerId="LiveId" clId="{734E94F2-77C3-4251-8B7B-0D941813F80B}" dt="2022-05-19T19:13:26.234" v="625"/>
          <ac:spMkLst>
            <pc:docMk/>
            <pc:sldMk cId="2657311192" sldId="364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230" v="615"/>
          <ac:spMkLst>
            <pc:docMk/>
            <pc:sldMk cId="2657311192" sldId="364"/>
            <ac:spMk id="13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232" v="619"/>
          <ac:spMkLst>
            <pc:docMk/>
            <pc:sldMk cId="2657311192" sldId="364"/>
            <ac:spMk id="14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234" v="627"/>
          <ac:spMkLst>
            <pc:docMk/>
            <pc:sldMk cId="2657311192" sldId="364"/>
            <ac:spMk id="16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229" v="613"/>
          <ac:spMkLst>
            <pc:docMk/>
            <pc:sldMk cId="2657311192" sldId="364"/>
            <ac:spMk id="18" creationId="{E778F252-7B9C-2181-0CF8-A9858D36CAEA}"/>
          </ac:spMkLst>
        </pc:spChg>
        <pc:picChg chg="del">
          <ac:chgData name="Laura" userId="6ff55ba14486fe89" providerId="LiveId" clId="{734E94F2-77C3-4251-8B7B-0D941813F80B}" dt="2022-05-19T19:13:26.231" v="617"/>
          <ac:picMkLst>
            <pc:docMk/>
            <pc:sldMk cId="2657311192" sldId="364"/>
            <ac:picMk id="12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6.228" v="611"/>
          <ac:picMkLst>
            <pc:docMk/>
            <pc:sldMk cId="2657311192" sldId="364"/>
            <ac:picMk id="15" creationId="{8EAC5ED9-95A1-E81B-05E2-E2408954024C}"/>
          </ac:picMkLst>
        </pc:picChg>
        <pc:picChg chg="del">
          <ac:chgData name="Laura" userId="6ff55ba14486fe89" providerId="LiveId" clId="{734E94F2-77C3-4251-8B7B-0D941813F80B}" dt="2022-05-19T19:13:26.232" v="621"/>
          <ac:picMkLst>
            <pc:docMk/>
            <pc:sldMk cId="2657311192" sldId="364"/>
            <ac:picMk id="19" creationId="{77753975-755E-6B49-63F9-7A3D8D7FE50C}"/>
          </ac:picMkLst>
        </pc:picChg>
        <pc:picChg chg="del">
          <ac:chgData name="Laura" userId="6ff55ba14486fe89" providerId="LiveId" clId="{734E94F2-77C3-4251-8B7B-0D941813F80B}" dt="2022-05-19T19:13:26.233" v="623"/>
          <ac:picMkLst>
            <pc:docMk/>
            <pc:sldMk cId="2657311192" sldId="364"/>
            <ac:picMk id="20" creationId="{09E880DB-36F9-E3AF-852C-7C841C492776}"/>
          </ac:picMkLst>
        </pc:picChg>
      </pc:sldChg>
      <pc:sldChg chg="delSp mod setBg">
        <pc:chgData name="Laura" userId="6ff55ba14486fe89" providerId="LiveId" clId="{734E94F2-77C3-4251-8B7B-0D941813F80B}" dt="2022-05-19T19:13:26.342" v="667"/>
        <pc:sldMkLst>
          <pc:docMk/>
          <pc:sldMk cId="3767820092" sldId="366"/>
        </pc:sldMkLst>
        <pc:spChg chg="del">
          <ac:chgData name="Laura" userId="6ff55ba14486fe89" providerId="LiveId" clId="{734E94F2-77C3-4251-8B7B-0D941813F80B}" dt="2022-05-19T19:13:26.305" v="659"/>
          <ac:spMkLst>
            <pc:docMk/>
            <pc:sldMk cId="3767820092" sldId="366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309" v="665"/>
          <ac:spMkLst>
            <pc:docMk/>
            <pc:sldMk cId="3767820092" sldId="366"/>
            <ac:spMk id="9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302" v="655"/>
          <ac:spMkLst>
            <pc:docMk/>
            <pc:sldMk cId="3767820092" sldId="366"/>
            <ac:spMk id="11" creationId="{4DA143EE-5194-037C-7752-DA48B3A9FF7F}"/>
          </ac:spMkLst>
        </pc:spChg>
        <pc:spChg chg="del">
          <ac:chgData name="Laura" userId="6ff55ba14486fe89" providerId="LiveId" clId="{734E94F2-77C3-4251-8B7B-0D941813F80B}" dt="2022-05-19T19:13:26.307" v="661"/>
          <ac:spMkLst>
            <pc:docMk/>
            <pc:sldMk cId="3767820092" sldId="366"/>
            <ac:spMk id="13" creationId="{00000000-0000-0000-0000-000000000000}"/>
          </ac:spMkLst>
        </pc:spChg>
        <pc:picChg chg="del">
          <ac:chgData name="Laura" userId="6ff55ba14486fe89" providerId="LiveId" clId="{734E94F2-77C3-4251-8B7B-0D941813F80B}" dt="2022-05-19T19:13:26.302" v="657"/>
          <ac:picMkLst>
            <pc:docMk/>
            <pc:sldMk cId="3767820092" sldId="366"/>
            <ac:picMk id="7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6.308" v="663"/>
          <ac:picMkLst>
            <pc:docMk/>
            <pc:sldMk cId="3767820092" sldId="366"/>
            <ac:picMk id="8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6.301" v="653"/>
          <ac:picMkLst>
            <pc:docMk/>
            <pc:sldMk cId="3767820092" sldId="366"/>
            <ac:picMk id="10" creationId="{91F9418E-10D3-C97E-ACE4-2E6B5C52F7A4}"/>
          </ac:picMkLst>
        </pc:picChg>
      </pc:sldChg>
      <pc:sldChg chg="delSp mod setBg">
        <pc:chgData name="Laura" userId="6ff55ba14486fe89" providerId="LiveId" clId="{734E94F2-77C3-4251-8B7B-0D941813F80B}" dt="2022-05-19T19:13:26.299" v="651"/>
        <pc:sldMkLst>
          <pc:docMk/>
          <pc:sldMk cId="668431842" sldId="367"/>
        </pc:sldMkLst>
        <pc:spChg chg="del">
          <ac:chgData name="Laura" userId="6ff55ba14486fe89" providerId="LiveId" clId="{734E94F2-77C3-4251-8B7B-0D941813F80B}" dt="2022-05-19T19:13:26.265" v="637"/>
          <ac:spMkLst>
            <pc:docMk/>
            <pc:sldMk cId="668431842" sldId="367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266" v="639"/>
          <ac:spMkLst>
            <pc:docMk/>
            <pc:sldMk cId="668431842" sldId="367"/>
            <ac:spMk id="22" creationId="{00000000-0000-0000-0000-000000000000}"/>
          </ac:spMkLst>
        </pc:spChg>
        <pc:spChg chg="del">
          <ac:chgData name="Laura" userId="6ff55ba14486fe89" providerId="LiveId" clId="{734E94F2-77C3-4251-8B7B-0D941813F80B}" dt="2022-05-19T19:13:26.263" v="633"/>
          <ac:spMkLst>
            <pc:docMk/>
            <pc:sldMk cId="668431842" sldId="367"/>
            <ac:spMk id="24" creationId="{40D32C63-C461-B476-8437-65C88493F09F}"/>
          </ac:spMkLst>
        </pc:spChg>
        <pc:spChg chg="del">
          <ac:chgData name="Laura" userId="6ff55ba14486fe89" providerId="LiveId" clId="{734E94F2-77C3-4251-8B7B-0D941813F80B}" dt="2022-05-19T19:13:26.267" v="643"/>
          <ac:spMkLst>
            <pc:docMk/>
            <pc:sldMk cId="668431842" sldId="367"/>
            <ac:spMk id="74" creationId="{1C51C758-9A14-09B4-9519-F6E94C6B8D94}"/>
          </ac:spMkLst>
        </pc:spChg>
        <pc:spChg chg="del">
          <ac:chgData name="Laura" userId="6ff55ba14486fe89" providerId="LiveId" clId="{734E94F2-77C3-4251-8B7B-0D941813F80B}" dt="2022-05-19T19:13:26.268" v="645"/>
          <ac:spMkLst>
            <pc:docMk/>
            <pc:sldMk cId="668431842" sldId="367"/>
            <ac:spMk id="75" creationId="{1138D0DE-4287-1A56-C073-6A509FEF67F0}"/>
          </ac:spMkLst>
        </pc:spChg>
        <pc:spChg chg="del">
          <ac:chgData name="Laura" userId="6ff55ba14486fe89" providerId="LiveId" clId="{734E94F2-77C3-4251-8B7B-0D941813F80B}" dt="2022-05-19T19:13:26.268" v="647"/>
          <ac:spMkLst>
            <pc:docMk/>
            <pc:sldMk cId="668431842" sldId="367"/>
            <ac:spMk id="78" creationId="{727A4A00-27FF-4433-0E1E-CAFC535F4D36}"/>
          </ac:spMkLst>
        </pc:spChg>
        <pc:picChg chg="del">
          <ac:chgData name="Laura" userId="6ff55ba14486fe89" providerId="LiveId" clId="{734E94F2-77C3-4251-8B7B-0D941813F80B}" dt="2022-05-19T19:13:26.269" v="649"/>
          <ac:picMkLst>
            <pc:docMk/>
            <pc:sldMk cId="668431842" sldId="367"/>
            <ac:picMk id="4" creationId="{C6AE9CD1-7E7C-7362-B0FC-7DF2FDD13132}"/>
          </ac:picMkLst>
        </pc:picChg>
        <pc:picChg chg="del">
          <ac:chgData name="Laura" userId="6ff55ba14486fe89" providerId="LiveId" clId="{734E94F2-77C3-4251-8B7B-0D941813F80B}" dt="2022-05-19T19:13:26.264" v="635"/>
          <ac:picMkLst>
            <pc:docMk/>
            <pc:sldMk cId="668431842" sldId="367"/>
            <ac:picMk id="5" creationId="{00000000-0000-0000-0000-000000000000}"/>
          </ac:picMkLst>
        </pc:picChg>
        <pc:picChg chg="del">
          <ac:chgData name="Laura" userId="6ff55ba14486fe89" providerId="LiveId" clId="{734E94F2-77C3-4251-8B7B-0D941813F80B}" dt="2022-05-19T19:13:26.262" v="631"/>
          <ac:picMkLst>
            <pc:docMk/>
            <pc:sldMk cId="668431842" sldId="367"/>
            <ac:picMk id="12" creationId="{8A36BA33-8308-0D57-2578-6D18725393C5}"/>
          </ac:picMkLst>
        </pc:picChg>
        <pc:picChg chg="del">
          <ac:chgData name="Laura" userId="6ff55ba14486fe89" providerId="LiveId" clId="{734E94F2-77C3-4251-8B7B-0D941813F80B}" dt="2022-05-19T19:13:26.266" v="641"/>
          <ac:picMkLst>
            <pc:docMk/>
            <pc:sldMk cId="668431842" sldId="367"/>
            <ac:picMk id="76" creationId="{96EA2ECB-AAAF-F2F4-AB25-136903C09B6A}"/>
          </ac:picMkLst>
        </pc:picChg>
      </pc:sldChg>
      <pc:sldChg chg="delSp mod setBg">
        <pc:chgData name="Laura" userId="6ff55ba14486fe89" providerId="LiveId" clId="{734E94F2-77C3-4251-8B7B-0D941813F80B}" dt="2022-05-19T19:13:25.552" v="191"/>
        <pc:sldMkLst>
          <pc:docMk/>
          <pc:sldMk cId="1172011162" sldId="368"/>
        </pc:sldMkLst>
        <pc:spChg chg="del">
          <ac:chgData name="Laura" userId="6ff55ba14486fe89" providerId="LiveId" clId="{734E94F2-77C3-4251-8B7B-0D941813F80B}" dt="2022-05-19T19:13:25.527" v="181"/>
          <ac:spMkLst>
            <pc:docMk/>
            <pc:sldMk cId="1172011162" sldId="368"/>
            <ac:spMk id="3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529" v="185"/>
          <ac:spMkLst>
            <pc:docMk/>
            <pc:sldMk cId="1172011162" sldId="368"/>
            <ac:spMk id="9" creationId="{00000000-0000-0000-0000-000000000000}"/>
          </ac:spMkLst>
        </pc:spChg>
        <pc:spChg chg="del">
          <ac:chgData name="Laura" userId="6ff55ba14486fe89" providerId="LiveId" clId="{734E94F2-77C3-4251-8B7B-0D941813F80B}" dt="2022-05-19T19:13:25.525" v="177"/>
          <ac:spMkLst>
            <pc:docMk/>
            <pc:sldMk cId="1172011162" sldId="368"/>
            <ac:spMk id="11" creationId="{5F894996-7D0C-F1FC-E7C4-85FC40800C32}"/>
          </ac:spMkLst>
        </pc:spChg>
        <pc:spChg chg="del">
          <ac:chgData name="Laura" userId="6ff55ba14486fe89" providerId="LiveId" clId="{734E94F2-77C3-4251-8B7B-0D941813F80B}" dt="2022-05-19T19:13:25.530" v="189"/>
          <ac:spMkLst>
            <pc:docMk/>
            <pc:sldMk cId="1172011162" sldId="368"/>
            <ac:spMk id="13" creationId="{00000000-0000-0000-0000-000000000000}"/>
          </ac:spMkLst>
        </pc:spChg>
        <pc:grpChg chg="del">
          <ac:chgData name="Laura" userId="6ff55ba14486fe89" providerId="LiveId" clId="{734E94F2-77C3-4251-8B7B-0D941813F80B}" dt="2022-05-19T19:13:25.529" v="187"/>
          <ac:grpSpMkLst>
            <pc:docMk/>
            <pc:sldMk cId="1172011162" sldId="368"/>
            <ac:grpSpMk id="8" creationId="{505D78F7-4A03-7E76-9250-BECF58643D55}"/>
          </ac:grpSpMkLst>
        </pc:grpChg>
        <pc:picChg chg="del">
          <ac:chgData name="Laura" userId="6ff55ba14486fe89" providerId="LiveId" clId="{734E94F2-77C3-4251-8B7B-0D941813F80B}" dt="2022-05-19T19:13:25.523" v="175"/>
          <ac:picMkLst>
            <pc:docMk/>
            <pc:sldMk cId="1172011162" sldId="368"/>
            <ac:picMk id="10" creationId="{4C15BAFB-54E0-4830-15F3-14FED6BB2E4C}"/>
          </ac:picMkLst>
        </pc:picChg>
        <pc:picChg chg="del">
          <ac:chgData name="Laura" userId="6ff55ba14486fe89" providerId="LiveId" clId="{734E94F2-77C3-4251-8B7B-0D941813F80B}" dt="2022-05-19T19:13:25.526" v="179"/>
          <ac:picMkLst>
            <pc:docMk/>
            <pc:sldMk cId="1172011162" sldId="368"/>
            <ac:picMk id="12" creationId="{1B737D90-F80C-6AF5-0987-F22D3D628C9A}"/>
          </ac:picMkLst>
        </pc:picChg>
        <pc:picChg chg="del">
          <ac:chgData name="Laura" userId="6ff55ba14486fe89" providerId="LiveId" clId="{734E94F2-77C3-4251-8B7B-0D941813F80B}" dt="2022-05-19T19:13:25.528" v="183"/>
          <ac:picMkLst>
            <pc:docMk/>
            <pc:sldMk cId="1172011162" sldId="368"/>
            <ac:picMk id="16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25453A4-DF57-4078-B8BB-3915519AD2D7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7D55F6A-61B3-42CE-B55B-EBBB28A1E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65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FA0A1-1DA0-46F6-B86C-6455FE93FABF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B8C46-37E0-45C6-9519-963229BD8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86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FA0A1-1DA0-46F6-B86C-6455FE93FABF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B8C46-37E0-45C6-9519-963229BD8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622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FA0A1-1DA0-46F6-B86C-6455FE93FABF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B8C46-37E0-45C6-9519-963229BD8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39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FA0A1-1DA0-46F6-B86C-6455FE93FABF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B8C46-37E0-45C6-9519-963229BD8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07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FA0A1-1DA0-46F6-B86C-6455FE93FABF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B8C46-37E0-45C6-9519-963229BD8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41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FA0A1-1DA0-46F6-B86C-6455FE93FABF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B8C46-37E0-45C6-9519-963229BD8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61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FA0A1-1DA0-46F6-B86C-6455FE93FABF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B8C46-37E0-45C6-9519-963229BD8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620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FA0A1-1DA0-46F6-B86C-6455FE93FABF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B8C46-37E0-45C6-9519-963229BD8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709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FA0A1-1DA0-46F6-B86C-6455FE93FABF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B8C46-37E0-45C6-9519-963229BD8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292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FA0A1-1DA0-46F6-B86C-6455FE93FABF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B8C46-37E0-45C6-9519-963229BD8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889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FA0A1-1DA0-46F6-B86C-6455FE93FABF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B8C46-37E0-45C6-9519-963229BD8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704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FA0A1-1DA0-46F6-B86C-6455FE93FABF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B8C46-37E0-45C6-9519-963229BD8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605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4746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2011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8829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0700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431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4769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16815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17382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9607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0258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306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1842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7295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71496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42002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21759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13214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44586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5019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33490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24145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476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57604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89967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2439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83553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3111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4318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7820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8083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1166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9021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248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758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1922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16062</TotalTime>
  <Words>0</Words>
  <Application>Microsoft Office PowerPoint</Application>
  <PresentationFormat>On-screen Show (4:3)</PresentationFormat>
  <Paragraphs>0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Laura</cp:lastModifiedBy>
  <cp:revision>73</cp:revision>
  <cp:lastPrinted>2020-01-22T19:04:25Z</cp:lastPrinted>
  <dcterms:created xsi:type="dcterms:W3CDTF">2018-08-16T13:21:00Z</dcterms:created>
  <dcterms:modified xsi:type="dcterms:W3CDTF">2022-05-19T19:13:26Z</dcterms:modified>
</cp:coreProperties>
</file>