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1" r:id="rId40"/>
    <p:sldId id="710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62" r:id="rId89"/>
    <p:sldId id="763" r:id="rId90"/>
    <p:sldId id="764" r:id="rId91"/>
    <p:sldId id="796" r:id="rId92"/>
    <p:sldId id="758" r:id="rId93"/>
    <p:sldId id="759" r:id="rId94"/>
    <p:sldId id="760" r:id="rId95"/>
    <p:sldId id="761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9EC4E8"/>
    <a:srgbClr val="92CB4E"/>
    <a:srgbClr val="E46666"/>
    <a:srgbClr val="BF95E1"/>
    <a:srgbClr val="FFD1AA"/>
    <a:srgbClr val="9DC3E6"/>
    <a:srgbClr val="A3EBA3"/>
    <a:srgbClr val="FFB07E"/>
    <a:srgbClr val="83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05" autoAdjust="0"/>
    <p:restoredTop sz="95571" autoAdjust="0"/>
  </p:normalViewPr>
  <p:slideViewPr>
    <p:cSldViewPr snapToGrid="0" snapToObjects="1">
      <p:cViewPr varScale="1">
        <p:scale>
          <a:sx n="74" d="100"/>
          <a:sy n="74" d="100"/>
        </p:scale>
        <p:origin x="570" y="6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130374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723</cp:revision>
  <cp:lastPrinted>2020-12-17T16:34:20Z</cp:lastPrinted>
  <dcterms:created xsi:type="dcterms:W3CDTF">2016-01-18T20:00:00Z</dcterms:created>
  <dcterms:modified xsi:type="dcterms:W3CDTF">2021-10-26T20:03:10Z</dcterms:modified>
</cp:coreProperties>
</file>