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1" r:id="rId20"/>
    <p:sldId id="690" r:id="rId21"/>
    <p:sldId id="693" r:id="rId22"/>
    <p:sldId id="692" r:id="rId23"/>
    <p:sldId id="695" r:id="rId24"/>
    <p:sldId id="694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7" r:id="rId57"/>
    <p:sldId id="726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2" r:id="rId81"/>
    <p:sldId id="750" r:id="rId82"/>
    <p:sldId id="751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AEFF"/>
    <a:srgbClr val="BCD630"/>
    <a:srgbClr val="0066FF"/>
    <a:srgbClr val="E9097A"/>
    <a:srgbClr val="D4D6E3"/>
    <a:srgbClr val="FC59A3"/>
    <a:srgbClr val="87C830"/>
    <a:srgbClr val="22B4F0"/>
    <a:srgbClr val="B0746A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4" autoAdjust="0"/>
    <p:restoredTop sz="96220" autoAdjust="0"/>
  </p:normalViewPr>
  <p:slideViewPr>
    <p:cSldViewPr snapToGrid="0" snapToObjects="1">
      <p:cViewPr varScale="1">
        <p:scale>
          <a:sx n="74" d="100"/>
          <a:sy n="74" d="100"/>
        </p:scale>
        <p:origin x="54" y="54"/>
      </p:cViewPr>
      <p:guideLst>
        <p:guide orient="horz" pos="3168"/>
        <p:guide pos="56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12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9/22/2023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023215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110546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571</cp:revision>
  <cp:lastPrinted>2020-12-17T16:34:20Z</cp:lastPrinted>
  <dcterms:created xsi:type="dcterms:W3CDTF">2016-01-18T20:00:00Z</dcterms:created>
  <dcterms:modified xsi:type="dcterms:W3CDTF">2023-09-22T16:43:18Z</dcterms:modified>
</cp:coreProperties>
</file>