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88" r:id="rId2"/>
    <p:sldId id="389" r:id="rId3"/>
    <p:sldId id="390" r:id="rId4"/>
    <p:sldId id="365" r:id="rId5"/>
    <p:sldId id="366" r:id="rId6"/>
    <p:sldId id="367" r:id="rId7"/>
    <p:sldId id="368" r:id="rId8"/>
    <p:sldId id="369" r:id="rId9"/>
    <p:sldId id="370" r:id="rId10"/>
    <p:sldId id="371" r:id="rId11"/>
    <p:sldId id="372" r:id="rId12"/>
    <p:sldId id="373" r:id="rId13"/>
    <p:sldId id="374" r:id="rId14"/>
    <p:sldId id="375" r:id="rId15"/>
    <p:sldId id="391" r:id="rId16"/>
    <p:sldId id="377" r:id="rId17"/>
    <p:sldId id="378" r:id="rId18"/>
    <p:sldId id="392" r:id="rId19"/>
    <p:sldId id="380" r:id="rId20"/>
    <p:sldId id="381" r:id="rId21"/>
    <p:sldId id="382" r:id="rId22"/>
    <p:sldId id="383" r:id="rId23"/>
    <p:sldId id="385" r:id="rId24"/>
    <p:sldId id="386" r:id="rId25"/>
    <p:sldId id="384" r:id="rId26"/>
    <p:sldId id="387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EBFF"/>
    <a:srgbClr val="0DD3D3"/>
    <a:srgbClr val="FF3399"/>
    <a:srgbClr val="4FD0E0"/>
    <a:srgbClr val="45CDE0"/>
    <a:srgbClr val="FF3C3C"/>
    <a:srgbClr val="BF2B47"/>
    <a:srgbClr val="7C00FF"/>
    <a:srgbClr val="D4B3FF"/>
    <a:srgbClr val="9A01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DC4CCA1-5CD2-4204-9D94-E31EF679DBFE}" v="440" dt="2023-03-08T19:26:35.388"/>
    <p1510:client id="{70F40E72-C72E-49EA-B253-F12D7C582E84}" v="182" dt="2023-03-08T15:51:33.92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2" autoAdjust="0"/>
    <p:restoredTop sz="94660"/>
  </p:normalViewPr>
  <p:slideViewPr>
    <p:cSldViewPr snapToGrid="0">
      <p:cViewPr varScale="1">
        <p:scale>
          <a:sx n="10" d="100"/>
          <a:sy n="10" d="100"/>
        </p:scale>
        <p:origin x="0" y="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6DC4CCA1-5CD2-4204-9D94-E31EF679DBFE}"/>
    <pc:docChg chg="custSel modSld">
      <pc:chgData name="Laura Oathout" userId="6ff55ba14486fe89" providerId="LiveId" clId="{6DC4CCA1-5CD2-4204-9D94-E31EF679DBFE}" dt="2023-03-08T19:26:35.388" v="775"/>
      <pc:docMkLst>
        <pc:docMk/>
      </pc:docMkLst>
      <pc:sldChg chg="delSp mod setBg">
        <pc:chgData name="Laura Oathout" userId="6ff55ba14486fe89" providerId="LiveId" clId="{6DC4CCA1-5CD2-4204-9D94-E31EF679DBFE}" dt="2023-03-08T19:26:34.530" v="135"/>
        <pc:sldMkLst>
          <pc:docMk/>
          <pc:sldMk cId="1917914348" sldId="365"/>
        </pc:sldMkLst>
        <pc:spChg chg="del">
          <ac:chgData name="Laura Oathout" userId="6ff55ba14486fe89" providerId="LiveId" clId="{6DC4CCA1-5CD2-4204-9D94-E31EF679DBFE}" dt="2023-03-08T19:26:34.480" v="91"/>
          <ac:spMkLst>
            <pc:docMk/>
            <pc:sldMk cId="1917914348" sldId="365"/>
            <ac:spMk id="3" creationId="{AF9E34E1-9537-9668-F0B0-BE8FF5E57C36}"/>
          </ac:spMkLst>
        </pc:spChg>
        <pc:spChg chg="del">
          <ac:chgData name="Laura Oathout" userId="6ff55ba14486fe89" providerId="LiveId" clId="{6DC4CCA1-5CD2-4204-9D94-E31EF679DBFE}" dt="2023-03-08T19:26:34.482" v="95"/>
          <ac:spMkLst>
            <pc:docMk/>
            <pc:sldMk cId="1917914348" sldId="365"/>
            <ac:spMk id="9" creationId="{4B4B02D0-4154-7CD2-DD3C-073F1C43C51F}"/>
          </ac:spMkLst>
        </pc:spChg>
        <pc:spChg chg="del">
          <ac:chgData name="Laura Oathout" userId="6ff55ba14486fe89" providerId="LiveId" clId="{6DC4CCA1-5CD2-4204-9D94-E31EF679DBFE}" dt="2023-03-08T19:26:34.478" v="89"/>
          <ac:spMkLst>
            <pc:docMk/>
            <pc:sldMk cId="1917914348" sldId="365"/>
            <ac:spMk id="10" creationId="{03940A86-5AD1-BA41-14FC-9AEECB5309A8}"/>
          </ac:spMkLst>
        </pc:spChg>
        <pc:spChg chg="del">
          <ac:chgData name="Laura Oathout" userId="6ff55ba14486fe89" providerId="LiveId" clId="{6DC4CCA1-5CD2-4204-9D94-E31EF679DBFE}" dt="2023-03-08T19:26:34.483" v="97"/>
          <ac:spMkLst>
            <pc:docMk/>
            <pc:sldMk cId="1917914348" sldId="365"/>
            <ac:spMk id="19" creationId="{DFE2AD2A-1588-F49E-7600-075FCE86C51E}"/>
          </ac:spMkLst>
        </pc:spChg>
        <pc:spChg chg="del">
          <ac:chgData name="Laura Oathout" userId="6ff55ba14486fe89" providerId="LiveId" clId="{6DC4CCA1-5CD2-4204-9D94-E31EF679DBFE}" dt="2023-03-08T19:26:34.486" v="101"/>
          <ac:spMkLst>
            <pc:docMk/>
            <pc:sldMk cId="1917914348" sldId="365"/>
            <ac:spMk id="35" creationId="{C9D7556E-6B94-4692-2535-D03C84FF86B5}"/>
          </ac:spMkLst>
        </pc:spChg>
        <pc:spChg chg="del">
          <ac:chgData name="Laura Oathout" userId="6ff55ba14486fe89" providerId="LiveId" clId="{6DC4CCA1-5CD2-4204-9D94-E31EF679DBFE}" dt="2023-03-08T19:26:34.487" v="103"/>
          <ac:spMkLst>
            <pc:docMk/>
            <pc:sldMk cId="1917914348" sldId="365"/>
            <ac:spMk id="36" creationId="{F827A32A-A928-0FF4-1234-5F326F5495BA}"/>
          </ac:spMkLst>
        </pc:spChg>
        <pc:spChg chg="del">
          <ac:chgData name="Laura Oathout" userId="6ff55ba14486fe89" providerId="LiveId" clId="{6DC4CCA1-5CD2-4204-9D94-E31EF679DBFE}" dt="2023-03-08T19:26:34.489" v="105"/>
          <ac:spMkLst>
            <pc:docMk/>
            <pc:sldMk cId="1917914348" sldId="365"/>
            <ac:spMk id="37" creationId="{BA35684E-133E-9C8D-26D0-E934128D6578}"/>
          </ac:spMkLst>
        </pc:spChg>
        <pc:spChg chg="del">
          <ac:chgData name="Laura Oathout" userId="6ff55ba14486fe89" providerId="LiveId" clId="{6DC4CCA1-5CD2-4204-9D94-E31EF679DBFE}" dt="2023-03-08T19:26:34.491" v="107"/>
          <ac:spMkLst>
            <pc:docMk/>
            <pc:sldMk cId="1917914348" sldId="365"/>
            <ac:spMk id="38" creationId="{25C72078-B6CA-9B7E-61B5-BBACB62C6706}"/>
          </ac:spMkLst>
        </pc:spChg>
        <pc:spChg chg="del">
          <ac:chgData name="Laura Oathout" userId="6ff55ba14486fe89" providerId="LiveId" clId="{6DC4CCA1-5CD2-4204-9D94-E31EF679DBFE}" dt="2023-03-08T19:26:34.492" v="109"/>
          <ac:spMkLst>
            <pc:docMk/>
            <pc:sldMk cId="1917914348" sldId="365"/>
            <ac:spMk id="39" creationId="{9C04E522-CE70-5BF2-BE8D-559965310DAB}"/>
          </ac:spMkLst>
        </pc:spChg>
        <pc:spChg chg="del">
          <ac:chgData name="Laura Oathout" userId="6ff55ba14486fe89" providerId="LiveId" clId="{6DC4CCA1-5CD2-4204-9D94-E31EF679DBFE}" dt="2023-03-08T19:26:34.496" v="113"/>
          <ac:spMkLst>
            <pc:docMk/>
            <pc:sldMk cId="1917914348" sldId="365"/>
            <ac:spMk id="40" creationId="{5A9102F8-6E71-7F72-824F-B2D0A6B39A78}"/>
          </ac:spMkLst>
        </pc:spChg>
        <pc:spChg chg="del">
          <ac:chgData name="Laura Oathout" userId="6ff55ba14486fe89" providerId="LiveId" clId="{6DC4CCA1-5CD2-4204-9D94-E31EF679DBFE}" dt="2023-03-08T19:26:34.497" v="115"/>
          <ac:spMkLst>
            <pc:docMk/>
            <pc:sldMk cId="1917914348" sldId="365"/>
            <ac:spMk id="41" creationId="{42A70B42-9FAF-3AC8-25FE-9265AEBE03AF}"/>
          </ac:spMkLst>
        </pc:spChg>
        <pc:spChg chg="del">
          <ac:chgData name="Laura Oathout" userId="6ff55ba14486fe89" providerId="LiveId" clId="{6DC4CCA1-5CD2-4204-9D94-E31EF679DBFE}" dt="2023-03-08T19:26:34.498" v="117"/>
          <ac:spMkLst>
            <pc:docMk/>
            <pc:sldMk cId="1917914348" sldId="365"/>
            <ac:spMk id="42" creationId="{9CF15174-E9DB-AD36-EA94-B88102C80AC4}"/>
          </ac:spMkLst>
        </pc:spChg>
        <pc:spChg chg="del">
          <ac:chgData name="Laura Oathout" userId="6ff55ba14486fe89" providerId="LiveId" clId="{6DC4CCA1-5CD2-4204-9D94-E31EF679DBFE}" dt="2023-03-08T19:26:34.499" v="119"/>
          <ac:spMkLst>
            <pc:docMk/>
            <pc:sldMk cId="1917914348" sldId="365"/>
            <ac:spMk id="43" creationId="{CED16D7F-EB3E-40B3-37A2-5255CF071B37}"/>
          </ac:spMkLst>
        </pc:spChg>
        <pc:spChg chg="del">
          <ac:chgData name="Laura Oathout" userId="6ff55ba14486fe89" providerId="LiveId" clId="{6DC4CCA1-5CD2-4204-9D94-E31EF679DBFE}" dt="2023-03-08T19:26:34.500" v="121"/>
          <ac:spMkLst>
            <pc:docMk/>
            <pc:sldMk cId="1917914348" sldId="365"/>
            <ac:spMk id="45" creationId="{3CA55E8B-EA6D-B29E-DAE6-C1D0A2173A4D}"/>
          </ac:spMkLst>
        </pc:spChg>
        <pc:spChg chg="del">
          <ac:chgData name="Laura Oathout" userId="6ff55ba14486fe89" providerId="LiveId" clId="{6DC4CCA1-5CD2-4204-9D94-E31EF679DBFE}" dt="2023-03-08T19:26:34.501" v="123"/>
          <ac:spMkLst>
            <pc:docMk/>
            <pc:sldMk cId="1917914348" sldId="365"/>
            <ac:spMk id="46" creationId="{55235F87-D427-E5A5-CC96-516A00E55188}"/>
          </ac:spMkLst>
        </pc:spChg>
        <pc:spChg chg="del">
          <ac:chgData name="Laura Oathout" userId="6ff55ba14486fe89" providerId="LiveId" clId="{6DC4CCA1-5CD2-4204-9D94-E31EF679DBFE}" dt="2023-03-08T19:26:34.501" v="125"/>
          <ac:spMkLst>
            <pc:docMk/>
            <pc:sldMk cId="1917914348" sldId="365"/>
            <ac:spMk id="47" creationId="{C5CDE596-E23A-50BA-3DE3-EC2FEB90EBE8}"/>
          </ac:spMkLst>
        </pc:spChg>
        <pc:spChg chg="del">
          <ac:chgData name="Laura Oathout" userId="6ff55ba14486fe89" providerId="LiveId" clId="{6DC4CCA1-5CD2-4204-9D94-E31EF679DBFE}" dt="2023-03-08T19:26:34.477" v="87"/>
          <ac:spMkLst>
            <pc:docMk/>
            <pc:sldMk cId="1917914348" sldId="365"/>
            <ac:spMk id="56" creationId="{CD71C13A-2AA9-DBB6-BB23-C063DE776D6E}"/>
          </ac:spMkLst>
        </pc:spChg>
        <pc:grpChg chg="del">
          <ac:chgData name="Laura Oathout" userId="6ff55ba14486fe89" providerId="LiveId" clId="{6DC4CCA1-5CD2-4204-9D94-E31EF679DBFE}" dt="2023-03-08T19:26:34.485" v="99"/>
          <ac:grpSpMkLst>
            <pc:docMk/>
            <pc:sldMk cId="1917914348" sldId="365"/>
            <ac:grpSpMk id="31" creationId="{63EB3F2B-0C81-38C8-79E5-00EF53B39087}"/>
          </ac:grpSpMkLst>
        </pc:grpChg>
        <pc:picChg chg="del">
          <ac:chgData name="Laura Oathout" userId="6ff55ba14486fe89" providerId="LiveId" clId="{6DC4CCA1-5CD2-4204-9D94-E31EF679DBFE}" dt="2023-03-08T19:26:34.493" v="111"/>
          <ac:picMkLst>
            <pc:docMk/>
            <pc:sldMk cId="1917914348" sldId="365"/>
            <ac:picMk id="33" creationId="{D2AE73DC-145B-6A6E-264B-B50B4603B53A}"/>
          </ac:picMkLst>
        </pc:picChg>
        <pc:picChg chg="del">
          <ac:chgData name="Laura Oathout" userId="6ff55ba14486fe89" providerId="LiveId" clId="{6DC4CCA1-5CD2-4204-9D94-E31EF679DBFE}" dt="2023-03-08T19:26:34.481" v="93"/>
          <ac:picMkLst>
            <pc:docMk/>
            <pc:sldMk cId="1917914348" sldId="365"/>
            <ac:picMk id="34" creationId="{A5173291-1585-679C-74D6-64121EA05BB8}"/>
          </ac:picMkLst>
        </pc:picChg>
        <pc:picChg chg="del">
          <ac:chgData name="Laura Oathout" userId="6ff55ba14486fe89" providerId="LiveId" clId="{6DC4CCA1-5CD2-4204-9D94-E31EF679DBFE}" dt="2023-03-08T19:26:34.502" v="127"/>
          <ac:picMkLst>
            <pc:docMk/>
            <pc:sldMk cId="1917914348" sldId="365"/>
            <ac:picMk id="49" creationId="{2DB6C55C-D923-80D5-0D43-CC64D42AB176}"/>
          </ac:picMkLst>
        </pc:picChg>
        <pc:picChg chg="del">
          <ac:chgData name="Laura Oathout" userId="6ff55ba14486fe89" providerId="LiveId" clId="{6DC4CCA1-5CD2-4204-9D94-E31EF679DBFE}" dt="2023-03-08T19:26:34.503" v="129"/>
          <ac:picMkLst>
            <pc:docMk/>
            <pc:sldMk cId="1917914348" sldId="365"/>
            <ac:picMk id="51" creationId="{C58EB694-B27C-5986-2168-DC9A08DF2D4A}"/>
          </ac:picMkLst>
        </pc:picChg>
        <pc:picChg chg="del">
          <ac:chgData name="Laura Oathout" userId="6ff55ba14486fe89" providerId="LiveId" clId="{6DC4CCA1-5CD2-4204-9D94-E31EF679DBFE}" dt="2023-03-08T19:26:34.505" v="131"/>
          <ac:picMkLst>
            <pc:docMk/>
            <pc:sldMk cId="1917914348" sldId="365"/>
            <ac:picMk id="53" creationId="{8DB7CA93-32BE-EDC1-1AD2-54D92A4F19ED}"/>
          </ac:picMkLst>
        </pc:picChg>
        <pc:picChg chg="del">
          <ac:chgData name="Laura Oathout" userId="6ff55ba14486fe89" providerId="LiveId" clId="{6DC4CCA1-5CD2-4204-9D94-E31EF679DBFE}" dt="2023-03-08T19:26:34.505" v="133"/>
          <ac:picMkLst>
            <pc:docMk/>
            <pc:sldMk cId="1917914348" sldId="365"/>
            <ac:picMk id="55" creationId="{5019A605-E907-76C7-512E-2060122A9D46}"/>
          </ac:picMkLst>
        </pc:picChg>
      </pc:sldChg>
      <pc:sldChg chg="delSp mod setBg">
        <pc:chgData name="Laura Oathout" userId="6ff55ba14486fe89" providerId="LiveId" clId="{6DC4CCA1-5CD2-4204-9D94-E31EF679DBFE}" dt="2023-03-08T19:26:34.565" v="159"/>
        <pc:sldMkLst>
          <pc:docMk/>
          <pc:sldMk cId="2265085091" sldId="366"/>
        </pc:sldMkLst>
        <pc:spChg chg="del">
          <ac:chgData name="Laura Oathout" userId="6ff55ba14486fe89" providerId="LiveId" clId="{6DC4CCA1-5CD2-4204-9D94-E31EF679DBFE}" dt="2023-03-08T19:26:34.535" v="141"/>
          <ac:spMkLst>
            <pc:docMk/>
            <pc:sldMk cId="2265085091" sldId="366"/>
            <ac:spMk id="3" creationId="{AF9E34E1-9537-9668-F0B0-BE8FF5E57C36}"/>
          </ac:spMkLst>
        </pc:spChg>
        <pc:spChg chg="del">
          <ac:chgData name="Laura Oathout" userId="6ff55ba14486fe89" providerId="LiveId" clId="{6DC4CCA1-5CD2-4204-9D94-E31EF679DBFE}" dt="2023-03-08T19:26:34.540" v="149"/>
          <ac:spMkLst>
            <pc:docMk/>
            <pc:sldMk cId="2265085091" sldId="366"/>
            <ac:spMk id="4" creationId="{4617B55F-A803-D95E-36CE-BB6EBAAF74BA}"/>
          </ac:spMkLst>
        </pc:spChg>
        <pc:spChg chg="del">
          <ac:chgData name="Laura Oathout" userId="6ff55ba14486fe89" providerId="LiveId" clId="{6DC4CCA1-5CD2-4204-9D94-E31EF679DBFE}" dt="2023-03-08T19:26:34.532" v="137"/>
          <ac:spMkLst>
            <pc:docMk/>
            <pc:sldMk cId="2265085091" sldId="366"/>
            <ac:spMk id="5" creationId="{8A16DEB9-4E4A-F9A1-68C6-524628BCB000}"/>
          </ac:spMkLst>
        </pc:spChg>
        <pc:spChg chg="del">
          <ac:chgData name="Laura Oathout" userId="6ff55ba14486fe89" providerId="LiveId" clId="{6DC4CCA1-5CD2-4204-9D94-E31EF679DBFE}" dt="2023-03-08T19:26:34.537" v="145"/>
          <ac:spMkLst>
            <pc:docMk/>
            <pc:sldMk cId="2265085091" sldId="366"/>
            <ac:spMk id="9" creationId="{4B4B02D0-4154-7CD2-DD3C-073F1C43C51F}"/>
          </ac:spMkLst>
        </pc:spChg>
        <pc:spChg chg="del">
          <ac:chgData name="Laura Oathout" userId="6ff55ba14486fe89" providerId="LiveId" clId="{6DC4CCA1-5CD2-4204-9D94-E31EF679DBFE}" dt="2023-03-08T19:26:34.533" v="139"/>
          <ac:spMkLst>
            <pc:docMk/>
            <pc:sldMk cId="2265085091" sldId="366"/>
            <ac:spMk id="10" creationId="{03940A86-5AD1-BA41-14FC-9AEECB5309A8}"/>
          </ac:spMkLst>
        </pc:spChg>
        <pc:spChg chg="del">
          <ac:chgData name="Laura Oathout" userId="6ff55ba14486fe89" providerId="LiveId" clId="{6DC4CCA1-5CD2-4204-9D94-E31EF679DBFE}" dt="2023-03-08T19:26:34.545" v="157"/>
          <ac:spMkLst>
            <pc:docMk/>
            <pc:sldMk cId="2265085091" sldId="366"/>
            <ac:spMk id="15" creationId="{4CE4FF51-CE54-4598-09E6-0AE1CB624ECE}"/>
          </ac:spMkLst>
        </pc:spChg>
        <pc:spChg chg="del">
          <ac:chgData name="Laura Oathout" userId="6ff55ba14486fe89" providerId="LiveId" clId="{6DC4CCA1-5CD2-4204-9D94-E31EF679DBFE}" dt="2023-03-08T19:26:34.539" v="147"/>
          <ac:spMkLst>
            <pc:docMk/>
            <pc:sldMk cId="2265085091" sldId="366"/>
            <ac:spMk id="19" creationId="{DFE2AD2A-1588-F49E-7600-075FCE86C51E}"/>
          </ac:spMkLst>
        </pc:spChg>
        <pc:picChg chg="del">
          <ac:chgData name="Laura Oathout" userId="6ff55ba14486fe89" providerId="LiveId" clId="{6DC4CCA1-5CD2-4204-9D94-E31EF679DBFE}" dt="2023-03-08T19:26:34.541" v="151"/>
          <ac:picMkLst>
            <pc:docMk/>
            <pc:sldMk cId="2265085091" sldId="366"/>
            <ac:picMk id="7" creationId="{989FDF38-3BEC-5905-ACF4-160CD5F7BE5F}"/>
          </ac:picMkLst>
        </pc:picChg>
        <pc:picChg chg="del">
          <ac:chgData name="Laura Oathout" userId="6ff55ba14486fe89" providerId="LiveId" clId="{6DC4CCA1-5CD2-4204-9D94-E31EF679DBFE}" dt="2023-03-08T19:26:34.536" v="143"/>
          <ac:picMkLst>
            <pc:docMk/>
            <pc:sldMk cId="2265085091" sldId="366"/>
            <ac:picMk id="34" creationId="{A5173291-1585-679C-74D6-64121EA05BB8}"/>
          </ac:picMkLst>
        </pc:picChg>
        <pc:cxnChg chg="del">
          <ac:chgData name="Laura Oathout" userId="6ff55ba14486fe89" providerId="LiveId" clId="{6DC4CCA1-5CD2-4204-9D94-E31EF679DBFE}" dt="2023-03-08T19:26:34.542" v="153"/>
          <ac:cxnSpMkLst>
            <pc:docMk/>
            <pc:sldMk cId="2265085091" sldId="366"/>
            <ac:cxnSpMk id="8" creationId="{3C456109-9320-9068-E40B-D52A99BA7998}"/>
          </ac:cxnSpMkLst>
        </pc:cxnChg>
        <pc:cxnChg chg="del">
          <ac:chgData name="Laura Oathout" userId="6ff55ba14486fe89" providerId="LiveId" clId="{6DC4CCA1-5CD2-4204-9D94-E31EF679DBFE}" dt="2023-03-08T19:26:34.543" v="155"/>
          <ac:cxnSpMkLst>
            <pc:docMk/>
            <pc:sldMk cId="2265085091" sldId="366"/>
            <ac:cxnSpMk id="14" creationId="{1177ADBB-FC6B-E1CD-D5D5-D899FFBC6722}"/>
          </ac:cxnSpMkLst>
        </pc:cxnChg>
      </pc:sldChg>
      <pc:sldChg chg="delSp mod setBg">
        <pc:chgData name="Laura Oathout" userId="6ff55ba14486fe89" providerId="LiveId" clId="{6DC4CCA1-5CD2-4204-9D94-E31EF679DBFE}" dt="2023-03-08T19:26:34.598" v="183"/>
        <pc:sldMkLst>
          <pc:docMk/>
          <pc:sldMk cId="1982928336" sldId="367"/>
        </pc:sldMkLst>
        <pc:spChg chg="del">
          <ac:chgData name="Laura Oathout" userId="6ff55ba14486fe89" providerId="LiveId" clId="{6DC4CCA1-5CD2-4204-9D94-E31EF679DBFE}" dt="2023-03-08T19:26:34.568" v="165"/>
          <ac:spMkLst>
            <pc:docMk/>
            <pc:sldMk cId="1982928336" sldId="367"/>
            <ac:spMk id="3" creationId="{AF9E34E1-9537-9668-F0B0-BE8FF5E57C36}"/>
          </ac:spMkLst>
        </pc:spChg>
        <pc:spChg chg="del">
          <ac:chgData name="Laura Oathout" userId="6ff55ba14486fe89" providerId="LiveId" clId="{6DC4CCA1-5CD2-4204-9D94-E31EF679DBFE}" dt="2023-03-08T19:26:34.566" v="161"/>
          <ac:spMkLst>
            <pc:docMk/>
            <pc:sldMk cId="1982928336" sldId="367"/>
            <ac:spMk id="5" creationId="{8A16DEB9-4E4A-F9A1-68C6-524628BCB000}"/>
          </ac:spMkLst>
        </pc:spChg>
        <pc:spChg chg="del">
          <ac:chgData name="Laura Oathout" userId="6ff55ba14486fe89" providerId="LiveId" clId="{6DC4CCA1-5CD2-4204-9D94-E31EF679DBFE}" dt="2023-03-08T19:26:34.570" v="169"/>
          <ac:spMkLst>
            <pc:docMk/>
            <pc:sldMk cId="1982928336" sldId="367"/>
            <ac:spMk id="9" creationId="{4B4B02D0-4154-7CD2-DD3C-073F1C43C51F}"/>
          </ac:spMkLst>
        </pc:spChg>
        <pc:spChg chg="del">
          <ac:chgData name="Laura Oathout" userId="6ff55ba14486fe89" providerId="LiveId" clId="{6DC4CCA1-5CD2-4204-9D94-E31EF679DBFE}" dt="2023-03-08T19:26:34.567" v="163"/>
          <ac:spMkLst>
            <pc:docMk/>
            <pc:sldMk cId="1982928336" sldId="367"/>
            <ac:spMk id="10" creationId="{03940A86-5AD1-BA41-14FC-9AEECB5309A8}"/>
          </ac:spMkLst>
        </pc:spChg>
        <pc:spChg chg="del">
          <ac:chgData name="Laura Oathout" userId="6ff55ba14486fe89" providerId="LiveId" clId="{6DC4CCA1-5CD2-4204-9D94-E31EF679DBFE}" dt="2023-03-08T19:26:34.575" v="177"/>
          <ac:spMkLst>
            <pc:docMk/>
            <pc:sldMk cId="1982928336" sldId="367"/>
            <ac:spMk id="11" creationId="{A60C04D9-1F6B-D86C-55A1-ECC069717A43}"/>
          </ac:spMkLst>
        </pc:spChg>
        <pc:spChg chg="del">
          <ac:chgData name="Laura Oathout" userId="6ff55ba14486fe89" providerId="LiveId" clId="{6DC4CCA1-5CD2-4204-9D94-E31EF679DBFE}" dt="2023-03-08T19:26:34.574" v="175"/>
          <ac:spMkLst>
            <pc:docMk/>
            <pc:sldMk cId="1982928336" sldId="367"/>
            <ac:spMk id="15" creationId="{4CE4FF51-CE54-4598-09E6-0AE1CB624ECE}"/>
          </ac:spMkLst>
        </pc:spChg>
        <pc:spChg chg="del">
          <ac:chgData name="Laura Oathout" userId="6ff55ba14486fe89" providerId="LiveId" clId="{6DC4CCA1-5CD2-4204-9D94-E31EF679DBFE}" dt="2023-03-08T19:26:34.571" v="171"/>
          <ac:spMkLst>
            <pc:docMk/>
            <pc:sldMk cId="1982928336" sldId="367"/>
            <ac:spMk id="19" creationId="{DFE2AD2A-1588-F49E-7600-075FCE86C51E}"/>
          </ac:spMkLst>
        </pc:spChg>
        <pc:picChg chg="del">
          <ac:chgData name="Laura Oathout" userId="6ff55ba14486fe89" providerId="LiveId" clId="{6DC4CCA1-5CD2-4204-9D94-E31EF679DBFE}" dt="2023-03-08T19:26:34.572" v="173"/>
          <ac:picMkLst>
            <pc:docMk/>
            <pc:sldMk cId="1982928336" sldId="367"/>
            <ac:picMk id="6" creationId="{AA4A04E2-0A46-C69B-344E-FCACD58AF134}"/>
          </ac:picMkLst>
        </pc:picChg>
        <pc:picChg chg="del">
          <ac:chgData name="Laura Oathout" userId="6ff55ba14486fe89" providerId="LiveId" clId="{6DC4CCA1-5CD2-4204-9D94-E31EF679DBFE}" dt="2023-03-08T19:26:34.569" v="167"/>
          <ac:picMkLst>
            <pc:docMk/>
            <pc:sldMk cId="1982928336" sldId="367"/>
            <ac:picMk id="34" creationId="{A5173291-1585-679C-74D6-64121EA05BB8}"/>
          </ac:picMkLst>
        </pc:picChg>
        <pc:cxnChg chg="del">
          <ac:chgData name="Laura Oathout" userId="6ff55ba14486fe89" providerId="LiveId" clId="{6DC4CCA1-5CD2-4204-9D94-E31EF679DBFE}" dt="2023-03-08T19:26:34.576" v="179"/>
          <ac:cxnSpMkLst>
            <pc:docMk/>
            <pc:sldMk cId="1982928336" sldId="367"/>
            <ac:cxnSpMk id="12" creationId="{2BE31F08-7E81-399E-A3D3-465168F205E2}"/>
          </ac:cxnSpMkLst>
        </pc:cxnChg>
        <pc:cxnChg chg="del">
          <ac:chgData name="Laura Oathout" userId="6ff55ba14486fe89" providerId="LiveId" clId="{6DC4CCA1-5CD2-4204-9D94-E31EF679DBFE}" dt="2023-03-08T19:26:34.577" v="181"/>
          <ac:cxnSpMkLst>
            <pc:docMk/>
            <pc:sldMk cId="1982928336" sldId="367"/>
            <ac:cxnSpMk id="13" creationId="{6B9DFC83-B617-F332-11B5-581B88A7FACB}"/>
          </ac:cxnSpMkLst>
        </pc:cxnChg>
      </pc:sldChg>
      <pc:sldChg chg="delSp mod setBg">
        <pc:chgData name="Laura Oathout" userId="6ff55ba14486fe89" providerId="LiveId" clId="{6DC4CCA1-5CD2-4204-9D94-E31EF679DBFE}" dt="2023-03-08T19:26:34.633" v="209"/>
        <pc:sldMkLst>
          <pc:docMk/>
          <pc:sldMk cId="4040139222" sldId="368"/>
        </pc:sldMkLst>
        <pc:spChg chg="del">
          <ac:chgData name="Laura Oathout" userId="6ff55ba14486fe89" providerId="LiveId" clId="{6DC4CCA1-5CD2-4204-9D94-E31EF679DBFE}" dt="2023-03-08T19:26:34.603" v="189"/>
          <ac:spMkLst>
            <pc:docMk/>
            <pc:sldMk cId="4040139222" sldId="368"/>
            <ac:spMk id="3" creationId="{AF9E34E1-9537-9668-F0B0-BE8FF5E57C36}"/>
          </ac:spMkLst>
        </pc:spChg>
        <pc:spChg chg="del">
          <ac:chgData name="Laura Oathout" userId="6ff55ba14486fe89" providerId="LiveId" clId="{6DC4CCA1-5CD2-4204-9D94-E31EF679DBFE}" dt="2023-03-08T19:26:34.600" v="185"/>
          <ac:spMkLst>
            <pc:docMk/>
            <pc:sldMk cId="4040139222" sldId="368"/>
            <ac:spMk id="5" creationId="{8A16DEB9-4E4A-F9A1-68C6-524628BCB000}"/>
          </ac:spMkLst>
        </pc:spChg>
        <pc:spChg chg="del">
          <ac:chgData name="Laura Oathout" userId="6ff55ba14486fe89" providerId="LiveId" clId="{6DC4CCA1-5CD2-4204-9D94-E31EF679DBFE}" dt="2023-03-08T19:26:34.604" v="193"/>
          <ac:spMkLst>
            <pc:docMk/>
            <pc:sldMk cId="4040139222" sldId="368"/>
            <ac:spMk id="9" creationId="{4B4B02D0-4154-7CD2-DD3C-073F1C43C51F}"/>
          </ac:spMkLst>
        </pc:spChg>
        <pc:spChg chg="del">
          <ac:chgData name="Laura Oathout" userId="6ff55ba14486fe89" providerId="LiveId" clId="{6DC4CCA1-5CD2-4204-9D94-E31EF679DBFE}" dt="2023-03-08T19:26:34.601" v="187"/>
          <ac:spMkLst>
            <pc:docMk/>
            <pc:sldMk cId="4040139222" sldId="368"/>
            <ac:spMk id="10" creationId="{03940A86-5AD1-BA41-14FC-9AEECB5309A8}"/>
          </ac:spMkLst>
        </pc:spChg>
        <pc:spChg chg="del">
          <ac:chgData name="Laura Oathout" userId="6ff55ba14486fe89" providerId="LiveId" clId="{6DC4CCA1-5CD2-4204-9D94-E31EF679DBFE}" dt="2023-03-08T19:26:34.607" v="199"/>
          <ac:spMkLst>
            <pc:docMk/>
            <pc:sldMk cId="4040139222" sldId="368"/>
            <ac:spMk id="11" creationId="{BEE34ADC-32D4-B6C6-4C8F-6D8B253007A6}"/>
          </ac:spMkLst>
        </pc:spChg>
        <pc:spChg chg="del">
          <ac:chgData name="Laura Oathout" userId="6ff55ba14486fe89" providerId="LiveId" clId="{6DC4CCA1-5CD2-4204-9D94-E31EF679DBFE}" dt="2023-03-08T19:26:34.606" v="197"/>
          <ac:spMkLst>
            <pc:docMk/>
            <pc:sldMk cId="4040139222" sldId="368"/>
            <ac:spMk id="15" creationId="{4CE4FF51-CE54-4598-09E6-0AE1CB624ECE}"/>
          </ac:spMkLst>
        </pc:spChg>
        <pc:spChg chg="del">
          <ac:chgData name="Laura Oathout" userId="6ff55ba14486fe89" providerId="LiveId" clId="{6DC4CCA1-5CD2-4204-9D94-E31EF679DBFE}" dt="2023-03-08T19:26:34.609" v="203"/>
          <ac:spMkLst>
            <pc:docMk/>
            <pc:sldMk cId="4040139222" sldId="368"/>
            <ac:spMk id="16" creationId="{9539242E-B38D-9A3B-9420-FF1D3B231E7B}"/>
          </ac:spMkLst>
        </pc:spChg>
        <pc:spChg chg="del">
          <ac:chgData name="Laura Oathout" userId="6ff55ba14486fe89" providerId="LiveId" clId="{6DC4CCA1-5CD2-4204-9D94-E31EF679DBFE}" dt="2023-03-08T19:26:34.605" v="195"/>
          <ac:spMkLst>
            <pc:docMk/>
            <pc:sldMk cId="4040139222" sldId="368"/>
            <ac:spMk id="19" creationId="{DFE2AD2A-1588-F49E-7600-075FCE86C51E}"/>
          </ac:spMkLst>
        </pc:spChg>
        <pc:picChg chg="del">
          <ac:chgData name="Laura Oathout" userId="6ff55ba14486fe89" providerId="LiveId" clId="{6DC4CCA1-5CD2-4204-9D94-E31EF679DBFE}" dt="2023-03-08T19:26:34.609" v="201"/>
          <ac:picMkLst>
            <pc:docMk/>
            <pc:sldMk cId="4040139222" sldId="368"/>
            <ac:picMk id="13" creationId="{26677B4A-5318-6B18-1BE4-13C2ECD49332}"/>
          </ac:picMkLst>
        </pc:picChg>
        <pc:picChg chg="del">
          <ac:chgData name="Laura Oathout" userId="6ff55ba14486fe89" providerId="LiveId" clId="{6DC4CCA1-5CD2-4204-9D94-E31EF679DBFE}" dt="2023-03-08T19:26:34.604" v="191"/>
          <ac:picMkLst>
            <pc:docMk/>
            <pc:sldMk cId="4040139222" sldId="368"/>
            <ac:picMk id="34" creationId="{A5173291-1585-679C-74D6-64121EA05BB8}"/>
          </ac:picMkLst>
        </pc:picChg>
        <pc:cxnChg chg="del">
          <ac:chgData name="Laura Oathout" userId="6ff55ba14486fe89" providerId="LiveId" clId="{6DC4CCA1-5CD2-4204-9D94-E31EF679DBFE}" dt="2023-03-08T19:26:34.610" v="205"/>
          <ac:cxnSpMkLst>
            <pc:docMk/>
            <pc:sldMk cId="4040139222" sldId="368"/>
            <ac:cxnSpMk id="17" creationId="{287B48D4-ED75-01B5-EF29-4F8B79C4A816}"/>
          </ac:cxnSpMkLst>
        </pc:cxnChg>
        <pc:cxnChg chg="del">
          <ac:chgData name="Laura Oathout" userId="6ff55ba14486fe89" providerId="LiveId" clId="{6DC4CCA1-5CD2-4204-9D94-E31EF679DBFE}" dt="2023-03-08T19:26:34.610" v="207"/>
          <ac:cxnSpMkLst>
            <pc:docMk/>
            <pc:sldMk cId="4040139222" sldId="368"/>
            <ac:cxnSpMk id="18" creationId="{FDACD5B8-1A0D-487E-4042-20E03104FB15}"/>
          </ac:cxnSpMkLst>
        </pc:cxnChg>
      </pc:sldChg>
      <pc:sldChg chg="delSp mod setBg">
        <pc:chgData name="Laura Oathout" userId="6ff55ba14486fe89" providerId="LiveId" clId="{6DC4CCA1-5CD2-4204-9D94-E31EF679DBFE}" dt="2023-03-08T19:26:34.666" v="233"/>
        <pc:sldMkLst>
          <pc:docMk/>
          <pc:sldMk cId="1344078666" sldId="369"/>
        </pc:sldMkLst>
        <pc:spChg chg="del">
          <ac:chgData name="Laura Oathout" userId="6ff55ba14486fe89" providerId="LiveId" clId="{6DC4CCA1-5CD2-4204-9D94-E31EF679DBFE}" dt="2023-03-08T19:26:34.644" v="231"/>
          <ac:spMkLst>
            <pc:docMk/>
            <pc:sldMk cId="1344078666" sldId="369"/>
            <ac:spMk id="2" creationId="{5050CD77-41AE-2D56-8C78-FF43EA47825F}"/>
          </ac:spMkLst>
        </pc:spChg>
        <pc:spChg chg="del">
          <ac:chgData name="Laura Oathout" userId="6ff55ba14486fe89" providerId="LiveId" clId="{6DC4CCA1-5CD2-4204-9D94-E31EF679DBFE}" dt="2023-03-08T19:26:34.636" v="215"/>
          <ac:spMkLst>
            <pc:docMk/>
            <pc:sldMk cId="1344078666" sldId="369"/>
            <ac:spMk id="3" creationId="{AF9E34E1-9537-9668-F0B0-BE8FF5E57C36}"/>
          </ac:spMkLst>
        </pc:spChg>
        <pc:spChg chg="del">
          <ac:chgData name="Laura Oathout" userId="6ff55ba14486fe89" providerId="LiveId" clId="{6DC4CCA1-5CD2-4204-9D94-E31EF679DBFE}" dt="2023-03-08T19:26:34.634" v="211"/>
          <ac:spMkLst>
            <pc:docMk/>
            <pc:sldMk cId="1344078666" sldId="369"/>
            <ac:spMk id="5" creationId="{8A16DEB9-4E4A-F9A1-68C6-524628BCB000}"/>
          </ac:spMkLst>
        </pc:spChg>
        <pc:spChg chg="del">
          <ac:chgData name="Laura Oathout" userId="6ff55ba14486fe89" providerId="LiveId" clId="{6DC4CCA1-5CD2-4204-9D94-E31EF679DBFE}" dt="2023-03-08T19:26:34.638" v="219"/>
          <ac:spMkLst>
            <pc:docMk/>
            <pc:sldMk cId="1344078666" sldId="369"/>
            <ac:spMk id="9" creationId="{4B4B02D0-4154-7CD2-DD3C-073F1C43C51F}"/>
          </ac:spMkLst>
        </pc:spChg>
        <pc:spChg chg="del">
          <ac:chgData name="Laura Oathout" userId="6ff55ba14486fe89" providerId="LiveId" clId="{6DC4CCA1-5CD2-4204-9D94-E31EF679DBFE}" dt="2023-03-08T19:26:34.635" v="213"/>
          <ac:spMkLst>
            <pc:docMk/>
            <pc:sldMk cId="1344078666" sldId="369"/>
            <ac:spMk id="10" creationId="{03940A86-5AD1-BA41-14FC-9AEECB5309A8}"/>
          </ac:spMkLst>
        </pc:spChg>
        <pc:spChg chg="del">
          <ac:chgData name="Laura Oathout" userId="6ff55ba14486fe89" providerId="LiveId" clId="{6DC4CCA1-5CD2-4204-9D94-E31EF679DBFE}" dt="2023-03-08T19:26:34.642" v="225"/>
          <ac:spMkLst>
            <pc:docMk/>
            <pc:sldMk cId="1344078666" sldId="369"/>
            <ac:spMk id="12" creationId="{D890E4FA-A2A5-BCA8-0E54-AD38F34FBD77}"/>
          </ac:spMkLst>
        </pc:spChg>
        <pc:spChg chg="del">
          <ac:chgData name="Laura Oathout" userId="6ff55ba14486fe89" providerId="LiveId" clId="{6DC4CCA1-5CD2-4204-9D94-E31EF679DBFE}" dt="2023-03-08T19:26:34.639" v="221"/>
          <ac:spMkLst>
            <pc:docMk/>
            <pc:sldMk cId="1344078666" sldId="369"/>
            <ac:spMk id="19" creationId="{DFE2AD2A-1588-F49E-7600-075FCE86C51E}"/>
          </ac:spMkLst>
        </pc:spChg>
        <pc:picChg chg="del">
          <ac:chgData name="Laura Oathout" userId="6ff55ba14486fe89" providerId="LiveId" clId="{6DC4CCA1-5CD2-4204-9D94-E31EF679DBFE}" dt="2023-03-08T19:26:34.641" v="223"/>
          <ac:picMkLst>
            <pc:docMk/>
            <pc:sldMk cId="1344078666" sldId="369"/>
            <ac:picMk id="6" creationId="{5B4FA303-C431-A599-4096-B022128550C9}"/>
          </ac:picMkLst>
        </pc:picChg>
        <pc:picChg chg="del">
          <ac:chgData name="Laura Oathout" userId="6ff55ba14486fe89" providerId="LiveId" clId="{6DC4CCA1-5CD2-4204-9D94-E31EF679DBFE}" dt="2023-03-08T19:26:34.637" v="217"/>
          <ac:picMkLst>
            <pc:docMk/>
            <pc:sldMk cId="1344078666" sldId="369"/>
            <ac:picMk id="34" creationId="{A5173291-1585-679C-74D6-64121EA05BB8}"/>
          </ac:picMkLst>
        </pc:picChg>
        <pc:cxnChg chg="del">
          <ac:chgData name="Laura Oathout" userId="6ff55ba14486fe89" providerId="LiveId" clId="{6DC4CCA1-5CD2-4204-9D94-E31EF679DBFE}" dt="2023-03-08T19:26:34.642" v="227"/>
          <ac:cxnSpMkLst>
            <pc:docMk/>
            <pc:sldMk cId="1344078666" sldId="369"/>
            <ac:cxnSpMk id="13" creationId="{1C75F0B7-20E7-6E38-5F53-CF83A9CA8857}"/>
          </ac:cxnSpMkLst>
        </pc:cxnChg>
        <pc:cxnChg chg="del">
          <ac:chgData name="Laura Oathout" userId="6ff55ba14486fe89" providerId="LiveId" clId="{6DC4CCA1-5CD2-4204-9D94-E31EF679DBFE}" dt="2023-03-08T19:26:34.643" v="229"/>
          <ac:cxnSpMkLst>
            <pc:docMk/>
            <pc:sldMk cId="1344078666" sldId="369"/>
            <ac:cxnSpMk id="16" creationId="{D724F25C-9571-FE9D-F64A-D739171FC536}"/>
          </ac:cxnSpMkLst>
        </pc:cxnChg>
      </pc:sldChg>
      <pc:sldChg chg="delSp mod setBg">
        <pc:chgData name="Laura Oathout" userId="6ff55ba14486fe89" providerId="LiveId" clId="{6DC4CCA1-5CD2-4204-9D94-E31EF679DBFE}" dt="2023-03-08T19:26:34.718" v="287"/>
        <pc:sldMkLst>
          <pc:docMk/>
          <pc:sldMk cId="2823662136" sldId="370"/>
        </pc:sldMkLst>
        <pc:spChg chg="del">
          <ac:chgData name="Laura Oathout" userId="6ff55ba14486fe89" providerId="LiveId" clId="{6DC4CCA1-5CD2-4204-9D94-E31EF679DBFE}" dt="2023-03-08T19:26:34.670" v="239"/>
          <ac:spMkLst>
            <pc:docMk/>
            <pc:sldMk cId="2823662136" sldId="370"/>
            <ac:spMk id="3" creationId="{AF9E34E1-9537-9668-F0B0-BE8FF5E57C36}"/>
          </ac:spMkLst>
        </pc:spChg>
        <pc:spChg chg="del">
          <ac:chgData name="Laura Oathout" userId="6ff55ba14486fe89" providerId="LiveId" clId="{6DC4CCA1-5CD2-4204-9D94-E31EF679DBFE}" dt="2023-03-08T19:26:34.689" v="277"/>
          <ac:spMkLst>
            <pc:docMk/>
            <pc:sldMk cId="2823662136" sldId="370"/>
            <ac:spMk id="7" creationId="{25E4F87E-64FD-055E-9B0F-C905CE3FEF3A}"/>
          </ac:spMkLst>
        </pc:spChg>
        <pc:spChg chg="del">
          <ac:chgData name="Laura Oathout" userId="6ff55ba14486fe89" providerId="LiveId" clId="{6DC4CCA1-5CD2-4204-9D94-E31EF679DBFE}" dt="2023-03-08T19:26:34.690" v="279"/>
          <ac:spMkLst>
            <pc:docMk/>
            <pc:sldMk cId="2823662136" sldId="370"/>
            <ac:spMk id="8" creationId="{A4842168-38F4-1F60-1D73-FF3CFD84C1B1}"/>
          </ac:spMkLst>
        </pc:spChg>
        <pc:spChg chg="del">
          <ac:chgData name="Laura Oathout" userId="6ff55ba14486fe89" providerId="LiveId" clId="{6DC4CCA1-5CD2-4204-9D94-E31EF679DBFE}" dt="2023-03-08T19:26:34.672" v="243"/>
          <ac:spMkLst>
            <pc:docMk/>
            <pc:sldMk cId="2823662136" sldId="370"/>
            <ac:spMk id="9" creationId="{4B4B02D0-4154-7CD2-DD3C-073F1C43C51F}"/>
          </ac:spMkLst>
        </pc:spChg>
        <pc:spChg chg="del">
          <ac:chgData name="Laura Oathout" userId="6ff55ba14486fe89" providerId="LiveId" clId="{6DC4CCA1-5CD2-4204-9D94-E31EF679DBFE}" dt="2023-03-08T19:26:34.669" v="237"/>
          <ac:spMkLst>
            <pc:docMk/>
            <pc:sldMk cId="2823662136" sldId="370"/>
            <ac:spMk id="10" creationId="{03940A86-5AD1-BA41-14FC-9AEECB5309A8}"/>
          </ac:spMkLst>
        </pc:spChg>
        <pc:spChg chg="del">
          <ac:chgData name="Laura Oathout" userId="6ff55ba14486fe89" providerId="LiveId" clId="{6DC4CCA1-5CD2-4204-9D94-E31EF679DBFE}" dt="2023-03-08T19:26:34.673" v="245"/>
          <ac:spMkLst>
            <pc:docMk/>
            <pc:sldMk cId="2823662136" sldId="370"/>
            <ac:spMk id="19" creationId="{DFE2AD2A-1588-F49E-7600-075FCE86C51E}"/>
          </ac:spMkLst>
        </pc:spChg>
        <pc:spChg chg="del">
          <ac:chgData name="Laura Oathout" userId="6ff55ba14486fe89" providerId="LiveId" clId="{6DC4CCA1-5CD2-4204-9D94-E31EF679DBFE}" dt="2023-03-08T19:26:34.675" v="249"/>
          <ac:spMkLst>
            <pc:docMk/>
            <pc:sldMk cId="2823662136" sldId="370"/>
            <ac:spMk id="35" creationId="{C9D7556E-6B94-4692-2535-D03C84FF86B5}"/>
          </ac:spMkLst>
        </pc:spChg>
        <pc:spChg chg="del">
          <ac:chgData name="Laura Oathout" userId="6ff55ba14486fe89" providerId="LiveId" clId="{6DC4CCA1-5CD2-4204-9D94-E31EF679DBFE}" dt="2023-03-08T19:26:34.676" v="251"/>
          <ac:spMkLst>
            <pc:docMk/>
            <pc:sldMk cId="2823662136" sldId="370"/>
            <ac:spMk id="36" creationId="{F827A32A-A928-0FF4-1234-5F326F5495BA}"/>
          </ac:spMkLst>
        </pc:spChg>
        <pc:spChg chg="del">
          <ac:chgData name="Laura Oathout" userId="6ff55ba14486fe89" providerId="LiveId" clId="{6DC4CCA1-5CD2-4204-9D94-E31EF679DBFE}" dt="2023-03-08T19:26:34.677" v="253"/>
          <ac:spMkLst>
            <pc:docMk/>
            <pc:sldMk cId="2823662136" sldId="370"/>
            <ac:spMk id="37" creationId="{BA35684E-133E-9C8D-26D0-E934128D6578}"/>
          </ac:spMkLst>
        </pc:spChg>
        <pc:spChg chg="del">
          <ac:chgData name="Laura Oathout" userId="6ff55ba14486fe89" providerId="LiveId" clId="{6DC4CCA1-5CD2-4204-9D94-E31EF679DBFE}" dt="2023-03-08T19:26:34.678" v="255"/>
          <ac:spMkLst>
            <pc:docMk/>
            <pc:sldMk cId="2823662136" sldId="370"/>
            <ac:spMk id="38" creationId="{25C72078-B6CA-9B7E-61B5-BBACB62C6706}"/>
          </ac:spMkLst>
        </pc:spChg>
        <pc:spChg chg="del">
          <ac:chgData name="Laura Oathout" userId="6ff55ba14486fe89" providerId="LiveId" clId="{6DC4CCA1-5CD2-4204-9D94-E31EF679DBFE}" dt="2023-03-08T19:26:34.679" v="257"/>
          <ac:spMkLst>
            <pc:docMk/>
            <pc:sldMk cId="2823662136" sldId="370"/>
            <ac:spMk id="39" creationId="{9C04E522-CE70-5BF2-BE8D-559965310DAB}"/>
          </ac:spMkLst>
        </pc:spChg>
        <pc:spChg chg="del">
          <ac:chgData name="Laura Oathout" userId="6ff55ba14486fe89" providerId="LiveId" clId="{6DC4CCA1-5CD2-4204-9D94-E31EF679DBFE}" dt="2023-03-08T19:26:34.680" v="259"/>
          <ac:spMkLst>
            <pc:docMk/>
            <pc:sldMk cId="2823662136" sldId="370"/>
            <ac:spMk id="40" creationId="{5A9102F8-6E71-7F72-824F-B2D0A6B39A78}"/>
          </ac:spMkLst>
        </pc:spChg>
        <pc:spChg chg="del">
          <ac:chgData name="Laura Oathout" userId="6ff55ba14486fe89" providerId="LiveId" clId="{6DC4CCA1-5CD2-4204-9D94-E31EF679DBFE}" dt="2023-03-08T19:26:34.681" v="261"/>
          <ac:spMkLst>
            <pc:docMk/>
            <pc:sldMk cId="2823662136" sldId="370"/>
            <ac:spMk id="41" creationId="{42A70B42-9FAF-3AC8-25FE-9265AEBE03AF}"/>
          </ac:spMkLst>
        </pc:spChg>
        <pc:spChg chg="del">
          <ac:chgData name="Laura Oathout" userId="6ff55ba14486fe89" providerId="LiveId" clId="{6DC4CCA1-5CD2-4204-9D94-E31EF679DBFE}" dt="2023-03-08T19:26:34.681" v="263"/>
          <ac:spMkLst>
            <pc:docMk/>
            <pc:sldMk cId="2823662136" sldId="370"/>
            <ac:spMk id="42" creationId="{9CF15174-E9DB-AD36-EA94-B88102C80AC4}"/>
          </ac:spMkLst>
        </pc:spChg>
        <pc:spChg chg="del">
          <ac:chgData name="Laura Oathout" userId="6ff55ba14486fe89" providerId="LiveId" clId="{6DC4CCA1-5CD2-4204-9D94-E31EF679DBFE}" dt="2023-03-08T19:26:34.683" v="265"/>
          <ac:spMkLst>
            <pc:docMk/>
            <pc:sldMk cId="2823662136" sldId="370"/>
            <ac:spMk id="43" creationId="{CED16D7F-EB3E-40B3-37A2-5255CF071B37}"/>
          </ac:spMkLst>
        </pc:spChg>
        <pc:spChg chg="del">
          <ac:chgData name="Laura Oathout" userId="6ff55ba14486fe89" providerId="LiveId" clId="{6DC4CCA1-5CD2-4204-9D94-E31EF679DBFE}" dt="2023-03-08T19:26:34.684" v="267"/>
          <ac:spMkLst>
            <pc:docMk/>
            <pc:sldMk cId="2823662136" sldId="370"/>
            <ac:spMk id="45" creationId="{3CA55E8B-EA6D-B29E-DAE6-C1D0A2173A4D}"/>
          </ac:spMkLst>
        </pc:spChg>
        <pc:spChg chg="del">
          <ac:chgData name="Laura Oathout" userId="6ff55ba14486fe89" providerId="LiveId" clId="{6DC4CCA1-5CD2-4204-9D94-E31EF679DBFE}" dt="2023-03-08T19:26:34.685" v="269"/>
          <ac:spMkLst>
            <pc:docMk/>
            <pc:sldMk cId="2823662136" sldId="370"/>
            <ac:spMk id="46" creationId="{55235F87-D427-E5A5-CC96-516A00E55188}"/>
          </ac:spMkLst>
        </pc:spChg>
        <pc:spChg chg="del">
          <ac:chgData name="Laura Oathout" userId="6ff55ba14486fe89" providerId="LiveId" clId="{6DC4CCA1-5CD2-4204-9D94-E31EF679DBFE}" dt="2023-03-08T19:26:34.686" v="271"/>
          <ac:spMkLst>
            <pc:docMk/>
            <pc:sldMk cId="2823662136" sldId="370"/>
            <ac:spMk id="47" creationId="{C5CDE596-E23A-50BA-3DE3-EC2FEB90EBE8}"/>
          </ac:spMkLst>
        </pc:spChg>
        <pc:spChg chg="del">
          <ac:chgData name="Laura Oathout" userId="6ff55ba14486fe89" providerId="LiveId" clId="{6DC4CCA1-5CD2-4204-9D94-E31EF679DBFE}" dt="2023-03-08T19:26:34.668" v="235"/>
          <ac:spMkLst>
            <pc:docMk/>
            <pc:sldMk cId="2823662136" sldId="370"/>
            <ac:spMk id="56" creationId="{CD71C13A-2AA9-DBB6-BB23-C063DE776D6E}"/>
          </ac:spMkLst>
        </pc:spChg>
        <pc:grpChg chg="del">
          <ac:chgData name="Laura Oathout" userId="6ff55ba14486fe89" providerId="LiveId" clId="{6DC4CCA1-5CD2-4204-9D94-E31EF679DBFE}" dt="2023-03-08T19:26:34.674" v="247"/>
          <ac:grpSpMkLst>
            <pc:docMk/>
            <pc:sldMk cId="2823662136" sldId="370"/>
            <ac:grpSpMk id="31" creationId="{63EB3F2B-0C81-38C8-79E5-00EF53B39087}"/>
          </ac:grpSpMkLst>
        </pc:grpChg>
        <pc:picChg chg="del">
          <ac:chgData name="Laura Oathout" userId="6ff55ba14486fe89" providerId="LiveId" clId="{6DC4CCA1-5CD2-4204-9D94-E31EF679DBFE}" dt="2023-03-08T19:26:34.687" v="273"/>
          <ac:picMkLst>
            <pc:docMk/>
            <pc:sldMk cId="2823662136" sldId="370"/>
            <ac:picMk id="4" creationId="{2B31962B-1619-B79F-5BF2-AC5A1574FD52}"/>
          </ac:picMkLst>
        </pc:picChg>
        <pc:picChg chg="del">
          <ac:chgData name="Laura Oathout" userId="6ff55ba14486fe89" providerId="LiveId" clId="{6DC4CCA1-5CD2-4204-9D94-E31EF679DBFE}" dt="2023-03-08T19:26:34.688" v="275"/>
          <ac:picMkLst>
            <pc:docMk/>
            <pc:sldMk cId="2823662136" sldId="370"/>
            <ac:picMk id="6" creationId="{2FEB3869-BBCC-B571-DB2D-2AA96FB1A954}"/>
          </ac:picMkLst>
        </pc:picChg>
        <pc:picChg chg="del">
          <ac:chgData name="Laura Oathout" userId="6ff55ba14486fe89" providerId="LiveId" clId="{6DC4CCA1-5CD2-4204-9D94-E31EF679DBFE}" dt="2023-03-08T19:26:34.691" v="281"/>
          <ac:picMkLst>
            <pc:docMk/>
            <pc:sldMk cId="2823662136" sldId="370"/>
            <ac:picMk id="12" creationId="{335E72C0-14CC-C520-4FB5-61D4625D7A35}"/>
          </ac:picMkLst>
        </pc:picChg>
        <pc:picChg chg="del">
          <ac:chgData name="Laura Oathout" userId="6ff55ba14486fe89" providerId="LiveId" clId="{6DC4CCA1-5CD2-4204-9D94-E31EF679DBFE}" dt="2023-03-08T19:26:34.692" v="283"/>
          <ac:picMkLst>
            <pc:docMk/>
            <pc:sldMk cId="2823662136" sldId="370"/>
            <ac:picMk id="14" creationId="{6B4E1BC5-6775-E9A7-7671-3671D4A83C04}"/>
          </ac:picMkLst>
        </pc:picChg>
        <pc:picChg chg="del">
          <ac:chgData name="Laura Oathout" userId="6ff55ba14486fe89" providerId="LiveId" clId="{6DC4CCA1-5CD2-4204-9D94-E31EF679DBFE}" dt="2023-03-08T19:26:34.692" v="285"/>
          <ac:picMkLst>
            <pc:docMk/>
            <pc:sldMk cId="2823662136" sldId="370"/>
            <ac:picMk id="16" creationId="{29A5DBC5-0939-93F8-E851-3A0AC50D7C2E}"/>
          </ac:picMkLst>
        </pc:picChg>
        <pc:picChg chg="del">
          <ac:chgData name="Laura Oathout" userId="6ff55ba14486fe89" providerId="LiveId" clId="{6DC4CCA1-5CD2-4204-9D94-E31EF679DBFE}" dt="2023-03-08T19:26:34.671" v="241"/>
          <ac:picMkLst>
            <pc:docMk/>
            <pc:sldMk cId="2823662136" sldId="370"/>
            <ac:picMk id="34" creationId="{A5173291-1585-679C-74D6-64121EA05BB8}"/>
          </ac:picMkLst>
        </pc:picChg>
      </pc:sldChg>
      <pc:sldChg chg="delSp mod setBg">
        <pc:chgData name="Laura Oathout" userId="6ff55ba14486fe89" providerId="LiveId" clId="{6DC4CCA1-5CD2-4204-9D94-E31EF679DBFE}" dt="2023-03-08T19:26:34.754" v="311"/>
        <pc:sldMkLst>
          <pc:docMk/>
          <pc:sldMk cId="2781408676" sldId="371"/>
        </pc:sldMkLst>
        <pc:spChg chg="del">
          <ac:chgData name="Laura Oathout" userId="6ff55ba14486fe89" providerId="LiveId" clId="{6DC4CCA1-5CD2-4204-9D94-E31EF679DBFE}" dt="2023-03-08T19:26:34.722" v="293"/>
          <ac:spMkLst>
            <pc:docMk/>
            <pc:sldMk cId="2781408676" sldId="371"/>
            <ac:spMk id="3" creationId="{AF9E34E1-9537-9668-F0B0-BE8FF5E57C36}"/>
          </ac:spMkLst>
        </pc:spChg>
        <pc:spChg chg="del">
          <ac:chgData name="Laura Oathout" userId="6ff55ba14486fe89" providerId="LiveId" clId="{6DC4CCA1-5CD2-4204-9D94-E31EF679DBFE}" dt="2023-03-08T19:26:34.719" v="289"/>
          <ac:spMkLst>
            <pc:docMk/>
            <pc:sldMk cId="2781408676" sldId="371"/>
            <ac:spMk id="5" creationId="{8A16DEB9-4E4A-F9A1-68C6-524628BCB000}"/>
          </ac:spMkLst>
        </pc:spChg>
        <pc:spChg chg="del">
          <ac:chgData name="Laura Oathout" userId="6ff55ba14486fe89" providerId="LiveId" clId="{6DC4CCA1-5CD2-4204-9D94-E31EF679DBFE}" dt="2023-03-08T19:26:34.724" v="297"/>
          <ac:spMkLst>
            <pc:docMk/>
            <pc:sldMk cId="2781408676" sldId="371"/>
            <ac:spMk id="9" creationId="{4B4B02D0-4154-7CD2-DD3C-073F1C43C51F}"/>
          </ac:spMkLst>
        </pc:spChg>
        <pc:spChg chg="del">
          <ac:chgData name="Laura Oathout" userId="6ff55ba14486fe89" providerId="LiveId" clId="{6DC4CCA1-5CD2-4204-9D94-E31EF679DBFE}" dt="2023-03-08T19:26:34.721" v="291"/>
          <ac:spMkLst>
            <pc:docMk/>
            <pc:sldMk cId="2781408676" sldId="371"/>
            <ac:spMk id="10" creationId="{03940A86-5AD1-BA41-14FC-9AEECB5309A8}"/>
          </ac:spMkLst>
        </pc:spChg>
        <pc:spChg chg="del">
          <ac:chgData name="Laura Oathout" userId="6ff55ba14486fe89" providerId="LiveId" clId="{6DC4CCA1-5CD2-4204-9D94-E31EF679DBFE}" dt="2023-03-08T19:26:34.726" v="301"/>
          <ac:spMkLst>
            <pc:docMk/>
            <pc:sldMk cId="2781408676" sldId="371"/>
            <ac:spMk id="11" creationId="{BEE34ADC-32D4-B6C6-4C8F-6D8B253007A6}"/>
          </ac:spMkLst>
        </pc:spChg>
        <pc:spChg chg="del">
          <ac:chgData name="Laura Oathout" userId="6ff55ba14486fe89" providerId="LiveId" clId="{6DC4CCA1-5CD2-4204-9D94-E31EF679DBFE}" dt="2023-03-08T19:26:34.728" v="305"/>
          <ac:spMkLst>
            <pc:docMk/>
            <pc:sldMk cId="2781408676" sldId="371"/>
            <ac:spMk id="12" creationId="{DBCA121B-B2E7-F306-7AFA-C547975CA695}"/>
          </ac:spMkLst>
        </pc:spChg>
        <pc:spChg chg="del">
          <ac:chgData name="Laura Oathout" userId="6ff55ba14486fe89" providerId="LiveId" clId="{6DC4CCA1-5CD2-4204-9D94-E31EF679DBFE}" dt="2023-03-08T19:26:34.725" v="299"/>
          <ac:spMkLst>
            <pc:docMk/>
            <pc:sldMk cId="2781408676" sldId="371"/>
            <ac:spMk id="19" creationId="{DFE2AD2A-1588-F49E-7600-075FCE86C51E}"/>
          </ac:spMkLst>
        </pc:spChg>
        <pc:picChg chg="del">
          <ac:chgData name="Laura Oathout" userId="6ff55ba14486fe89" providerId="LiveId" clId="{6DC4CCA1-5CD2-4204-9D94-E31EF679DBFE}" dt="2023-03-08T19:26:34.727" v="303"/>
          <ac:picMkLst>
            <pc:docMk/>
            <pc:sldMk cId="2781408676" sldId="371"/>
            <ac:picMk id="7" creationId="{B1664183-4D00-C94F-FA02-5E0EB8B8E748}"/>
          </ac:picMkLst>
        </pc:picChg>
        <pc:picChg chg="del">
          <ac:chgData name="Laura Oathout" userId="6ff55ba14486fe89" providerId="LiveId" clId="{6DC4CCA1-5CD2-4204-9D94-E31EF679DBFE}" dt="2023-03-08T19:26:34.723" v="295"/>
          <ac:picMkLst>
            <pc:docMk/>
            <pc:sldMk cId="2781408676" sldId="371"/>
            <ac:picMk id="34" creationId="{A5173291-1585-679C-74D6-64121EA05BB8}"/>
          </ac:picMkLst>
        </pc:picChg>
        <pc:cxnChg chg="del">
          <ac:chgData name="Laura Oathout" userId="6ff55ba14486fe89" providerId="LiveId" clId="{6DC4CCA1-5CD2-4204-9D94-E31EF679DBFE}" dt="2023-03-08T19:26:34.729" v="307"/>
          <ac:cxnSpMkLst>
            <pc:docMk/>
            <pc:sldMk cId="2781408676" sldId="371"/>
            <ac:cxnSpMk id="13" creationId="{B7885640-7F75-02E4-6FDC-CB5E9B83D66E}"/>
          </ac:cxnSpMkLst>
        </pc:cxnChg>
        <pc:cxnChg chg="del">
          <ac:chgData name="Laura Oathout" userId="6ff55ba14486fe89" providerId="LiveId" clId="{6DC4CCA1-5CD2-4204-9D94-E31EF679DBFE}" dt="2023-03-08T19:26:34.730" v="309"/>
          <ac:cxnSpMkLst>
            <pc:docMk/>
            <pc:sldMk cId="2781408676" sldId="371"/>
            <ac:cxnSpMk id="15" creationId="{AA7044D5-6326-B784-2590-1B97D7DEA107}"/>
          </ac:cxnSpMkLst>
        </pc:cxnChg>
      </pc:sldChg>
      <pc:sldChg chg="delSp mod setBg">
        <pc:chgData name="Laura Oathout" userId="6ff55ba14486fe89" providerId="LiveId" clId="{6DC4CCA1-5CD2-4204-9D94-E31EF679DBFE}" dt="2023-03-08T19:26:34.791" v="335"/>
        <pc:sldMkLst>
          <pc:docMk/>
          <pc:sldMk cId="938581184" sldId="372"/>
        </pc:sldMkLst>
        <pc:spChg chg="del">
          <ac:chgData name="Laura Oathout" userId="6ff55ba14486fe89" providerId="LiveId" clId="{6DC4CCA1-5CD2-4204-9D94-E31EF679DBFE}" dt="2023-03-08T19:26:34.761" v="317"/>
          <ac:spMkLst>
            <pc:docMk/>
            <pc:sldMk cId="938581184" sldId="372"/>
            <ac:spMk id="3" creationId="{AF9E34E1-9537-9668-F0B0-BE8FF5E57C36}"/>
          </ac:spMkLst>
        </pc:spChg>
        <pc:spChg chg="del">
          <ac:chgData name="Laura Oathout" userId="6ff55ba14486fe89" providerId="LiveId" clId="{6DC4CCA1-5CD2-4204-9D94-E31EF679DBFE}" dt="2023-03-08T19:26:34.756" v="313"/>
          <ac:spMkLst>
            <pc:docMk/>
            <pc:sldMk cId="938581184" sldId="372"/>
            <ac:spMk id="5" creationId="{8A16DEB9-4E4A-F9A1-68C6-524628BCB000}"/>
          </ac:spMkLst>
        </pc:spChg>
        <pc:spChg chg="del">
          <ac:chgData name="Laura Oathout" userId="6ff55ba14486fe89" providerId="LiveId" clId="{6DC4CCA1-5CD2-4204-9D94-E31EF679DBFE}" dt="2023-03-08T19:26:34.763" v="321"/>
          <ac:spMkLst>
            <pc:docMk/>
            <pc:sldMk cId="938581184" sldId="372"/>
            <ac:spMk id="9" creationId="{4B4B02D0-4154-7CD2-DD3C-073F1C43C51F}"/>
          </ac:spMkLst>
        </pc:spChg>
        <pc:spChg chg="del">
          <ac:chgData name="Laura Oathout" userId="6ff55ba14486fe89" providerId="LiveId" clId="{6DC4CCA1-5CD2-4204-9D94-E31EF679DBFE}" dt="2023-03-08T19:26:34.759" v="315"/>
          <ac:spMkLst>
            <pc:docMk/>
            <pc:sldMk cId="938581184" sldId="372"/>
            <ac:spMk id="10" creationId="{03940A86-5AD1-BA41-14FC-9AEECB5309A8}"/>
          </ac:spMkLst>
        </pc:spChg>
        <pc:spChg chg="del">
          <ac:chgData name="Laura Oathout" userId="6ff55ba14486fe89" providerId="LiveId" clId="{6DC4CCA1-5CD2-4204-9D94-E31EF679DBFE}" dt="2023-03-08T19:26:34.765" v="325"/>
          <ac:spMkLst>
            <pc:docMk/>
            <pc:sldMk cId="938581184" sldId="372"/>
            <ac:spMk id="11" creationId="{BEE34ADC-32D4-B6C6-4C8F-6D8B253007A6}"/>
          </ac:spMkLst>
        </pc:spChg>
        <pc:spChg chg="del">
          <ac:chgData name="Laura Oathout" userId="6ff55ba14486fe89" providerId="LiveId" clId="{6DC4CCA1-5CD2-4204-9D94-E31EF679DBFE}" dt="2023-03-08T19:26:34.766" v="329"/>
          <ac:spMkLst>
            <pc:docMk/>
            <pc:sldMk cId="938581184" sldId="372"/>
            <ac:spMk id="12" creationId="{5658AF9D-0A5B-EDE7-7FEF-BC2C7EF1BA16}"/>
          </ac:spMkLst>
        </pc:spChg>
        <pc:spChg chg="del">
          <ac:chgData name="Laura Oathout" userId="6ff55ba14486fe89" providerId="LiveId" clId="{6DC4CCA1-5CD2-4204-9D94-E31EF679DBFE}" dt="2023-03-08T19:26:34.764" v="323"/>
          <ac:spMkLst>
            <pc:docMk/>
            <pc:sldMk cId="938581184" sldId="372"/>
            <ac:spMk id="19" creationId="{DFE2AD2A-1588-F49E-7600-075FCE86C51E}"/>
          </ac:spMkLst>
        </pc:spChg>
        <pc:picChg chg="del">
          <ac:chgData name="Laura Oathout" userId="6ff55ba14486fe89" providerId="LiveId" clId="{6DC4CCA1-5CD2-4204-9D94-E31EF679DBFE}" dt="2023-03-08T19:26:34.766" v="327"/>
          <ac:picMkLst>
            <pc:docMk/>
            <pc:sldMk cId="938581184" sldId="372"/>
            <ac:picMk id="6" creationId="{FFF808AA-28FE-0987-CA47-5BD6F6D6FBA2}"/>
          </ac:picMkLst>
        </pc:picChg>
        <pc:picChg chg="del">
          <ac:chgData name="Laura Oathout" userId="6ff55ba14486fe89" providerId="LiveId" clId="{6DC4CCA1-5CD2-4204-9D94-E31EF679DBFE}" dt="2023-03-08T19:26:34.762" v="319"/>
          <ac:picMkLst>
            <pc:docMk/>
            <pc:sldMk cId="938581184" sldId="372"/>
            <ac:picMk id="34" creationId="{A5173291-1585-679C-74D6-64121EA05BB8}"/>
          </ac:picMkLst>
        </pc:picChg>
        <pc:cxnChg chg="del">
          <ac:chgData name="Laura Oathout" userId="6ff55ba14486fe89" providerId="LiveId" clId="{6DC4CCA1-5CD2-4204-9D94-E31EF679DBFE}" dt="2023-03-08T19:26:34.767" v="331"/>
          <ac:cxnSpMkLst>
            <pc:docMk/>
            <pc:sldMk cId="938581184" sldId="372"/>
            <ac:cxnSpMk id="13" creationId="{445F483C-DC63-A781-8623-B1630BDA6D1C}"/>
          </ac:cxnSpMkLst>
        </pc:cxnChg>
        <pc:cxnChg chg="del">
          <ac:chgData name="Laura Oathout" userId="6ff55ba14486fe89" providerId="LiveId" clId="{6DC4CCA1-5CD2-4204-9D94-E31EF679DBFE}" dt="2023-03-08T19:26:34.768" v="333"/>
          <ac:cxnSpMkLst>
            <pc:docMk/>
            <pc:sldMk cId="938581184" sldId="372"/>
            <ac:cxnSpMk id="15" creationId="{D027F877-764D-C41C-E04A-4A87566C655B}"/>
          </ac:cxnSpMkLst>
        </pc:cxnChg>
      </pc:sldChg>
      <pc:sldChg chg="delSp mod setBg">
        <pc:chgData name="Laura Oathout" userId="6ff55ba14486fe89" providerId="LiveId" clId="{6DC4CCA1-5CD2-4204-9D94-E31EF679DBFE}" dt="2023-03-08T19:26:34.824" v="359"/>
        <pc:sldMkLst>
          <pc:docMk/>
          <pc:sldMk cId="2849004716" sldId="373"/>
        </pc:sldMkLst>
        <pc:spChg chg="del">
          <ac:chgData name="Laura Oathout" userId="6ff55ba14486fe89" providerId="LiveId" clId="{6DC4CCA1-5CD2-4204-9D94-E31EF679DBFE}" dt="2023-03-08T19:26:34.795" v="341"/>
          <ac:spMkLst>
            <pc:docMk/>
            <pc:sldMk cId="2849004716" sldId="373"/>
            <ac:spMk id="3" creationId="{AF9E34E1-9537-9668-F0B0-BE8FF5E57C36}"/>
          </ac:spMkLst>
        </pc:spChg>
        <pc:spChg chg="del">
          <ac:chgData name="Laura Oathout" userId="6ff55ba14486fe89" providerId="LiveId" clId="{6DC4CCA1-5CD2-4204-9D94-E31EF679DBFE}" dt="2023-03-08T19:26:34.793" v="337"/>
          <ac:spMkLst>
            <pc:docMk/>
            <pc:sldMk cId="2849004716" sldId="373"/>
            <ac:spMk id="5" creationId="{8A16DEB9-4E4A-F9A1-68C6-524628BCB000}"/>
          </ac:spMkLst>
        </pc:spChg>
        <pc:spChg chg="del">
          <ac:chgData name="Laura Oathout" userId="6ff55ba14486fe89" providerId="LiveId" clId="{6DC4CCA1-5CD2-4204-9D94-E31EF679DBFE}" dt="2023-03-08T19:26:34.797" v="345"/>
          <ac:spMkLst>
            <pc:docMk/>
            <pc:sldMk cId="2849004716" sldId="373"/>
            <ac:spMk id="9" creationId="{4B4B02D0-4154-7CD2-DD3C-073F1C43C51F}"/>
          </ac:spMkLst>
        </pc:spChg>
        <pc:spChg chg="del">
          <ac:chgData name="Laura Oathout" userId="6ff55ba14486fe89" providerId="LiveId" clId="{6DC4CCA1-5CD2-4204-9D94-E31EF679DBFE}" dt="2023-03-08T19:26:34.794" v="339"/>
          <ac:spMkLst>
            <pc:docMk/>
            <pc:sldMk cId="2849004716" sldId="373"/>
            <ac:spMk id="10" creationId="{03940A86-5AD1-BA41-14FC-9AEECB5309A8}"/>
          </ac:spMkLst>
        </pc:spChg>
        <pc:spChg chg="del">
          <ac:chgData name="Laura Oathout" userId="6ff55ba14486fe89" providerId="LiveId" clId="{6DC4CCA1-5CD2-4204-9D94-E31EF679DBFE}" dt="2023-03-08T19:26:34.800" v="351"/>
          <ac:spMkLst>
            <pc:docMk/>
            <pc:sldMk cId="2849004716" sldId="373"/>
            <ac:spMk id="11" creationId="{BEE34ADC-32D4-B6C6-4C8F-6D8B253007A6}"/>
          </ac:spMkLst>
        </pc:spChg>
        <pc:spChg chg="del">
          <ac:chgData name="Laura Oathout" userId="6ff55ba14486fe89" providerId="LiveId" clId="{6DC4CCA1-5CD2-4204-9D94-E31EF679DBFE}" dt="2023-03-08T19:26:34.800" v="353"/>
          <ac:spMkLst>
            <pc:docMk/>
            <pc:sldMk cId="2849004716" sldId="373"/>
            <ac:spMk id="17" creationId="{1D20D096-A396-3C0E-9779-419D7B0E037C}"/>
          </ac:spMkLst>
        </pc:spChg>
        <pc:spChg chg="del">
          <ac:chgData name="Laura Oathout" userId="6ff55ba14486fe89" providerId="LiveId" clId="{6DC4CCA1-5CD2-4204-9D94-E31EF679DBFE}" dt="2023-03-08T19:26:34.797" v="347"/>
          <ac:spMkLst>
            <pc:docMk/>
            <pc:sldMk cId="2849004716" sldId="373"/>
            <ac:spMk id="19" creationId="{DFE2AD2A-1588-F49E-7600-075FCE86C51E}"/>
          </ac:spMkLst>
        </pc:spChg>
        <pc:grpChg chg="del">
          <ac:chgData name="Laura Oathout" userId="6ff55ba14486fe89" providerId="LiveId" clId="{6DC4CCA1-5CD2-4204-9D94-E31EF679DBFE}" dt="2023-03-08T19:26:34.799" v="349"/>
          <ac:grpSpMkLst>
            <pc:docMk/>
            <pc:sldMk cId="2849004716" sldId="373"/>
            <ac:grpSpMk id="16" creationId="{370390FC-5CCE-38F6-5073-4B0AA9F2CE7B}"/>
          </ac:grpSpMkLst>
        </pc:grpChg>
        <pc:picChg chg="del">
          <ac:chgData name="Laura Oathout" userId="6ff55ba14486fe89" providerId="LiveId" clId="{6DC4CCA1-5CD2-4204-9D94-E31EF679DBFE}" dt="2023-03-08T19:26:34.796" v="343"/>
          <ac:picMkLst>
            <pc:docMk/>
            <pc:sldMk cId="2849004716" sldId="373"/>
            <ac:picMk id="34" creationId="{A5173291-1585-679C-74D6-64121EA05BB8}"/>
          </ac:picMkLst>
        </pc:picChg>
        <pc:cxnChg chg="del">
          <ac:chgData name="Laura Oathout" userId="6ff55ba14486fe89" providerId="LiveId" clId="{6DC4CCA1-5CD2-4204-9D94-E31EF679DBFE}" dt="2023-03-08T19:26:34.801" v="355"/>
          <ac:cxnSpMkLst>
            <pc:docMk/>
            <pc:sldMk cId="2849004716" sldId="373"/>
            <ac:cxnSpMk id="18" creationId="{F2CFF083-5D84-352E-6763-7F09ADCAF9E8}"/>
          </ac:cxnSpMkLst>
        </pc:cxnChg>
        <pc:cxnChg chg="del">
          <ac:chgData name="Laura Oathout" userId="6ff55ba14486fe89" providerId="LiveId" clId="{6DC4CCA1-5CD2-4204-9D94-E31EF679DBFE}" dt="2023-03-08T19:26:34.802" v="357"/>
          <ac:cxnSpMkLst>
            <pc:docMk/>
            <pc:sldMk cId="2849004716" sldId="373"/>
            <ac:cxnSpMk id="20" creationId="{94B11769-F43A-147B-15A2-BEFECF186298}"/>
          </ac:cxnSpMkLst>
        </pc:cxnChg>
      </pc:sldChg>
      <pc:sldChg chg="delSp mod setBg">
        <pc:chgData name="Laura Oathout" userId="6ff55ba14486fe89" providerId="LiveId" clId="{6DC4CCA1-5CD2-4204-9D94-E31EF679DBFE}" dt="2023-03-08T19:26:34.857" v="383"/>
        <pc:sldMkLst>
          <pc:docMk/>
          <pc:sldMk cId="2876607479" sldId="374"/>
        </pc:sldMkLst>
        <pc:spChg chg="del">
          <ac:chgData name="Laura Oathout" userId="6ff55ba14486fe89" providerId="LiveId" clId="{6DC4CCA1-5CD2-4204-9D94-E31EF679DBFE}" dt="2023-03-08T19:26:34.827" v="365"/>
          <ac:spMkLst>
            <pc:docMk/>
            <pc:sldMk cId="2876607479" sldId="374"/>
            <ac:spMk id="3" creationId="{AF9E34E1-9537-9668-F0B0-BE8FF5E57C36}"/>
          </ac:spMkLst>
        </pc:spChg>
        <pc:spChg chg="del">
          <ac:chgData name="Laura Oathout" userId="6ff55ba14486fe89" providerId="LiveId" clId="{6DC4CCA1-5CD2-4204-9D94-E31EF679DBFE}" dt="2023-03-08T19:26:34.825" v="361"/>
          <ac:spMkLst>
            <pc:docMk/>
            <pc:sldMk cId="2876607479" sldId="374"/>
            <ac:spMk id="5" creationId="{8A16DEB9-4E4A-F9A1-68C6-524628BCB000}"/>
          </ac:spMkLst>
        </pc:spChg>
        <pc:spChg chg="del">
          <ac:chgData name="Laura Oathout" userId="6ff55ba14486fe89" providerId="LiveId" clId="{6DC4CCA1-5CD2-4204-9D94-E31EF679DBFE}" dt="2023-03-08T19:26:34.834" v="377"/>
          <ac:spMkLst>
            <pc:docMk/>
            <pc:sldMk cId="2876607479" sldId="374"/>
            <ac:spMk id="7" creationId="{FB35D399-145C-B864-FBA3-F418A49EEC73}"/>
          </ac:spMkLst>
        </pc:spChg>
        <pc:spChg chg="del">
          <ac:chgData name="Laura Oathout" userId="6ff55ba14486fe89" providerId="LiveId" clId="{6DC4CCA1-5CD2-4204-9D94-E31EF679DBFE}" dt="2023-03-08T19:26:34.830" v="369"/>
          <ac:spMkLst>
            <pc:docMk/>
            <pc:sldMk cId="2876607479" sldId="374"/>
            <ac:spMk id="9" creationId="{4B4B02D0-4154-7CD2-DD3C-073F1C43C51F}"/>
          </ac:spMkLst>
        </pc:spChg>
        <pc:spChg chg="del">
          <ac:chgData name="Laura Oathout" userId="6ff55ba14486fe89" providerId="LiveId" clId="{6DC4CCA1-5CD2-4204-9D94-E31EF679DBFE}" dt="2023-03-08T19:26:34.826" v="363"/>
          <ac:spMkLst>
            <pc:docMk/>
            <pc:sldMk cId="2876607479" sldId="374"/>
            <ac:spMk id="10" creationId="{03940A86-5AD1-BA41-14FC-9AEECB5309A8}"/>
          </ac:spMkLst>
        </pc:spChg>
        <pc:spChg chg="del">
          <ac:chgData name="Laura Oathout" userId="6ff55ba14486fe89" providerId="LiveId" clId="{6DC4CCA1-5CD2-4204-9D94-E31EF679DBFE}" dt="2023-03-08T19:26:34.831" v="373"/>
          <ac:spMkLst>
            <pc:docMk/>
            <pc:sldMk cId="2876607479" sldId="374"/>
            <ac:spMk id="11" creationId="{BEE34ADC-32D4-B6C6-4C8F-6D8B253007A6}"/>
          </ac:spMkLst>
        </pc:spChg>
        <pc:spChg chg="del">
          <ac:chgData name="Laura Oathout" userId="6ff55ba14486fe89" providerId="LiveId" clId="{6DC4CCA1-5CD2-4204-9D94-E31EF679DBFE}" dt="2023-03-08T19:26:34.831" v="371"/>
          <ac:spMkLst>
            <pc:docMk/>
            <pc:sldMk cId="2876607479" sldId="374"/>
            <ac:spMk id="19" creationId="{DFE2AD2A-1588-F49E-7600-075FCE86C51E}"/>
          </ac:spMkLst>
        </pc:spChg>
        <pc:picChg chg="del">
          <ac:chgData name="Laura Oathout" userId="6ff55ba14486fe89" providerId="LiveId" clId="{6DC4CCA1-5CD2-4204-9D94-E31EF679DBFE}" dt="2023-03-08T19:26:34.833" v="375"/>
          <ac:picMkLst>
            <pc:docMk/>
            <pc:sldMk cId="2876607479" sldId="374"/>
            <ac:picMk id="6" creationId="{28741392-DB74-3901-7528-7802364DA6FC}"/>
          </ac:picMkLst>
        </pc:picChg>
        <pc:picChg chg="del">
          <ac:chgData name="Laura Oathout" userId="6ff55ba14486fe89" providerId="LiveId" clId="{6DC4CCA1-5CD2-4204-9D94-E31EF679DBFE}" dt="2023-03-08T19:26:34.829" v="367"/>
          <ac:picMkLst>
            <pc:docMk/>
            <pc:sldMk cId="2876607479" sldId="374"/>
            <ac:picMk id="34" creationId="{A5173291-1585-679C-74D6-64121EA05BB8}"/>
          </ac:picMkLst>
        </pc:picChg>
        <pc:cxnChg chg="del">
          <ac:chgData name="Laura Oathout" userId="6ff55ba14486fe89" providerId="LiveId" clId="{6DC4CCA1-5CD2-4204-9D94-E31EF679DBFE}" dt="2023-03-08T19:26:34.835" v="379"/>
          <ac:cxnSpMkLst>
            <pc:docMk/>
            <pc:sldMk cId="2876607479" sldId="374"/>
            <ac:cxnSpMk id="13" creationId="{BC84F7F5-935E-F085-30CE-FE0035845F88}"/>
          </ac:cxnSpMkLst>
        </pc:cxnChg>
        <pc:cxnChg chg="del">
          <ac:chgData name="Laura Oathout" userId="6ff55ba14486fe89" providerId="LiveId" clId="{6DC4CCA1-5CD2-4204-9D94-E31EF679DBFE}" dt="2023-03-08T19:26:34.835" v="381"/>
          <ac:cxnSpMkLst>
            <pc:docMk/>
            <pc:sldMk cId="2876607479" sldId="374"/>
            <ac:cxnSpMk id="17" creationId="{F31E78AE-F696-F930-AEBF-776A75570DF5}"/>
          </ac:cxnSpMkLst>
        </pc:cxnChg>
      </pc:sldChg>
      <pc:sldChg chg="delSp mod setBg">
        <pc:chgData name="Laura Oathout" userId="6ff55ba14486fe89" providerId="LiveId" clId="{6DC4CCA1-5CD2-4204-9D94-E31EF679DBFE}" dt="2023-03-08T19:26:34.895" v="407"/>
        <pc:sldMkLst>
          <pc:docMk/>
          <pc:sldMk cId="3232821997" sldId="375"/>
        </pc:sldMkLst>
        <pc:spChg chg="del">
          <ac:chgData name="Laura Oathout" userId="6ff55ba14486fe89" providerId="LiveId" clId="{6DC4CCA1-5CD2-4204-9D94-E31EF679DBFE}" dt="2023-03-08T19:26:34.862" v="389"/>
          <ac:spMkLst>
            <pc:docMk/>
            <pc:sldMk cId="3232821997" sldId="375"/>
            <ac:spMk id="3" creationId="{AF9E34E1-9537-9668-F0B0-BE8FF5E57C36}"/>
          </ac:spMkLst>
        </pc:spChg>
        <pc:spChg chg="del">
          <ac:chgData name="Laura Oathout" userId="6ff55ba14486fe89" providerId="LiveId" clId="{6DC4CCA1-5CD2-4204-9D94-E31EF679DBFE}" dt="2023-03-08T19:26:34.859" v="385"/>
          <ac:spMkLst>
            <pc:docMk/>
            <pc:sldMk cId="3232821997" sldId="375"/>
            <ac:spMk id="5" creationId="{8A16DEB9-4E4A-F9A1-68C6-524628BCB000}"/>
          </ac:spMkLst>
        </pc:spChg>
        <pc:spChg chg="del">
          <ac:chgData name="Laura Oathout" userId="6ff55ba14486fe89" providerId="LiveId" clId="{6DC4CCA1-5CD2-4204-9D94-E31EF679DBFE}" dt="2023-03-08T19:26:34.869" v="401"/>
          <ac:spMkLst>
            <pc:docMk/>
            <pc:sldMk cId="3232821997" sldId="375"/>
            <ac:spMk id="7" creationId="{2F5A15F4-CDFB-1E42-38D5-3D83EF6370FB}"/>
          </ac:spMkLst>
        </pc:spChg>
        <pc:spChg chg="del">
          <ac:chgData name="Laura Oathout" userId="6ff55ba14486fe89" providerId="LiveId" clId="{6DC4CCA1-5CD2-4204-9D94-E31EF679DBFE}" dt="2023-03-08T19:26:34.863" v="393"/>
          <ac:spMkLst>
            <pc:docMk/>
            <pc:sldMk cId="3232821997" sldId="375"/>
            <ac:spMk id="9" creationId="{4B4B02D0-4154-7CD2-DD3C-073F1C43C51F}"/>
          </ac:spMkLst>
        </pc:spChg>
        <pc:spChg chg="del">
          <ac:chgData name="Laura Oathout" userId="6ff55ba14486fe89" providerId="LiveId" clId="{6DC4CCA1-5CD2-4204-9D94-E31EF679DBFE}" dt="2023-03-08T19:26:34.861" v="387"/>
          <ac:spMkLst>
            <pc:docMk/>
            <pc:sldMk cId="3232821997" sldId="375"/>
            <ac:spMk id="10" creationId="{03940A86-5AD1-BA41-14FC-9AEECB5309A8}"/>
          </ac:spMkLst>
        </pc:spChg>
        <pc:spChg chg="del">
          <ac:chgData name="Laura Oathout" userId="6ff55ba14486fe89" providerId="LiveId" clId="{6DC4CCA1-5CD2-4204-9D94-E31EF679DBFE}" dt="2023-03-08T19:26:34.868" v="399"/>
          <ac:spMkLst>
            <pc:docMk/>
            <pc:sldMk cId="3232821997" sldId="375"/>
            <ac:spMk id="11" creationId="{BEE34ADC-32D4-B6C6-4C8F-6D8B253007A6}"/>
          </ac:spMkLst>
        </pc:spChg>
        <pc:spChg chg="del">
          <ac:chgData name="Laura Oathout" userId="6ff55ba14486fe89" providerId="LiveId" clId="{6DC4CCA1-5CD2-4204-9D94-E31EF679DBFE}" dt="2023-03-08T19:26:34.865" v="395"/>
          <ac:spMkLst>
            <pc:docMk/>
            <pc:sldMk cId="3232821997" sldId="375"/>
            <ac:spMk id="19" creationId="{DFE2AD2A-1588-F49E-7600-075FCE86C51E}"/>
          </ac:spMkLst>
        </pc:spChg>
        <pc:picChg chg="del">
          <ac:chgData name="Laura Oathout" userId="6ff55ba14486fe89" providerId="LiveId" clId="{6DC4CCA1-5CD2-4204-9D94-E31EF679DBFE}" dt="2023-03-08T19:26:34.866" v="397"/>
          <ac:picMkLst>
            <pc:docMk/>
            <pc:sldMk cId="3232821997" sldId="375"/>
            <ac:picMk id="2" creationId="{3BCA48E9-17DF-C0A9-B079-3D8960826CFF}"/>
          </ac:picMkLst>
        </pc:picChg>
        <pc:picChg chg="del">
          <ac:chgData name="Laura Oathout" userId="6ff55ba14486fe89" providerId="LiveId" clId="{6DC4CCA1-5CD2-4204-9D94-E31EF679DBFE}" dt="2023-03-08T19:26:34.862" v="391"/>
          <ac:picMkLst>
            <pc:docMk/>
            <pc:sldMk cId="3232821997" sldId="375"/>
            <ac:picMk id="34" creationId="{A5173291-1585-679C-74D6-64121EA05BB8}"/>
          </ac:picMkLst>
        </pc:picChg>
        <pc:cxnChg chg="del">
          <ac:chgData name="Laura Oathout" userId="6ff55ba14486fe89" providerId="LiveId" clId="{6DC4CCA1-5CD2-4204-9D94-E31EF679DBFE}" dt="2023-03-08T19:26:34.870" v="403"/>
          <ac:cxnSpMkLst>
            <pc:docMk/>
            <pc:sldMk cId="3232821997" sldId="375"/>
            <ac:cxnSpMk id="12" creationId="{B38DB923-DB41-0E14-7075-3BC917FBF522}"/>
          </ac:cxnSpMkLst>
        </pc:cxnChg>
        <pc:cxnChg chg="del">
          <ac:chgData name="Laura Oathout" userId="6ff55ba14486fe89" providerId="LiveId" clId="{6DC4CCA1-5CD2-4204-9D94-E31EF679DBFE}" dt="2023-03-08T19:26:34.871" v="405"/>
          <ac:cxnSpMkLst>
            <pc:docMk/>
            <pc:sldMk cId="3232821997" sldId="375"/>
            <ac:cxnSpMk id="13" creationId="{393B8F25-44D7-2416-368F-40DC11525AD9}"/>
          </ac:cxnSpMkLst>
        </pc:cxnChg>
      </pc:sldChg>
      <pc:sldChg chg="delSp mod setBg">
        <pc:chgData name="Laura Oathout" userId="6ff55ba14486fe89" providerId="LiveId" clId="{6DC4CCA1-5CD2-4204-9D94-E31EF679DBFE}" dt="2023-03-08T19:26:34.978" v="465"/>
        <pc:sldMkLst>
          <pc:docMk/>
          <pc:sldMk cId="1366308743" sldId="377"/>
        </pc:sldMkLst>
        <pc:spChg chg="del">
          <ac:chgData name="Laura Oathout" userId="6ff55ba14486fe89" providerId="LiveId" clId="{6DC4CCA1-5CD2-4204-9D94-E31EF679DBFE}" dt="2023-03-08T19:26:34.947" v="453"/>
          <ac:spMkLst>
            <pc:docMk/>
            <pc:sldMk cId="1366308743" sldId="377"/>
            <ac:spMk id="2" creationId="{85DCD98C-1273-A829-5A76-C48CE9D1704C}"/>
          </ac:spMkLst>
        </pc:spChg>
        <pc:spChg chg="del">
          <ac:chgData name="Laura Oathout" userId="6ff55ba14486fe89" providerId="LiveId" clId="{6DC4CCA1-5CD2-4204-9D94-E31EF679DBFE}" dt="2023-03-08T19:26:34.942" v="443"/>
          <ac:spMkLst>
            <pc:docMk/>
            <pc:sldMk cId="1366308743" sldId="377"/>
            <ac:spMk id="5" creationId="{8A16DEB9-4E4A-F9A1-68C6-524628BCB000}"/>
          </ac:spMkLst>
        </pc:spChg>
        <pc:spChg chg="del">
          <ac:chgData name="Laura Oathout" userId="6ff55ba14486fe89" providerId="LiveId" clId="{6DC4CCA1-5CD2-4204-9D94-E31EF679DBFE}" dt="2023-03-08T19:26:34.943" v="445"/>
          <ac:spMkLst>
            <pc:docMk/>
            <pc:sldMk cId="1366308743" sldId="377"/>
            <ac:spMk id="10" creationId="{03940A86-5AD1-BA41-14FC-9AEECB5309A8}"/>
          </ac:spMkLst>
        </pc:spChg>
        <pc:spChg chg="del">
          <ac:chgData name="Laura Oathout" userId="6ff55ba14486fe89" providerId="LiveId" clId="{6DC4CCA1-5CD2-4204-9D94-E31EF679DBFE}" dt="2023-03-08T19:26:34.945" v="447"/>
          <ac:spMkLst>
            <pc:docMk/>
            <pc:sldMk cId="1366308743" sldId="377"/>
            <ac:spMk id="15" creationId="{0F02A5ED-CBC8-0078-0F45-CAD2973CCB4B}"/>
          </ac:spMkLst>
        </pc:spChg>
        <pc:spChg chg="del">
          <ac:chgData name="Laura Oathout" userId="6ff55ba14486fe89" providerId="LiveId" clId="{6DC4CCA1-5CD2-4204-9D94-E31EF679DBFE}" dt="2023-03-08T19:26:34.948" v="455"/>
          <ac:spMkLst>
            <pc:docMk/>
            <pc:sldMk cId="1366308743" sldId="377"/>
            <ac:spMk id="16" creationId="{00A29F28-8043-DB4C-CC65-C5636F1F583F}"/>
          </ac:spMkLst>
        </pc:spChg>
        <pc:spChg chg="del">
          <ac:chgData name="Laura Oathout" userId="6ff55ba14486fe89" providerId="LiveId" clId="{6DC4CCA1-5CD2-4204-9D94-E31EF679DBFE}" dt="2023-03-08T19:26:34.949" v="457"/>
          <ac:spMkLst>
            <pc:docMk/>
            <pc:sldMk cId="1366308743" sldId="377"/>
            <ac:spMk id="17" creationId="{37BA6649-82D1-4EB1-152E-A0B38E43D79E}"/>
          </ac:spMkLst>
        </pc:spChg>
        <pc:spChg chg="del">
          <ac:chgData name="Laura Oathout" userId="6ff55ba14486fe89" providerId="LiveId" clId="{6DC4CCA1-5CD2-4204-9D94-E31EF679DBFE}" dt="2023-03-08T19:26:34.950" v="459"/>
          <ac:spMkLst>
            <pc:docMk/>
            <pc:sldMk cId="1366308743" sldId="377"/>
            <ac:spMk id="18" creationId="{710AF1BA-4627-D609-E994-82CA7A4CD890}"/>
          </ac:spMkLst>
        </pc:spChg>
        <pc:spChg chg="del">
          <ac:chgData name="Laura Oathout" userId="6ff55ba14486fe89" providerId="LiveId" clId="{6DC4CCA1-5CD2-4204-9D94-E31EF679DBFE}" dt="2023-03-08T19:26:34.945" v="449"/>
          <ac:spMkLst>
            <pc:docMk/>
            <pc:sldMk cId="1366308743" sldId="377"/>
            <ac:spMk id="21" creationId="{585DDA1A-61BB-070C-4C6B-9A87429473BD}"/>
          </ac:spMkLst>
        </pc:spChg>
        <pc:picChg chg="del">
          <ac:chgData name="Laura Oathout" userId="6ff55ba14486fe89" providerId="LiveId" clId="{6DC4CCA1-5CD2-4204-9D94-E31EF679DBFE}" dt="2023-03-08T19:26:34.951" v="461"/>
          <ac:picMkLst>
            <pc:docMk/>
            <pc:sldMk cId="1366308743" sldId="377"/>
            <ac:picMk id="7" creationId="{FE937AC4-A76C-681E-17A7-C70AFFF40876}"/>
          </ac:picMkLst>
        </pc:picChg>
        <pc:picChg chg="del">
          <ac:chgData name="Laura Oathout" userId="6ff55ba14486fe89" providerId="LiveId" clId="{6DC4CCA1-5CD2-4204-9D94-E31EF679DBFE}" dt="2023-03-08T19:26:34.947" v="451"/>
          <ac:picMkLst>
            <pc:docMk/>
            <pc:sldMk cId="1366308743" sldId="377"/>
            <ac:picMk id="12" creationId="{8A46406E-8F71-66DD-542A-A5986876DD72}"/>
          </ac:picMkLst>
        </pc:picChg>
        <pc:picChg chg="del">
          <ac:chgData name="Laura Oathout" userId="6ff55ba14486fe89" providerId="LiveId" clId="{6DC4CCA1-5CD2-4204-9D94-E31EF679DBFE}" dt="2023-03-08T19:26:34.952" v="463"/>
          <ac:picMkLst>
            <pc:docMk/>
            <pc:sldMk cId="1366308743" sldId="377"/>
            <ac:picMk id="34" creationId="{A5173291-1585-679C-74D6-64121EA05BB8}"/>
          </ac:picMkLst>
        </pc:picChg>
      </pc:sldChg>
      <pc:sldChg chg="delSp mod setBg">
        <pc:chgData name="Laura Oathout" userId="6ff55ba14486fe89" providerId="LiveId" clId="{6DC4CCA1-5CD2-4204-9D94-E31EF679DBFE}" dt="2023-03-08T19:26:35.010" v="485"/>
        <pc:sldMkLst>
          <pc:docMk/>
          <pc:sldMk cId="1344710260" sldId="378"/>
        </pc:sldMkLst>
        <pc:spChg chg="del">
          <ac:chgData name="Laura Oathout" userId="6ff55ba14486fe89" providerId="LiveId" clId="{6DC4CCA1-5CD2-4204-9D94-E31EF679DBFE}" dt="2023-03-08T19:26:34.984" v="475"/>
          <ac:spMkLst>
            <pc:docMk/>
            <pc:sldMk cId="1344710260" sldId="378"/>
            <ac:spMk id="2" creationId="{85DCD98C-1273-A829-5A76-C48CE9D1704C}"/>
          </ac:spMkLst>
        </pc:spChg>
        <pc:spChg chg="del">
          <ac:chgData name="Laura Oathout" userId="6ff55ba14486fe89" providerId="LiveId" clId="{6DC4CCA1-5CD2-4204-9D94-E31EF679DBFE}" dt="2023-03-08T19:26:34.980" v="467"/>
          <ac:spMkLst>
            <pc:docMk/>
            <pc:sldMk cId="1344710260" sldId="378"/>
            <ac:spMk id="5" creationId="{8A16DEB9-4E4A-F9A1-68C6-524628BCB000}"/>
          </ac:spMkLst>
        </pc:spChg>
        <pc:spChg chg="del">
          <ac:chgData name="Laura Oathout" userId="6ff55ba14486fe89" providerId="LiveId" clId="{6DC4CCA1-5CD2-4204-9D94-E31EF679DBFE}" dt="2023-03-08T19:26:34.981" v="469"/>
          <ac:spMkLst>
            <pc:docMk/>
            <pc:sldMk cId="1344710260" sldId="378"/>
            <ac:spMk id="10" creationId="{03940A86-5AD1-BA41-14FC-9AEECB5309A8}"/>
          </ac:spMkLst>
        </pc:spChg>
        <pc:spChg chg="del">
          <ac:chgData name="Laura Oathout" userId="6ff55ba14486fe89" providerId="LiveId" clId="{6DC4CCA1-5CD2-4204-9D94-E31EF679DBFE}" dt="2023-03-08T19:26:34.982" v="471"/>
          <ac:spMkLst>
            <pc:docMk/>
            <pc:sldMk cId="1344710260" sldId="378"/>
            <ac:spMk id="15" creationId="{0F02A5ED-CBC8-0078-0F45-CAD2973CCB4B}"/>
          </ac:spMkLst>
        </pc:spChg>
        <pc:spChg chg="del">
          <ac:chgData name="Laura Oathout" userId="6ff55ba14486fe89" providerId="LiveId" clId="{6DC4CCA1-5CD2-4204-9D94-E31EF679DBFE}" dt="2023-03-08T19:26:34.983" v="473"/>
          <ac:spMkLst>
            <pc:docMk/>
            <pc:sldMk cId="1344710260" sldId="378"/>
            <ac:spMk id="21" creationId="{585DDA1A-61BB-070C-4C6B-9A87429473BD}"/>
          </ac:spMkLst>
        </pc:spChg>
        <pc:picChg chg="del">
          <ac:chgData name="Laura Oathout" userId="6ff55ba14486fe89" providerId="LiveId" clId="{6DC4CCA1-5CD2-4204-9D94-E31EF679DBFE}" dt="2023-03-08T19:26:34.986" v="479"/>
          <ac:picMkLst>
            <pc:docMk/>
            <pc:sldMk cId="1344710260" sldId="378"/>
            <ac:picMk id="4" creationId="{E7C2FB00-E85E-0220-7E4F-A53EEE31BB4A}"/>
          </ac:picMkLst>
        </pc:picChg>
        <pc:picChg chg="del">
          <ac:chgData name="Laura Oathout" userId="6ff55ba14486fe89" providerId="LiveId" clId="{6DC4CCA1-5CD2-4204-9D94-E31EF679DBFE}" dt="2023-03-08T19:26:34.985" v="477"/>
          <ac:picMkLst>
            <pc:docMk/>
            <pc:sldMk cId="1344710260" sldId="378"/>
            <ac:picMk id="8" creationId="{17265A1F-C5A4-CF89-4C96-F40207ED12CF}"/>
          </ac:picMkLst>
        </pc:picChg>
        <pc:picChg chg="del">
          <ac:chgData name="Laura Oathout" userId="6ff55ba14486fe89" providerId="LiveId" clId="{6DC4CCA1-5CD2-4204-9D94-E31EF679DBFE}" dt="2023-03-08T19:26:34.987" v="481"/>
          <ac:picMkLst>
            <pc:docMk/>
            <pc:sldMk cId="1344710260" sldId="378"/>
            <ac:picMk id="11" creationId="{8AAB554F-5983-86C6-FC81-47AACE39B6E0}"/>
          </ac:picMkLst>
        </pc:picChg>
        <pc:picChg chg="del">
          <ac:chgData name="Laura Oathout" userId="6ff55ba14486fe89" providerId="LiveId" clId="{6DC4CCA1-5CD2-4204-9D94-E31EF679DBFE}" dt="2023-03-08T19:26:34.989" v="483"/>
          <ac:picMkLst>
            <pc:docMk/>
            <pc:sldMk cId="1344710260" sldId="378"/>
            <ac:picMk id="34" creationId="{A5173291-1585-679C-74D6-64121EA05BB8}"/>
          </ac:picMkLst>
        </pc:picChg>
      </pc:sldChg>
      <pc:sldChg chg="delSp mod setBg">
        <pc:chgData name="Laura Oathout" userId="6ff55ba14486fe89" providerId="LiveId" clId="{6DC4CCA1-5CD2-4204-9D94-E31EF679DBFE}" dt="2023-03-08T19:26:35.105" v="563"/>
        <pc:sldMkLst>
          <pc:docMk/>
          <pc:sldMk cId="2244629995" sldId="380"/>
        </pc:sldMkLst>
        <pc:spChg chg="del">
          <ac:chgData name="Laura Oathout" userId="6ff55ba14486fe89" providerId="LiveId" clId="{6DC4CCA1-5CD2-4204-9D94-E31EF679DBFE}" dt="2023-03-08T19:26:35.071" v="547"/>
          <ac:spMkLst>
            <pc:docMk/>
            <pc:sldMk cId="2244629995" sldId="380"/>
            <ac:spMk id="5" creationId="{8A16DEB9-4E4A-F9A1-68C6-524628BCB000}"/>
          </ac:spMkLst>
        </pc:spChg>
        <pc:spChg chg="del">
          <ac:chgData name="Laura Oathout" userId="6ff55ba14486fe89" providerId="LiveId" clId="{6DC4CCA1-5CD2-4204-9D94-E31EF679DBFE}" dt="2023-03-08T19:26:35.074" v="549"/>
          <ac:spMkLst>
            <pc:docMk/>
            <pc:sldMk cId="2244629995" sldId="380"/>
            <ac:spMk id="10" creationId="{03940A86-5AD1-BA41-14FC-9AEECB5309A8}"/>
          </ac:spMkLst>
        </pc:spChg>
        <pc:spChg chg="del">
          <ac:chgData name="Laura Oathout" userId="6ff55ba14486fe89" providerId="LiveId" clId="{6DC4CCA1-5CD2-4204-9D94-E31EF679DBFE}" dt="2023-03-08T19:26:35.075" v="551"/>
          <ac:spMkLst>
            <pc:docMk/>
            <pc:sldMk cId="2244629995" sldId="380"/>
            <ac:spMk id="15" creationId="{0F02A5ED-CBC8-0078-0F45-CAD2973CCB4B}"/>
          </ac:spMkLst>
        </pc:spChg>
        <pc:spChg chg="del">
          <ac:chgData name="Laura Oathout" userId="6ff55ba14486fe89" providerId="LiveId" clId="{6DC4CCA1-5CD2-4204-9D94-E31EF679DBFE}" dt="2023-03-08T19:26:35.081" v="561"/>
          <ac:spMkLst>
            <pc:docMk/>
            <pc:sldMk cId="2244629995" sldId="380"/>
            <ac:spMk id="21" creationId="{585DDA1A-61BB-070C-4C6B-9A87429473BD}"/>
          </ac:spMkLst>
        </pc:spChg>
        <pc:picChg chg="del">
          <ac:chgData name="Laura Oathout" userId="6ff55ba14486fe89" providerId="LiveId" clId="{6DC4CCA1-5CD2-4204-9D94-E31EF679DBFE}" dt="2023-03-08T19:26:35.076" v="553"/>
          <ac:picMkLst>
            <pc:docMk/>
            <pc:sldMk cId="2244629995" sldId="380"/>
            <ac:picMk id="6" creationId="{63776F61-FB24-4A60-1633-0237E5313D19}"/>
          </ac:picMkLst>
        </pc:picChg>
        <pc:picChg chg="del">
          <ac:chgData name="Laura Oathout" userId="6ff55ba14486fe89" providerId="LiveId" clId="{6DC4CCA1-5CD2-4204-9D94-E31EF679DBFE}" dt="2023-03-08T19:26:35.079" v="559"/>
          <ac:picMkLst>
            <pc:docMk/>
            <pc:sldMk cId="2244629995" sldId="380"/>
            <ac:picMk id="9" creationId="{3EA5596F-FF0A-AB90-229A-6933590AFA3B}"/>
          </ac:picMkLst>
        </pc:picChg>
        <pc:picChg chg="del">
          <ac:chgData name="Laura Oathout" userId="6ff55ba14486fe89" providerId="LiveId" clId="{6DC4CCA1-5CD2-4204-9D94-E31EF679DBFE}" dt="2023-03-08T19:26:35.078" v="557"/>
          <ac:picMkLst>
            <pc:docMk/>
            <pc:sldMk cId="2244629995" sldId="380"/>
            <ac:picMk id="13" creationId="{6486D789-5D17-C2B3-D1B0-40E5E87FF280}"/>
          </ac:picMkLst>
        </pc:picChg>
        <pc:picChg chg="del">
          <ac:chgData name="Laura Oathout" userId="6ff55ba14486fe89" providerId="LiveId" clId="{6DC4CCA1-5CD2-4204-9D94-E31EF679DBFE}" dt="2023-03-08T19:26:35.077" v="555"/>
          <ac:picMkLst>
            <pc:docMk/>
            <pc:sldMk cId="2244629995" sldId="380"/>
            <ac:picMk id="34" creationId="{A5173291-1585-679C-74D6-64121EA05BB8}"/>
          </ac:picMkLst>
        </pc:picChg>
      </pc:sldChg>
      <pc:sldChg chg="delSp mod setBg">
        <pc:chgData name="Laura Oathout" userId="6ff55ba14486fe89" providerId="LiveId" clId="{6DC4CCA1-5CD2-4204-9D94-E31EF679DBFE}" dt="2023-03-08T19:26:35.153" v="603"/>
        <pc:sldMkLst>
          <pc:docMk/>
          <pc:sldMk cId="1453915917" sldId="381"/>
        </pc:sldMkLst>
        <pc:spChg chg="del">
          <ac:chgData name="Laura Oathout" userId="6ff55ba14486fe89" providerId="LiveId" clId="{6DC4CCA1-5CD2-4204-9D94-E31EF679DBFE}" dt="2023-03-08T19:26:35.118" v="585"/>
          <ac:spMkLst>
            <pc:docMk/>
            <pc:sldMk cId="1453915917" sldId="381"/>
            <ac:spMk id="2" creationId="{022078F2-8B02-5306-9DC0-048E2B1FB1BA}"/>
          </ac:spMkLst>
        </pc:spChg>
        <pc:spChg chg="del">
          <ac:chgData name="Laura Oathout" userId="6ff55ba14486fe89" providerId="LiveId" clId="{6DC4CCA1-5CD2-4204-9D94-E31EF679DBFE}" dt="2023-03-08T19:26:35.110" v="569"/>
          <ac:spMkLst>
            <pc:docMk/>
            <pc:sldMk cId="1453915917" sldId="381"/>
            <ac:spMk id="3" creationId="{AF9E34E1-9537-9668-F0B0-BE8FF5E57C36}"/>
          </ac:spMkLst>
        </pc:spChg>
        <pc:spChg chg="del">
          <ac:chgData name="Laura Oathout" userId="6ff55ba14486fe89" providerId="LiveId" clId="{6DC4CCA1-5CD2-4204-9D94-E31EF679DBFE}" dt="2023-03-08T19:26:35.121" v="587"/>
          <ac:spMkLst>
            <pc:docMk/>
            <pc:sldMk cId="1453915917" sldId="381"/>
            <ac:spMk id="5" creationId="{E598A409-11CF-6103-A76F-271FEEE0E810}"/>
          </ac:spMkLst>
        </pc:spChg>
        <pc:spChg chg="del">
          <ac:chgData name="Laura Oathout" userId="6ff55ba14486fe89" providerId="LiveId" clId="{6DC4CCA1-5CD2-4204-9D94-E31EF679DBFE}" dt="2023-03-08T19:26:35.116" v="581"/>
          <ac:spMkLst>
            <pc:docMk/>
            <pc:sldMk cId="1453915917" sldId="381"/>
            <ac:spMk id="7" creationId="{25E4F87E-64FD-055E-9B0F-C905CE3FEF3A}"/>
          </ac:spMkLst>
        </pc:spChg>
        <pc:spChg chg="del">
          <ac:chgData name="Laura Oathout" userId="6ff55ba14486fe89" providerId="LiveId" clId="{6DC4CCA1-5CD2-4204-9D94-E31EF679DBFE}" dt="2023-03-08T19:26:35.117" v="583"/>
          <ac:spMkLst>
            <pc:docMk/>
            <pc:sldMk cId="1453915917" sldId="381"/>
            <ac:spMk id="8" creationId="{A4842168-38F4-1F60-1D73-FF3CFD84C1B1}"/>
          </ac:spMkLst>
        </pc:spChg>
        <pc:spChg chg="del">
          <ac:chgData name="Laura Oathout" userId="6ff55ba14486fe89" providerId="LiveId" clId="{6DC4CCA1-5CD2-4204-9D94-E31EF679DBFE}" dt="2023-03-08T19:26:35.112" v="573"/>
          <ac:spMkLst>
            <pc:docMk/>
            <pc:sldMk cId="1453915917" sldId="381"/>
            <ac:spMk id="9" creationId="{4B4B02D0-4154-7CD2-DD3C-073F1C43C51F}"/>
          </ac:spMkLst>
        </pc:spChg>
        <pc:spChg chg="del">
          <ac:chgData name="Laura Oathout" userId="6ff55ba14486fe89" providerId="LiveId" clId="{6DC4CCA1-5CD2-4204-9D94-E31EF679DBFE}" dt="2023-03-08T19:26:35.109" v="567"/>
          <ac:spMkLst>
            <pc:docMk/>
            <pc:sldMk cId="1453915917" sldId="381"/>
            <ac:spMk id="10" creationId="{03940A86-5AD1-BA41-14FC-9AEECB5309A8}"/>
          </ac:spMkLst>
        </pc:spChg>
        <pc:spChg chg="del">
          <ac:chgData name="Laura Oathout" userId="6ff55ba14486fe89" providerId="LiveId" clId="{6DC4CCA1-5CD2-4204-9D94-E31EF679DBFE}" dt="2023-03-08T19:26:35.122" v="589"/>
          <ac:spMkLst>
            <pc:docMk/>
            <pc:sldMk cId="1453915917" sldId="381"/>
            <ac:spMk id="11" creationId="{ED4D2595-96E3-3138-26AD-7050B6EA9CD8}"/>
          </ac:spMkLst>
        </pc:spChg>
        <pc:spChg chg="del">
          <ac:chgData name="Laura Oathout" userId="6ff55ba14486fe89" providerId="LiveId" clId="{6DC4CCA1-5CD2-4204-9D94-E31EF679DBFE}" dt="2023-03-08T19:26:35.123" v="591"/>
          <ac:spMkLst>
            <pc:docMk/>
            <pc:sldMk cId="1453915917" sldId="381"/>
            <ac:spMk id="13" creationId="{1AF08C8A-5BC1-9C6F-2B16-3EE19F6CCEE8}"/>
          </ac:spMkLst>
        </pc:spChg>
        <pc:spChg chg="del">
          <ac:chgData name="Laura Oathout" userId="6ff55ba14486fe89" providerId="LiveId" clId="{6DC4CCA1-5CD2-4204-9D94-E31EF679DBFE}" dt="2023-03-08T19:26:35.125" v="593"/>
          <ac:spMkLst>
            <pc:docMk/>
            <pc:sldMk cId="1453915917" sldId="381"/>
            <ac:spMk id="15" creationId="{F22D956D-000C-C48F-9F34-AAFB47B4A532}"/>
          </ac:spMkLst>
        </pc:spChg>
        <pc:spChg chg="del">
          <ac:chgData name="Laura Oathout" userId="6ff55ba14486fe89" providerId="LiveId" clId="{6DC4CCA1-5CD2-4204-9D94-E31EF679DBFE}" dt="2023-03-08T19:26:35.127" v="597"/>
          <ac:spMkLst>
            <pc:docMk/>
            <pc:sldMk cId="1453915917" sldId="381"/>
            <ac:spMk id="16" creationId="{1D52B84E-E9B6-0E0B-FB1F-236C6C1E3184}"/>
          </ac:spMkLst>
        </pc:spChg>
        <pc:spChg chg="del">
          <ac:chgData name="Laura Oathout" userId="6ff55ba14486fe89" providerId="LiveId" clId="{6DC4CCA1-5CD2-4204-9D94-E31EF679DBFE}" dt="2023-03-08T19:26:35.126" v="595"/>
          <ac:spMkLst>
            <pc:docMk/>
            <pc:sldMk cId="1453915917" sldId="381"/>
            <ac:spMk id="17" creationId="{4DFFF881-06E1-5343-32DA-3640E6D398A2}"/>
          </ac:spMkLst>
        </pc:spChg>
        <pc:spChg chg="del">
          <ac:chgData name="Laura Oathout" userId="6ff55ba14486fe89" providerId="LiveId" clId="{6DC4CCA1-5CD2-4204-9D94-E31EF679DBFE}" dt="2023-03-08T19:26:35.114" v="575"/>
          <ac:spMkLst>
            <pc:docMk/>
            <pc:sldMk cId="1453915917" sldId="381"/>
            <ac:spMk id="19" creationId="{DFE2AD2A-1588-F49E-7600-075FCE86C51E}"/>
          </ac:spMkLst>
        </pc:spChg>
        <pc:spChg chg="del">
          <ac:chgData name="Laura Oathout" userId="6ff55ba14486fe89" providerId="LiveId" clId="{6DC4CCA1-5CD2-4204-9D94-E31EF679DBFE}" dt="2023-03-08T19:26:35.115" v="577"/>
          <ac:spMkLst>
            <pc:docMk/>
            <pc:sldMk cId="1453915917" sldId="381"/>
            <ac:spMk id="40" creationId="{5A9102F8-6E71-7F72-824F-B2D0A6B39A78}"/>
          </ac:spMkLst>
        </pc:spChg>
        <pc:spChg chg="del">
          <ac:chgData name="Laura Oathout" userId="6ff55ba14486fe89" providerId="LiveId" clId="{6DC4CCA1-5CD2-4204-9D94-E31EF679DBFE}" dt="2023-03-08T19:26:35.116" v="579"/>
          <ac:spMkLst>
            <pc:docMk/>
            <pc:sldMk cId="1453915917" sldId="381"/>
            <ac:spMk id="41" creationId="{42A70B42-9FAF-3AC8-25FE-9265AEBE03AF}"/>
          </ac:spMkLst>
        </pc:spChg>
        <pc:spChg chg="del">
          <ac:chgData name="Laura Oathout" userId="6ff55ba14486fe89" providerId="LiveId" clId="{6DC4CCA1-5CD2-4204-9D94-E31EF679DBFE}" dt="2023-03-08T19:26:35.108" v="565"/>
          <ac:spMkLst>
            <pc:docMk/>
            <pc:sldMk cId="1453915917" sldId="381"/>
            <ac:spMk id="56" creationId="{CD71C13A-2AA9-DBB6-BB23-C063DE776D6E}"/>
          </ac:spMkLst>
        </pc:spChg>
        <pc:picChg chg="del">
          <ac:chgData name="Laura Oathout" userId="6ff55ba14486fe89" providerId="LiveId" clId="{6DC4CCA1-5CD2-4204-9D94-E31EF679DBFE}" dt="2023-03-08T19:26:35.127" v="599"/>
          <ac:picMkLst>
            <pc:docMk/>
            <pc:sldMk cId="1453915917" sldId="381"/>
            <ac:picMk id="21" creationId="{25998A36-09C7-7409-2AB0-CB3E0B5E7D47}"/>
          </ac:picMkLst>
        </pc:picChg>
        <pc:picChg chg="del">
          <ac:chgData name="Laura Oathout" userId="6ff55ba14486fe89" providerId="LiveId" clId="{6DC4CCA1-5CD2-4204-9D94-E31EF679DBFE}" dt="2023-03-08T19:26:35.129" v="601"/>
          <ac:picMkLst>
            <pc:docMk/>
            <pc:sldMk cId="1453915917" sldId="381"/>
            <ac:picMk id="27" creationId="{6CBEBB43-94AA-8ABA-069D-BCAC0ACCF67B}"/>
          </ac:picMkLst>
        </pc:picChg>
        <pc:picChg chg="del">
          <ac:chgData name="Laura Oathout" userId="6ff55ba14486fe89" providerId="LiveId" clId="{6DC4CCA1-5CD2-4204-9D94-E31EF679DBFE}" dt="2023-03-08T19:26:35.111" v="571"/>
          <ac:picMkLst>
            <pc:docMk/>
            <pc:sldMk cId="1453915917" sldId="381"/>
            <ac:picMk id="34" creationId="{A5173291-1585-679C-74D6-64121EA05BB8}"/>
          </ac:picMkLst>
        </pc:picChg>
      </pc:sldChg>
      <pc:sldChg chg="delSp mod setBg">
        <pc:chgData name="Laura Oathout" userId="6ff55ba14486fe89" providerId="LiveId" clId="{6DC4CCA1-5CD2-4204-9D94-E31EF679DBFE}" dt="2023-03-08T19:26:35.192" v="637"/>
        <pc:sldMkLst>
          <pc:docMk/>
          <pc:sldMk cId="1929448310" sldId="382"/>
        </pc:sldMkLst>
        <pc:spChg chg="del">
          <ac:chgData name="Laura Oathout" userId="6ff55ba14486fe89" providerId="LiveId" clId="{6DC4CCA1-5CD2-4204-9D94-E31EF679DBFE}" dt="2023-03-08T19:26:35.164" v="623"/>
          <ac:spMkLst>
            <pc:docMk/>
            <pc:sldMk cId="1929448310" sldId="382"/>
            <ac:spMk id="2" creationId="{022078F2-8B02-5306-9DC0-048E2B1FB1BA}"/>
          </ac:spMkLst>
        </pc:spChg>
        <pc:spChg chg="del">
          <ac:chgData name="Laura Oathout" userId="6ff55ba14486fe89" providerId="LiveId" clId="{6DC4CCA1-5CD2-4204-9D94-E31EF679DBFE}" dt="2023-03-08T19:26:35.157" v="609"/>
          <ac:spMkLst>
            <pc:docMk/>
            <pc:sldMk cId="1929448310" sldId="382"/>
            <ac:spMk id="3" creationId="{AF9E34E1-9537-9668-F0B0-BE8FF5E57C36}"/>
          </ac:spMkLst>
        </pc:spChg>
        <pc:spChg chg="del">
          <ac:chgData name="Laura Oathout" userId="6ff55ba14486fe89" providerId="LiveId" clId="{6DC4CCA1-5CD2-4204-9D94-E31EF679DBFE}" dt="2023-03-08T19:26:35.165" v="625"/>
          <ac:spMkLst>
            <pc:docMk/>
            <pc:sldMk cId="1929448310" sldId="382"/>
            <ac:spMk id="5" creationId="{E598A409-11CF-6103-A76F-271FEEE0E810}"/>
          </ac:spMkLst>
        </pc:spChg>
        <pc:spChg chg="del">
          <ac:chgData name="Laura Oathout" userId="6ff55ba14486fe89" providerId="LiveId" clId="{6DC4CCA1-5CD2-4204-9D94-E31EF679DBFE}" dt="2023-03-08T19:26:35.163" v="619"/>
          <ac:spMkLst>
            <pc:docMk/>
            <pc:sldMk cId="1929448310" sldId="382"/>
            <ac:spMk id="7" creationId="{25E4F87E-64FD-055E-9B0F-C905CE3FEF3A}"/>
          </ac:spMkLst>
        </pc:spChg>
        <pc:spChg chg="del">
          <ac:chgData name="Laura Oathout" userId="6ff55ba14486fe89" providerId="LiveId" clId="{6DC4CCA1-5CD2-4204-9D94-E31EF679DBFE}" dt="2023-03-08T19:26:35.164" v="621"/>
          <ac:spMkLst>
            <pc:docMk/>
            <pc:sldMk cId="1929448310" sldId="382"/>
            <ac:spMk id="8" creationId="{A4842168-38F4-1F60-1D73-FF3CFD84C1B1}"/>
          </ac:spMkLst>
        </pc:spChg>
        <pc:spChg chg="del">
          <ac:chgData name="Laura Oathout" userId="6ff55ba14486fe89" providerId="LiveId" clId="{6DC4CCA1-5CD2-4204-9D94-E31EF679DBFE}" dt="2023-03-08T19:26:35.159" v="613"/>
          <ac:spMkLst>
            <pc:docMk/>
            <pc:sldMk cId="1929448310" sldId="382"/>
            <ac:spMk id="9" creationId="{4B4B02D0-4154-7CD2-DD3C-073F1C43C51F}"/>
          </ac:spMkLst>
        </pc:spChg>
        <pc:spChg chg="del">
          <ac:chgData name="Laura Oathout" userId="6ff55ba14486fe89" providerId="LiveId" clId="{6DC4CCA1-5CD2-4204-9D94-E31EF679DBFE}" dt="2023-03-08T19:26:35.157" v="607"/>
          <ac:spMkLst>
            <pc:docMk/>
            <pc:sldMk cId="1929448310" sldId="382"/>
            <ac:spMk id="10" creationId="{03940A86-5AD1-BA41-14FC-9AEECB5309A8}"/>
          </ac:spMkLst>
        </pc:spChg>
        <pc:spChg chg="del">
          <ac:chgData name="Laura Oathout" userId="6ff55ba14486fe89" providerId="LiveId" clId="{6DC4CCA1-5CD2-4204-9D94-E31EF679DBFE}" dt="2023-03-08T19:26:35.169" v="635"/>
          <ac:spMkLst>
            <pc:docMk/>
            <pc:sldMk cId="1929448310" sldId="382"/>
            <ac:spMk id="12" creationId="{A68D9670-6EAD-CF17-D5AD-6538FD309E51}"/>
          </ac:spMkLst>
        </pc:spChg>
        <pc:spChg chg="del">
          <ac:chgData name="Laura Oathout" userId="6ff55ba14486fe89" providerId="LiveId" clId="{6DC4CCA1-5CD2-4204-9D94-E31EF679DBFE}" dt="2023-03-08T19:26:35.167" v="627"/>
          <ac:spMkLst>
            <pc:docMk/>
            <pc:sldMk cId="1929448310" sldId="382"/>
            <ac:spMk id="13" creationId="{1AF08C8A-5BC1-9C6F-2B16-3EE19F6CCEE8}"/>
          </ac:spMkLst>
        </pc:spChg>
        <pc:spChg chg="del">
          <ac:chgData name="Laura Oathout" userId="6ff55ba14486fe89" providerId="LiveId" clId="{6DC4CCA1-5CD2-4204-9D94-E31EF679DBFE}" dt="2023-03-08T19:26:35.167" v="629"/>
          <ac:spMkLst>
            <pc:docMk/>
            <pc:sldMk cId="1929448310" sldId="382"/>
            <ac:spMk id="15" creationId="{F22D956D-000C-C48F-9F34-AAFB47B4A532}"/>
          </ac:spMkLst>
        </pc:spChg>
        <pc:spChg chg="del">
          <ac:chgData name="Laura Oathout" userId="6ff55ba14486fe89" providerId="LiveId" clId="{6DC4CCA1-5CD2-4204-9D94-E31EF679DBFE}" dt="2023-03-08T19:26:35.168" v="631"/>
          <ac:spMkLst>
            <pc:docMk/>
            <pc:sldMk cId="1929448310" sldId="382"/>
            <ac:spMk id="17" creationId="{4DFFF881-06E1-5343-32DA-3640E6D398A2}"/>
          </ac:spMkLst>
        </pc:spChg>
        <pc:spChg chg="del">
          <ac:chgData name="Laura Oathout" userId="6ff55ba14486fe89" providerId="LiveId" clId="{6DC4CCA1-5CD2-4204-9D94-E31EF679DBFE}" dt="2023-03-08T19:26:35.161" v="615"/>
          <ac:spMkLst>
            <pc:docMk/>
            <pc:sldMk cId="1929448310" sldId="382"/>
            <ac:spMk id="19" creationId="{DFE2AD2A-1588-F49E-7600-075FCE86C51E}"/>
          </ac:spMkLst>
        </pc:spChg>
        <pc:spChg chg="del">
          <ac:chgData name="Laura Oathout" userId="6ff55ba14486fe89" providerId="LiveId" clId="{6DC4CCA1-5CD2-4204-9D94-E31EF679DBFE}" dt="2023-03-08T19:26:35.162" v="617"/>
          <ac:spMkLst>
            <pc:docMk/>
            <pc:sldMk cId="1929448310" sldId="382"/>
            <ac:spMk id="41" creationId="{42A70B42-9FAF-3AC8-25FE-9265AEBE03AF}"/>
          </ac:spMkLst>
        </pc:spChg>
        <pc:spChg chg="del">
          <ac:chgData name="Laura Oathout" userId="6ff55ba14486fe89" providerId="LiveId" clId="{6DC4CCA1-5CD2-4204-9D94-E31EF679DBFE}" dt="2023-03-08T19:26:35.155" v="605"/>
          <ac:spMkLst>
            <pc:docMk/>
            <pc:sldMk cId="1929448310" sldId="382"/>
            <ac:spMk id="56" creationId="{CD71C13A-2AA9-DBB6-BB23-C063DE776D6E}"/>
          </ac:spMkLst>
        </pc:spChg>
        <pc:picChg chg="del">
          <ac:chgData name="Laura Oathout" userId="6ff55ba14486fe89" providerId="LiveId" clId="{6DC4CCA1-5CD2-4204-9D94-E31EF679DBFE}" dt="2023-03-08T19:26:35.168" v="633"/>
          <ac:picMkLst>
            <pc:docMk/>
            <pc:sldMk cId="1929448310" sldId="382"/>
            <ac:picMk id="6" creationId="{941325EA-A277-8907-C688-DB1E36C19E25}"/>
          </ac:picMkLst>
        </pc:picChg>
        <pc:picChg chg="del">
          <ac:chgData name="Laura Oathout" userId="6ff55ba14486fe89" providerId="LiveId" clId="{6DC4CCA1-5CD2-4204-9D94-E31EF679DBFE}" dt="2023-03-08T19:26:35.158" v="611"/>
          <ac:picMkLst>
            <pc:docMk/>
            <pc:sldMk cId="1929448310" sldId="382"/>
            <ac:picMk id="34" creationId="{A5173291-1585-679C-74D6-64121EA05BB8}"/>
          </ac:picMkLst>
        </pc:picChg>
      </pc:sldChg>
      <pc:sldChg chg="delSp mod setBg">
        <pc:chgData name="Laura Oathout" userId="6ff55ba14486fe89" providerId="LiveId" clId="{6DC4CCA1-5CD2-4204-9D94-E31EF679DBFE}" dt="2023-03-08T19:26:35.232" v="669"/>
        <pc:sldMkLst>
          <pc:docMk/>
          <pc:sldMk cId="4068461151" sldId="383"/>
        </pc:sldMkLst>
        <pc:spChg chg="del">
          <ac:chgData name="Laura Oathout" userId="6ff55ba14486fe89" providerId="LiveId" clId="{6DC4CCA1-5CD2-4204-9D94-E31EF679DBFE}" dt="2023-03-08T19:26:35.197" v="643"/>
          <ac:spMkLst>
            <pc:docMk/>
            <pc:sldMk cId="4068461151" sldId="383"/>
            <ac:spMk id="3" creationId="{AF9E34E1-9537-9668-F0B0-BE8FF5E57C36}"/>
          </ac:spMkLst>
        </pc:spChg>
        <pc:spChg chg="del">
          <ac:chgData name="Laura Oathout" userId="6ff55ba14486fe89" providerId="LiveId" clId="{6DC4CCA1-5CD2-4204-9D94-E31EF679DBFE}" dt="2023-03-08T19:26:35.200" v="653"/>
          <ac:spMkLst>
            <pc:docMk/>
            <pc:sldMk cId="4068461151" sldId="383"/>
            <ac:spMk id="7" creationId="{25E4F87E-64FD-055E-9B0F-C905CE3FEF3A}"/>
          </ac:spMkLst>
        </pc:spChg>
        <pc:spChg chg="del">
          <ac:chgData name="Laura Oathout" userId="6ff55ba14486fe89" providerId="LiveId" clId="{6DC4CCA1-5CD2-4204-9D94-E31EF679DBFE}" dt="2023-03-08T19:26:35.202" v="655"/>
          <ac:spMkLst>
            <pc:docMk/>
            <pc:sldMk cId="4068461151" sldId="383"/>
            <ac:spMk id="8" creationId="{A4842168-38F4-1F60-1D73-FF3CFD84C1B1}"/>
          </ac:spMkLst>
        </pc:spChg>
        <pc:spChg chg="del">
          <ac:chgData name="Laura Oathout" userId="6ff55ba14486fe89" providerId="LiveId" clId="{6DC4CCA1-5CD2-4204-9D94-E31EF679DBFE}" dt="2023-03-08T19:26:35.198" v="647"/>
          <ac:spMkLst>
            <pc:docMk/>
            <pc:sldMk cId="4068461151" sldId="383"/>
            <ac:spMk id="9" creationId="{4B4B02D0-4154-7CD2-DD3C-073F1C43C51F}"/>
          </ac:spMkLst>
        </pc:spChg>
        <pc:spChg chg="del">
          <ac:chgData name="Laura Oathout" userId="6ff55ba14486fe89" providerId="LiveId" clId="{6DC4CCA1-5CD2-4204-9D94-E31EF679DBFE}" dt="2023-03-08T19:26:35.195" v="641"/>
          <ac:spMkLst>
            <pc:docMk/>
            <pc:sldMk cId="4068461151" sldId="383"/>
            <ac:spMk id="10" creationId="{03940A86-5AD1-BA41-14FC-9AEECB5309A8}"/>
          </ac:spMkLst>
        </pc:spChg>
        <pc:spChg chg="del">
          <ac:chgData name="Laura Oathout" userId="6ff55ba14486fe89" providerId="LiveId" clId="{6DC4CCA1-5CD2-4204-9D94-E31EF679DBFE}" dt="2023-03-08T19:26:35.204" v="659"/>
          <ac:spMkLst>
            <pc:docMk/>
            <pc:sldMk cId="4068461151" sldId="383"/>
            <ac:spMk id="14" creationId="{D13C8E06-7AAC-9974-31FD-3E5F5D25FE66}"/>
          </ac:spMkLst>
        </pc:spChg>
        <pc:spChg chg="del">
          <ac:chgData name="Laura Oathout" userId="6ff55ba14486fe89" providerId="LiveId" clId="{6DC4CCA1-5CD2-4204-9D94-E31EF679DBFE}" dt="2023-03-08T19:26:35.205" v="661"/>
          <ac:spMkLst>
            <pc:docMk/>
            <pc:sldMk cId="4068461151" sldId="383"/>
            <ac:spMk id="16" creationId="{901D7E10-17B5-45CC-399B-96D5FF362D44}"/>
          </ac:spMkLst>
        </pc:spChg>
        <pc:spChg chg="del">
          <ac:chgData name="Laura Oathout" userId="6ff55ba14486fe89" providerId="LiveId" clId="{6DC4CCA1-5CD2-4204-9D94-E31EF679DBFE}" dt="2023-03-08T19:26:35.207" v="663"/>
          <ac:spMkLst>
            <pc:docMk/>
            <pc:sldMk cId="4068461151" sldId="383"/>
            <ac:spMk id="18" creationId="{C8088606-C915-DDBB-B9A7-2FD3BDB0C9CB}"/>
          </ac:spMkLst>
        </pc:spChg>
        <pc:spChg chg="del">
          <ac:chgData name="Laura Oathout" userId="6ff55ba14486fe89" providerId="LiveId" clId="{6DC4CCA1-5CD2-4204-9D94-E31EF679DBFE}" dt="2023-03-08T19:26:35.199" v="649"/>
          <ac:spMkLst>
            <pc:docMk/>
            <pc:sldMk cId="4068461151" sldId="383"/>
            <ac:spMk id="19" creationId="{DFE2AD2A-1588-F49E-7600-075FCE86C51E}"/>
          </ac:spMkLst>
        </pc:spChg>
        <pc:spChg chg="del">
          <ac:chgData name="Laura Oathout" userId="6ff55ba14486fe89" providerId="LiveId" clId="{6DC4CCA1-5CD2-4204-9D94-E31EF679DBFE}" dt="2023-03-08T19:26:35.208" v="665"/>
          <ac:spMkLst>
            <pc:docMk/>
            <pc:sldMk cId="4068461151" sldId="383"/>
            <ac:spMk id="20" creationId="{16A3D1F5-713F-C8A0-2BC8-C6D276257F45}"/>
          </ac:spMkLst>
        </pc:spChg>
        <pc:spChg chg="del">
          <ac:chgData name="Laura Oathout" userId="6ff55ba14486fe89" providerId="LiveId" clId="{6DC4CCA1-5CD2-4204-9D94-E31EF679DBFE}" dt="2023-03-08T19:26:35.209" v="667"/>
          <ac:spMkLst>
            <pc:docMk/>
            <pc:sldMk cId="4068461151" sldId="383"/>
            <ac:spMk id="21" creationId="{9838BBBD-664B-6521-726F-09745092496C}"/>
          </ac:spMkLst>
        </pc:spChg>
        <pc:spChg chg="del">
          <ac:chgData name="Laura Oathout" userId="6ff55ba14486fe89" providerId="LiveId" clId="{6DC4CCA1-5CD2-4204-9D94-E31EF679DBFE}" dt="2023-03-08T19:26:35.200" v="651"/>
          <ac:spMkLst>
            <pc:docMk/>
            <pc:sldMk cId="4068461151" sldId="383"/>
            <ac:spMk id="41" creationId="{42A70B42-9FAF-3AC8-25FE-9265AEBE03AF}"/>
          </ac:spMkLst>
        </pc:spChg>
        <pc:spChg chg="del">
          <ac:chgData name="Laura Oathout" userId="6ff55ba14486fe89" providerId="LiveId" clId="{6DC4CCA1-5CD2-4204-9D94-E31EF679DBFE}" dt="2023-03-08T19:26:35.194" v="639"/>
          <ac:spMkLst>
            <pc:docMk/>
            <pc:sldMk cId="4068461151" sldId="383"/>
            <ac:spMk id="56" creationId="{CD71C13A-2AA9-DBB6-BB23-C063DE776D6E}"/>
          </ac:spMkLst>
        </pc:spChg>
        <pc:picChg chg="del">
          <ac:chgData name="Laura Oathout" userId="6ff55ba14486fe89" providerId="LiveId" clId="{6DC4CCA1-5CD2-4204-9D94-E31EF679DBFE}" dt="2023-03-08T19:26:35.203" v="657"/>
          <ac:picMkLst>
            <pc:docMk/>
            <pc:sldMk cId="4068461151" sldId="383"/>
            <ac:picMk id="11" creationId="{7765C1CC-256F-4880-126F-A8463E47DCDB}"/>
          </ac:picMkLst>
        </pc:picChg>
        <pc:picChg chg="del">
          <ac:chgData name="Laura Oathout" userId="6ff55ba14486fe89" providerId="LiveId" clId="{6DC4CCA1-5CD2-4204-9D94-E31EF679DBFE}" dt="2023-03-08T19:26:35.197" v="645"/>
          <ac:picMkLst>
            <pc:docMk/>
            <pc:sldMk cId="4068461151" sldId="383"/>
            <ac:picMk id="34" creationId="{A5173291-1585-679C-74D6-64121EA05BB8}"/>
          </ac:picMkLst>
        </pc:picChg>
      </pc:sldChg>
      <pc:sldChg chg="delSp mod setBg">
        <pc:chgData name="Laura Oathout" userId="6ff55ba14486fe89" providerId="LiveId" clId="{6DC4CCA1-5CD2-4204-9D94-E31EF679DBFE}" dt="2023-03-08T19:26:35.341" v="741"/>
        <pc:sldMkLst>
          <pc:docMk/>
          <pc:sldMk cId="1437862533" sldId="384"/>
        </pc:sldMkLst>
        <pc:spChg chg="del">
          <ac:chgData name="Laura Oathout" userId="6ff55ba14486fe89" providerId="LiveId" clId="{6DC4CCA1-5CD2-4204-9D94-E31EF679DBFE}" dt="2023-03-08T19:26:35.308" v="721"/>
          <ac:spMkLst>
            <pc:docMk/>
            <pc:sldMk cId="1437862533" sldId="384"/>
            <ac:spMk id="3" creationId="{AF9E34E1-9537-9668-F0B0-BE8FF5E57C36}"/>
          </ac:spMkLst>
        </pc:spChg>
        <pc:spChg chg="del">
          <ac:chgData name="Laura Oathout" userId="6ff55ba14486fe89" providerId="LiveId" clId="{6DC4CCA1-5CD2-4204-9D94-E31EF679DBFE}" dt="2023-03-08T19:26:35.313" v="731"/>
          <ac:spMkLst>
            <pc:docMk/>
            <pc:sldMk cId="1437862533" sldId="384"/>
            <ac:spMk id="7" creationId="{25E4F87E-64FD-055E-9B0F-C905CE3FEF3A}"/>
          </ac:spMkLst>
        </pc:spChg>
        <pc:spChg chg="del">
          <ac:chgData name="Laura Oathout" userId="6ff55ba14486fe89" providerId="LiveId" clId="{6DC4CCA1-5CD2-4204-9D94-E31EF679DBFE}" dt="2023-03-08T19:26:35.314" v="733"/>
          <ac:spMkLst>
            <pc:docMk/>
            <pc:sldMk cId="1437862533" sldId="384"/>
            <ac:spMk id="8" creationId="{A4842168-38F4-1F60-1D73-FF3CFD84C1B1}"/>
          </ac:spMkLst>
        </pc:spChg>
        <pc:spChg chg="del">
          <ac:chgData name="Laura Oathout" userId="6ff55ba14486fe89" providerId="LiveId" clId="{6DC4CCA1-5CD2-4204-9D94-E31EF679DBFE}" dt="2023-03-08T19:26:35.310" v="725"/>
          <ac:spMkLst>
            <pc:docMk/>
            <pc:sldMk cId="1437862533" sldId="384"/>
            <ac:spMk id="9" creationId="{4B4B02D0-4154-7CD2-DD3C-073F1C43C51F}"/>
          </ac:spMkLst>
        </pc:spChg>
        <pc:spChg chg="del">
          <ac:chgData name="Laura Oathout" userId="6ff55ba14486fe89" providerId="LiveId" clId="{6DC4CCA1-5CD2-4204-9D94-E31EF679DBFE}" dt="2023-03-08T19:26:35.307" v="719"/>
          <ac:spMkLst>
            <pc:docMk/>
            <pc:sldMk cId="1437862533" sldId="384"/>
            <ac:spMk id="10" creationId="{03940A86-5AD1-BA41-14FC-9AEECB5309A8}"/>
          </ac:spMkLst>
        </pc:spChg>
        <pc:spChg chg="del">
          <ac:chgData name="Laura Oathout" userId="6ff55ba14486fe89" providerId="LiveId" clId="{6DC4CCA1-5CD2-4204-9D94-E31EF679DBFE}" dt="2023-03-08T19:26:35.311" v="727"/>
          <ac:spMkLst>
            <pc:docMk/>
            <pc:sldMk cId="1437862533" sldId="384"/>
            <ac:spMk id="19" creationId="{DFE2AD2A-1588-F49E-7600-075FCE86C51E}"/>
          </ac:spMkLst>
        </pc:spChg>
        <pc:spChg chg="del">
          <ac:chgData name="Laura Oathout" userId="6ff55ba14486fe89" providerId="LiveId" clId="{6DC4CCA1-5CD2-4204-9D94-E31EF679DBFE}" dt="2023-03-08T19:26:35.312" v="729"/>
          <ac:spMkLst>
            <pc:docMk/>
            <pc:sldMk cId="1437862533" sldId="384"/>
            <ac:spMk id="41" creationId="{42A70B42-9FAF-3AC8-25FE-9265AEBE03AF}"/>
          </ac:spMkLst>
        </pc:spChg>
        <pc:spChg chg="del">
          <ac:chgData name="Laura Oathout" userId="6ff55ba14486fe89" providerId="LiveId" clId="{6DC4CCA1-5CD2-4204-9D94-E31EF679DBFE}" dt="2023-03-08T19:26:35.305" v="717"/>
          <ac:spMkLst>
            <pc:docMk/>
            <pc:sldMk cId="1437862533" sldId="384"/>
            <ac:spMk id="56" creationId="{CD71C13A-2AA9-DBB6-BB23-C063DE776D6E}"/>
          </ac:spMkLst>
        </pc:spChg>
        <pc:picChg chg="del">
          <ac:chgData name="Laura Oathout" userId="6ff55ba14486fe89" providerId="LiveId" clId="{6DC4CCA1-5CD2-4204-9D94-E31EF679DBFE}" dt="2023-03-08T19:26:35.315" v="735"/>
          <ac:picMkLst>
            <pc:docMk/>
            <pc:sldMk cId="1437862533" sldId="384"/>
            <ac:picMk id="12" creationId="{132AED41-639B-D896-6900-E383ED49E289}"/>
          </ac:picMkLst>
        </pc:picChg>
        <pc:picChg chg="del">
          <ac:chgData name="Laura Oathout" userId="6ff55ba14486fe89" providerId="LiveId" clId="{6DC4CCA1-5CD2-4204-9D94-E31EF679DBFE}" dt="2023-03-08T19:26:35.316" v="737"/>
          <ac:picMkLst>
            <pc:docMk/>
            <pc:sldMk cId="1437862533" sldId="384"/>
            <ac:picMk id="15" creationId="{4A8B2350-80F8-4069-34AB-E7FB3D7094DD}"/>
          </ac:picMkLst>
        </pc:picChg>
        <pc:picChg chg="del">
          <ac:chgData name="Laura Oathout" userId="6ff55ba14486fe89" providerId="LiveId" clId="{6DC4CCA1-5CD2-4204-9D94-E31EF679DBFE}" dt="2023-03-08T19:26:35.317" v="739"/>
          <ac:picMkLst>
            <pc:docMk/>
            <pc:sldMk cId="1437862533" sldId="384"/>
            <ac:picMk id="24" creationId="{107811FC-49BB-F847-B953-CC4F74B71DFA}"/>
          </ac:picMkLst>
        </pc:picChg>
        <pc:picChg chg="del">
          <ac:chgData name="Laura Oathout" userId="6ff55ba14486fe89" providerId="LiveId" clId="{6DC4CCA1-5CD2-4204-9D94-E31EF679DBFE}" dt="2023-03-08T19:26:35.309" v="723"/>
          <ac:picMkLst>
            <pc:docMk/>
            <pc:sldMk cId="1437862533" sldId="384"/>
            <ac:picMk id="34" creationId="{A5173291-1585-679C-74D6-64121EA05BB8}"/>
          </ac:picMkLst>
        </pc:picChg>
      </pc:sldChg>
      <pc:sldChg chg="delSp mod setBg">
        <pc:chgData name="Laura Oathout" userId="6ff55ba14486fe89" providerId="LiveId" clId="{6DC4CCA1-5CD2-4204-9D94-E31EF679DBFE}" dt="2023-03-08T19:26:35.270" v="693"/>
        <pc:sldMkLst>
          <pc:docMk/>
          <pc:sldMk cId="1553456608" sldId="385"/>
        </pc:sldMkLst>
        <pc:spChg chg="del">
          <ac:chgData name="Laura Oathout" userId="6ff55ba14486fe89" providerId="LiveId" clId="{6DC4CCA1-5CD2-4204-9D94-E31EF679DBFE}" dt="2023-03-08T19:26:35.237" v="675"/>
          <ac:spMkLst>
            <pc:docMk/>
            <pc:sldMk cId="1553456608" sldId="385"/>
            <ac:spMk id="3" creationId="{AF9E34E1-9537-9668-F0B0-BE8FF5E57C36}"/>
          </ac:spMkLst>
        </pc:spChg>
        <pc:spChg chg="del">
          <ac:chgData name="Laura Oathout" userId="6ff55ba14486fe89" providerId="LiveId" clId="{6DC4CCA1-5CD2-4204-9D94-E31EF679DBFE}" dt="2023-03-08T19:26:35.244" v="685"/>
          <ac:spMkLst>
            <pc:docMk/>
            <pc:sldMk cId="1553456608" sldId="385"/>
            <ac:spMk id="7" creationId="{25E4F87E-64FD-055E-9B0F-C905CE3FEF3A}"/>
          </ac:spMkLst>
        </pc:spChg>
        <pc:spChg chg="del">
          <ac:chgData name="Laura Oathout" userId="6ff55ba14486fe89" providerId="LiveId" clId="{6DC4CCA1-5CD2-4204-9D94-E31EF679DBFE}" dt="2023-03-08T19:26:35.247" v="687"/>
          <ac:spMkLst>
            <pc:docMk/>
            <pc:sldMk cId="1553456608" sldId="385"/>
            <ac:spMk id="8" creationId="{A4842168-38F4-1F60-1D73-FF3CFD84C1B1}"/>
          </ac:spMkLst>
        </pc:spChg>
        <pc:spChg chg="del">
          <ac:chgData name="Laura Oathout" userId="6ff55ba14486fe89" providerId="LiveId" clId="{6DC4CCA1-5CD2-4204-9D94-E31EF679DBFE}" dt="2023-03-08T19:26:35.241" v="679"/>
          <ac:spMkLst>
            <pc:docMk/>
            <pc:sldMk cId="1553456608" sldId="385"/>
            <ac:spMk id="9" creationId="{4B4B02D0-4154-7CD2-DD3C-073F1C43C51F}"/>
          </ac:spMkLst>
        </pc:spChg>
        <pc:spChg chg="del">
          <ac:chgData name="Laura Oathout" userId="6ff55ba14486fe89" providerId="LiveId" clId="{6DC4CCA1-5CD2-4204-9D94-E31EF679DBFE}" dt="2023-03-08T19:26:35.235" v="673"/>
          <ac:spMkLst>
            <pc:docMk/>
            <pc:sldMk cId="1553456608" sldId="385"/>
            <ac:spMk id="10" creationId="{03940A86-5AD1-BA41-14FC-9AEECB5309A8}"/>
          </ac:spMkLst>
        </pc:spChg>
        <pc:spChg chg="del">
          <ac:chgData name="Laura Oathout" userId="6ff55ba14486fe89" providerId="LiveId" clId="{6DC4CCA1-5CD2-4204-9D94-E31EF679DBFE}" dt="2023-03-08T19:26:35.242" v="681"/>
          <ac:spMkLst>
            <pc:docMk/>
            <pc:sldMk cId="1553456608" sldId="385"/>
            <ac:spMk id="19" creationId="{DFE2AD2A-1588-F49E-7600-075FCE86C51E}"/>
          </ac:spMkLst>
        </pc:spChg>
        <pc:spChg chg="del">
          <ac:chgData name="Laura Oathout" userId="6ff55ba14486fe89" providerId="LiveId" clId="{6DC4CCA1-5CD2-4204-9D94-E31EF679DBFE}" dt="2023-03-08T19:26:35.243" v="683"/>
          <ac:spMkLst>
            <pc:docMk/>
            <pc:sldMk cId="1553456608" sldId="385"/>
            <ac:spMk id="41" creationId="{42A70B42-9FAF-3AC8-25FE-9265AEBE03AF}"/>
          </ac:spMkLst>
        </pc:spChg>
        <pc:spChg chg="del">
          <ac:chgData name="Laura Oathout" userId="6ff55ba14486fe89" providerId="LiveId" clId="{6DC4CCA1-5CD2-4204-9D94-E31EF679DBFE}" dt="2023-03-08T19:26:35.234" v="671"/>
          <ac:spMkLst>
            <pc:docMk/>
            <pc:sldMk cId="1553456608" sldId="385"/>
            <ac:spMk id="56" creationId="{CD71C13A-2AA9-DBB6-BB23-C063DE776D6E}"/>
          </ac:spMkLst>
        </pc:spChg>
        <pc:picChg chg="del">
          <ac:chgData name="Laura Oathout" userId="6ff55ba14486fe89" providerId="LiveId" clId="{6DC4CCA1-5CD2-4204-9D94-E31EF679DBFE}" dt="2023-03-08T19:26:35.247" v="689"/>
          <ac:picMkLst>
            <pc:docMk/>
            <pc:sldMk cId="1553456608" sldId="385"/>
            <ac:picMk id="2" creationId="{A05781E2-84B8-2A1E-8D24-09C7217E5776}"/>
          </ac:picMkLst>
        </pc:picChg>
        <pc:picChg chg="del">
          <ac:chgData name="Laura Oathout" userId="6ff55ba14486fe89" providerId="LiveId" clId="{6DC4CCA1-5CD2-4204-9D94-E31EF679DBFE}" dt="2023-03-08T19:26:35.249" v="691"/>
          <ac:picMkLst>
            <pc:docMk/>
            <pc:sldMk cId="1553456608" sldId="385"/>
            <ac:picMk id="4" creationId="{70B4DBC7-6766-0A3D-0ECD-E49141F2825B}"/>
          </ac:picMkLst>
        </pc:picChg>
        <pc:picChg chg="del">
          <ac:chgData name="Laura Oathout" userId="6ff55ba14486fe89" providerId="LiveId" clId="{6DC4CCA1-5CD2-4204-9D94-E31EF679DBFE}" dt="2023-03-08T19:26:35.240" v="677"/>
          <ac:picMkLst>
            <pc:docMk/>
            <pc:sldMk cId="1553456608" sldId="385"/>
            <ac:picMk id="34" creationId="{A5173291-1585-679C-74D6-64121EA05BB8}"/>
          </ac:picMkLst>
        </pc:picChg>
      </pc:sldChg>
      <pc:sldChg chg="delSp mod setBg">
        <pc:chgData name="Laura Oathout" userId="6ff55ba14486fe89" providerId="LiveId" clId="{6DC4CCA1-5CD2-4204-9D94-E31EF679DBFE}" dt="2023-03-08T19:26:35.303" v="715"/>
        <pc:sldMkLst>
          <pc:docMk/>
          <pc:sldMk cId="1435508472" sldId="386"/>
        </pc:sldMkLst>
        <pc:spChg chg="del">
          <ac:chgData name="Laura Oathout" userId="6ff55ba14486fe89" providerId="LiveId" clId="{6DC4CCA1-5CD2-4204-9D94-E31EF679DBFE}" dt="2023-03-08T19:26:35.276" v="699"/>
          <ac:spMkLst>
            <pc:docMk/>
            <pc:sldMk cId="1435508472" sldId="386"/>
            <ac:spMk id="3" creationId="{AF9E34E1-9537-9668-F0B0-BE8FF5E57C36}"/>
          </ac:spMkLst>
        </pc:spChg>
        <pc:spChg chg="del">
          <ac:chgData name="Laura Oathout" userId="6ff55ba14486fe89" providerId="LiveId" clId="{6DC4CCA1-5CD2-4204-9D94-E31EF679DBFE}" dt="2023-03-08T19:26:35.281" v="709"/>
          <ac:spMkLst>
            <pc:docMk/>
            <pc:sldMk cId="1435508472" sldId="386"/>
            <ac:spMk id="7" creationId="{25E4F87E-64FD-055E-9B0F-C905CE3FEF3A}"/>
          </ac:spMkLst>
        </pc:spChg>
        <pc:spChg chg="del">
          <ac:chgData name="Laura Oathout" userId="6ff55ba14486fe89" providerId="LiveId" clId="{6DC4CCA1-5CD2-4204-9D94-E31EF679DBFE}" dt="2023-03-08T19:26:35.282" v="711"/>
          <ac:spMkLst>
            <pc:docMk/>
            <pc:sldMk cId="1435508472" sldId="386"/>
            <ac:spMk id="8" creationId="{A4842168-38F4-1F60-1D73-FF3CFD84C1B1}"/>
          </ac:spMkLst>
        </pc:spChg>
        <pc:spChg chg="del">
          <ac:chgData name="Laura Oathout" userId="6ff55ba14486fe89" providerId="LiveId" clId="{6DC4CCA1-5CD2-4204-9D94-E31EF679DBFE}" dt="2023-03-08T19:26:35.277" v="703"/>
          <ac:spMkLst>
            <pc:docMk/>
            <pc:sldMk cId="1435508472" sldId="386"/>
            <ac:spMk id="9" creationId="{4B4B02D0-4154-7CD2-DD3C-073F1C43C51F}"/>
          </ac:spMkLst>
        </pc:spChg>
        <pc:spChg chg="del">
          <ac:chgData name="Laura Oathout" userId="6ff55ba14486fe89" providerId="LiveId" clId="{6DC4CCA1-5CD2-4204-9D94-E31EF679DBFE}" dt="2023-03-08T19:26:35.275" v="697"/>
          <ac:spMkLst>
            <pc:docMk/>
            <pc:sldMk cId="1435508472" sldId="386"/>
            <ac:spMk id="10" creationId="{03940A86-5AD1-BA41-14FC-9AEECB5309A8}"/>
          </ac:spMkLst>
        </pc:spChg>
        <pc:spChg chg="del">
          <ac:chgData name="Laura Oathout" userId="6ff55ba14486fe89" providerId="LiveId" clId="{6DC4CCA1-5CD2-4204-9D94-E31EF679DBFE}" dt="2023-03-08T19:26:35.279" v="705"/>
          <ac:spMkLst>
            <pc:docMk/>
            <pc:sldMk cId="1435508472" sldId="386"/>
            <ac:spMk id="19" creationId="{DFE2AD2A-1588-F49E-7600-075FCE86C51E}"/>
          </ac:spMkLst>
        </pc:spChg>
        <pc:spChg chg="del">
          <ac:chgData name="Laura Oathout" userId="6ff55ba14486fe89" providerId="LiveId" clId="{6DC4CCA1-5CD2-4204-9D94-E31EF679DBFE}" dt="2023-03-08T19:26:35.280" v="707"/>
          <ac:spMkLst>
            <pc:docMk/>
            <pc:sldMk cId="1435508472" sldId="386"/>
            <ac:spMk id="41" creationId="{42A70B42-9FAF-3AC8-25FE-9265AEBE03AF}"/>
          </ac:spMkLst>
        </pc:spChg>
        <pc:spChg chg="del">
          <ac:chgData name="Laura Oathout" userId="6ff55ba14486fe89" providerId="LiveId" clId="{6DC4CCA1-5CD2-4204-9D94-E31EF679DBFE}" dt="2023-03-08T19:26:35.273" v="695"/>
          <ac:spMkLst>
            <pc:docMk/>
            <pc:sldMk cId="1435508472" sldId="386"/>
            <ac:spMk id="56" creationId="{CD71C13A-2AA9-DBB6-BB23-C063DE776D6E}"/>
          </ac:spMkLst>
        </pc:spChg>
        <pc:picChg chg="del">
          <ac:chgData name="Laura Oathout" userId="6ff55ba14486fe89" providerId="LiveId" clId="{6DC4CCA1-5CD2-4204-9D94-E31EF679DBFE}" dt="2023-03-08T19:26:35.283" v="713"/>
          <ac:picMkLst>
            <pc:docMk/>
            <pc:sldMk cId="1435508472" sldId="386"/>
            <ac:picMk id="5" creationId="{F50EF02A-4C71-409E-0652-F2915461D14C}"/>
          </ac:picMkLst>
        </pc:picChg>
        <pc:picChg chg="del">
          <ac:chgData name="Laura Oathout" userId="6ff55ba14486fe89" providerId="LiveId" clId="{6DC4CCA1-5CD2-4204-9D94-E31EF679DBFE}" dt="2023-03-08T19:26:35.276" v="701"/>
          <ac:picMkLst>
            <pc:docMk/>
            <pc:sldMk cId="1435508472" sldId="386"/>
            <ac:picMk id="34" creationId="{A5173291-1585-679C-74D6-64121EA05BB8}"/>
          </ac:picMkLst>
        </pc:picChg>
      </pc:sldChg>
      <pc:sldChg chg="delSp mod setBg">
        <pc:chgData name="Laura Oathout" userId="6ff55ba14486fe89" providerId="LiveId" clId="{6DC4CCA1-5CD2-4204-9D94-E31EF679DBFE}" dt="2023-03-08T19:26:35.388" v="775"/>
        <pc:sldMkLst>
          <pc:docMk/>
          <pc:sldMk cId="3858566228" sldId="387"/>
        </pc:sldMkLst>
        <pc:spChg chg="del">
          <ac:chgData name="Laura Oathout" userId="6ff55ba14486fe89" providerId="LiveId" clId="{6DC4CCA1-5CD2-4204-9D94-E31EF679DBFE}" dt="2023-03-08T19:26:35.346" v="747"/>
          <ac:spMkLst>
            <pc:docMk/>
            <pc:sldMk cId="3858566228" sldId="387"/>
            <ac:spMk id="3" creationId="{AF9E34E1-9537-9668-F0B0-BE8FF5E57C36}"/>
          </ac:spMkLst>
        </pc:spChg>
        <pc:spChg chg="del">
          <ac:chgData name="Laura Oathout" userId="6ff55ba14486fe89" providerId="LiveId" clId="{6DC4CCA1-5CD2-4204-9D94-E31EF679DBFE}" dt="2023-03-08T19:26:35.353" v="755"/>
          <ac:spMkLst>
            <pc:docMk/>
            <pc:sldMk cId="3858566228" sldId="387"/>
            <ac:spMk id="7" creationId="{25E4F87E-64FD-055E-9B0F-C905CE3FEF3A}"/>
          </ac:spMkLst>
        </pc:spChg>
        <pc:spChg chg="del">
          <ac:chgData name="Laura Oathout" userId="6ff55ba14486fe89" providerId="LiveId" clId="{6DC4CCA1-5CD2-4204-9D94-E31EF679DBFE}" dt="2023-03-08T19:26:35.355" v="757"/>
          <ac:spMkLst>
            <pc:docMk/>
            <pc:sldMk cId="3858566228" sldId="387"/>
            <ac:spMk id="8" creationId="{A4842168-38F4-1F60-1D73-FF3CFD84C1B1}"/>
          </ac:spMkLst>
        </pc:spChg>
        <pc:spChg chg="del">
          <ac:chgData name="Laura Oathout" userId="6ff55ba14486fe89" providerId="LiveId" clId="{6DC4CCA1-5CD2-4204-9D94-E31EF679DBFE}" dt="2023-03-08T19:26:35.351" v="751"/>
          <ac:spMkLst>
            <pc:docMk/>
            <pc:sldMk cId="3858566228" sldId="387"/>
            <ac:spMk id="9" creationId="{4B4B02D0-4154-7CD2-DD3C-073F1C43C51F}"/>
          </ac:spMkLst>
        </pc:spChg>
        <pc:spChg chg="del">
          <ac:chgData name="Laura Oathout" userId="6ff55ba14486fe89" providerId="LiveId" clId="{6DC4CCA1-5CD2-4204-9D94-E31EF679DBFE}" dt="2023-03-08T19:26:35.345" v="745"/>
          <ac:spMkLst>
            <pc:docMk/>
            <pc:sldMk cId="3858566228" sldId="387"/>
            <ac:spMk id="10" creationId="{03940A86-5AD1-BA41-14FC-9AEECB5309A8}"/>
          </ac:spMkLst>
        </pc:spChg>
        <pc:spChg chg="del">
          <ac:chgData name="Laura Oathout" userId="6ff55ba14486fe89" providerId="LiveId" clId="{6DC4CCA1-5CD2-4204-9D94-E31EF679DBFE}" dt="2023-03-08T19:26:35.357" v="761"/>
          <ac:spMkLst>
            <pc:docMk/>
            <pc:sldMk cId="3858566228" sldId="387"/>
            <ac:spMk id="11" creationId="{284F600E-C526-A6C7-481C-E0D40A8D724F}"/>
          </ac:spMkLst>
        </pc:spChg>
        <pc:spChg chg="del">
          <ac:chgData name="Laura Oathout" userId="6ff55ba14486fe89" providerId="LiveId" clId="{6DC4CCA1-5CD2-4204-9D94-E31EF679DBFE}" dt="2023-03-08T19:26:35.358" v="763"/>
          <ac:spMkLst>
            <pc:docMk/>
            <pc:sldMk cId="3858566228" sldId="387"/>
            <ac:spMk id="12" creationId="{5F62F0B2-F58D-6817-38EE-C65DB708DB3F}"/>
          </ac:spMkLst>
        </pc:spChg>
        <pc:spChg chg="del">
          <ac:chgData name="Laura Oathout" userId="6ff55ba14486fe89" providerId="LiveId" clId="{6DC4CCA1-5CD2-4204-9D94-E31EF679DBFE}" dt="2023-03-08T19:26:35.359" v="765"/>
          <ac:spMkLst>
            <pc:docMk/>
            <pc:sldMk cId="3858566228" sldId="387"/>
            <ac:spMk id="13" creationId="{1BD817E4-59E7-7B72-E099-352D0F637833}"/>
          </ac:spMkLst>
        </pc:spChg>
        <pc:spChg chg="del">
          <ac:chgData name="Laura Oathout" userId="6ff55ba14486fe89" providerId="LiveId" clId="{6DC4CCA1-5CD2-4204-9D94-E31EF679DBFE}" dt="2023-03-08T19:26:35.360" v="767"/>
          <ac:spMkLst>
            <pc:docMk/>
            <pc:sldMk cId="3858566228" sldId="387"/>
            <ac:spMk id="14" creationId="{D3BE4CB0-D1CF-D1AE-C460-9AFBD4DE72DD}"/>
          </ac:spMkLst>
        </pc:spChg>
        <pc:spChg chg="del">
          <ac:chgData name="Laura Oathout" userId="6ff55ba14486fe89" providerId="LiveId" clId="{6DC4CCA1-5CD2-4204-9D94-E31EF679DBFE}" dt="2023-03-08T19:26:35.361" v="769"/>
          <ac:spMkLst>
            <pc:docMk/>
            <pc:sldMk cId="3858566228" sldId="387"/>
            <ac:spMk id="15" creationId="{256F756D-4F74-903E-9126-562A764FB640}"/>
          </ac:spMkLst>
        </pc:spChg>
        <pc:spChg chg="del">
          <ac:chgData name="Laura Oathout" userId="6ff55ba14486fe89" providerId="LiveId" clId="{6DC4CCA1-5CD2-4204-9D94-E31EF679DBFE}" dt="2023-03-08T19:26:35.363" v="771"/>
          <ac:spMkLst>
            <pc:docMk/>
            <pc:sldMk cId="3858566228" sldId="387"/>
            <ac:spMk id="16" creationId="{C95F3E4C-F578-DC28-E8EF-A593FA17D3B3}"/>
          </ac:spMkLst>
        </pc:spChg>
        <pc:spChg chg="del">
          <ac:chgData name="Laura Oathout" userId="6ff55ba14486fe89" providerId="LiveId" clId="{6DC4CCA1-5CD2-4204-9D94-E31EF679DBFE}" dt="2023-03-08T19:26:35.364" v="773"/>
          <ac:spMkLst>
            <pc:docMk/>
            <pc:sldMk cId="3858566228" sldId="387"/>
            <ac:spMk id="17" creationId="{8B349531-CCD3-976F-20EE-C49B017975C3}"/>
          </ac:spMkLst>
        </pc:spChg>
        <pc:spChg chg="del">
          <ac:chgData name="Laura Oathout" userId="6ff55ba14486fe89" providerId="LiveId" clId="{6DC4CCA1-5CD2-4204-9D94-E31EF679DBFE}" dt="2023-03-08T19:26:35.352" v="753"/>
          <ac:spMkLst>
            <pc:docMk/>
            <pc:sldMk cId="3858566228" sldId="387"/>
            <ac:spMk id="19" creationId="{DFE2AD2A-1588-F49E-7600-075FCE86C51E}"/>
          </ac:spMkLst>
        </pc:spChg>
        <pc:spChg chg="del">
          <ac:chgData name="Laura Oathout" userId="6ff55ba14486fe89" providerId="LiveId" clId="{6DC4CCA1-5CD2-4204-9D94-E31EF679DBFE}" dt="2023-03-08T19:26:35.343" v="743"/>
          <ac:spMkLst>
            <pc:docMk/>
            <pc:sldMk cId="3858566228" sldId="387"/>
            <ac:spMk id="56" creationId="{CD71C13A-2AA9-DBB6-BB23-C063DE776D6E}"/>
          </ac:spMkLst>
        </pc:spChg>
        <pc:picChg chg="del">
          <ac:chgData name="Laura Oathout" userId="6ff55ba14486fe89" providerId="LiveId" clId="{6DC4CCA1-5CD2-4204-9D94-E31EF679DBFE}" dt="2023-03-08T19:26:35.356" v="759"/>
          <ac:picMkLst>
            <pc:docMk/>
            <pc:sldMk cId="3858566228" sldId="387"/>
            <ac:picMk id="6" creationId="{C162C657-F236-F720-19D3-2EC978ECAF3F}"/>
          </ac:picMkLst>
        </pc:picChg>
        <pc:picChg chg="del">
          <ac:chgData name="Laura Oathout" userId="6ff55ba14486fe89" providerId="LiveId" clId="{6DC4CCA1-5CD2-4204-9D94-E31EF679DBFE}" dt="2023-03-08T19:26:35.350" v="749"/>
          <ac:picMkLst>
            <pc:docMk/>
            <pc:sldMk cId="3858566228" sldId="387"/>
            <ac:picMk id="34" creationId="{A5173291-1585-679C-74D6-64121EA05BB8}"/>
          </ac:picMkLst>
        </pc:picChg>
      </pc:sldChg>
      <pc:sldChg chg="delSp mod setBg">
        <pc:chgData name="Laura Oathout" userId="6ff55ba14486fe89" providerId="LiveId" clId="{6DC4CCA1-5CD2-4204-9D94-E31EF679DBFE}" dt="2023-03-08T19:26:34.384" v="19"/>
        <pc:sldMkLst>
          <pc:docMk/>
          <pc:sldMk cId="920712421" sldId="388"/>
        </pc:sldMkLst>
        <pc:spChg chg="del">
          <ac:chgData name="Laura Oathout" userId="6ff55ba14486fe89" providerId="LiveId" clId="{6DC4CCA1-5CD2-4204-9D94-E31EF679DBFE}" dt="2023-03-08T19:26:34.347" v="13"/>
          <ac:spMkLst>
            <pc:docMk/>
            <pc:sldMk cId="920712421" sldId="388"/>
            <ac:spMk id="2" creationId="{0C5A7093-F30C-9763-064D-5D454463D409}"/>
          </ac:spMkLst>
        </pc:spChg>
        <pc:spChg chg="del">
          <ac:chgData name="Laura Oathout" userId="6ff55ba14486fe89" providerId="LiveId" clId="{6DC4CCA1-5CD2-4204-9D94-E31EF679DBFE}" dt="2023-03-08T19:26:34.344" v="11"/>
          <ac:spMkLst>
            <pc:docMk/>
            <pc:sldMk cId="920712421" sldId="388"/>
            <ac:spMk id="3" creationId="{AF9E34E1-9537-9668-F0B0-BE8FF5E57C36}"/>
          </ac:spMkLst>
        </pc:spChg>
        <pc:spChg chg="del">
          <ac:chgData name="Laura Oathout" userId="6ff55ba14486fe89" providerId="LiveId" clId="{6DC4CCA1-5CD2-4204-9D94-E31EF679DBFE}" dt="2023-03-08T19:26:34.348" v="15"/>
          <ac:spMkLst>
            <pc:docMk/>
            <pc:sldMk cId="920712421" sldId="388"/>
            <ac:spMk id="6" creationId="{AD362D19-6D38-2BED-8B7F-6D304A7FF3CE}"/>
          </ac:spMkLst>
        </pc:spChg>
        <pc:spChg chg="del">
          <ac:chgData name="Laura Oathout" userId="6ff55ba14486fe89" providerId="LiveId" clId="{6DC4CCA1-5CD2-4204-9D94-E31EF679DBFE}" dt="2023-03-08T19:26:34.338" v="3"/>
          <ac:spMkLst>
            <pc:docMk/>
            <pc:sldMk cId="920712421" sldId="388"/>
            <ac:spMk id="10" creationId="{03940A86-5AD1-BA41-14FC-9AEECB5309A8}"/>
          </ac:spMkLst>
        </pc:spChg>
        <pc:spChg chg="del">
          <ac:chgData name="Laura Oathout" userId="6ff55ba14486fe89" providerId="LiveId" clId="{6DC4CCA1-5CD2-4204-9D94-E31EF679DBFE}" dt="2023-03-08T19:26:34.349" v="17"/>
          <ac:spMkLst>
            <pc:docMk/>
            <pc:sldMk cId="920712421" sldId="388"/>
            <ac:spMk id="19" creationId="{97B07660-93D2-DAF0-8874-8EBE9E1C65A1}"/>
          </ac:spMkLst>
        </pc:spChg>
        <pc:spChg chg="del">
          <ac:chgData name="Laura Oathout" userId="6ff55ba14486fe89" providerId="LiveId" clId="{6DC4CCA1-5CD2-4204-9D94-E31EF679DBFE}" dt="2023-03-08T19:26:34.334" v="1"/>
          <ac:spMkLst>
            <pc:docMk/>
            <pc:sldMk cId="920712421" sldId="388"/>
            <ac:spMk id="20" creationId="{7FE0497E-073F-9AC0-7E98-AC5E870B2764}"/>
          </ac:spMkLst>
        </pc:spChg>
        <pc:picChg chg="del">
          <ac:chgData name="Laura Oathout" userId="6ff55ba14486fe89" providerId="LiveId" clId="{6DC4CCA1-5CD2-4204-9D94-E31EF679DBFE}" dt="2023-03-08T19:26:34.340" v="5"/>
          <ac:picMkLst>
            <pc:docMk/>
            <pc:sldMk cId="920712421" sldId="388"/>
            <ac:picMk id="5" creationId="{D3630C75-2A94-63E6-BA3A-C2DDA97E51A1}"/>
          </ac:picMkLst>
        </pc:picChg>
        <pc:picChg chg="del">
          <ac:chgData name="Laura Oathout" userId="6ff55ba14486fe89" providerId="LiveId" clId="{6DC4CCA1-5CD2-4204-9D94-E31EF679DBFE}" dt="2023-03-08T19:26:34.343" v="9"/>
          <ac:picMkLst>
            <pc:docMk/>
            <pc:sldMk cId="920712421" sldId="388"/>
            <ac:picMk id="14" creationId="{CD01E371-DC88-4582-8E41-DF5758C0B44D}"/>
          </ac:picMkLst>
        </pc:picChg>
        <pc:picChg chg="del">
          <ac:chgData name="Laura Oathout" userId="6ff55ba14486fe89" providerId="LiveId" clId="{6DC4CCA1-5CD2-4204-9D94-E31EF679DBFE}" dt="2023-03-08T19:26:34.342" v="7"/>
          <ac:picMkLst>
            <pc:docMk/>
            <pc:sldMk cId="920712421" sldId="388"/>
            <ac:picMk id="34" creationId="{A5173291-1585-679C-74D6-64121EA05BB8}"/>
          </ac:picMkLst>
        </pc:picChg>
      </pc:sldChg>
      <pc:sldChg chg="delSp mod setBg">
        <pc:chgData name="Laura Oathout" userId="6ff55ba14486fe89" providerId="LiveId" clId="{6DC4CCA1-5CD2-4204-9D94-E31EF679DBFE}" dt="2023-03-08T19:26:34.423" v="49"/>
        <pc:sldMkLst>
          <pc:docMk/>
          <pc:sldMk cId="1814127902" sldId="389"/>
        </pc:sldMkLst>
        <pc:spChg chg="del">
          <ac:chgData name="Laura Oathout" userId="6ff55ba14486fe89" providerId="LiveId" clId="{6DC4CCA1-5CD2-4204-9D94-E31EF679DBFE}" dt="2023-03-08T19:26:34.391" v="27"/>
          <ac:spMkLst>
            <pc:docMk/>
            <pc:sldMk cId="1814127902" sldId="389"/>
            <ac:spMk id="2" creationId="{0C5A7093-F30C-9763-064D-5D454463D409}"/>
          </ac:spMkLst>
        </pc:spChg>
        <pc:spChg chg="del">
          <ac:chgData name="Laura Oathout" userId="6ff55ba14486fe89" providerId="LiveId" clId="{6DC4CCA1-5CD2-4204-9D94-E31EF679DBFE}" dt="2023-03-08T19:26:34.392" v="29"/>
          <ac:spMkLst>
            <pc:docMk/>
            <pc:sldMk cId="1814127902" sldId="389"/>
            <ac:spMk id="3" creationId="{AF9E34E1-9537-9668-F0B0-BE8FF5E57C36}"/>
          </ac:spMkLst>
        </pc:spChg>
        <pc:spChg chg="del">
          <ac:chgData name="Laura Oathout" userId="6ff55ba14486fe89" providerId="LiveId" clId="{6DC4CCA1-5CD2-4204-9D94-E31EF679DBFE}" dt="2023-03-08T19:26:34.393" v="31"/>
          <ac:spMkLst>
            <pc:docMk/>
            <pc:sldMk cId="1814127902" sldId="389"/>
            <ac:spMk id="8" creationId="{9FFF4934-5829-94BF-D29F-AA5BA67869B6}"/>
          </ac:spMkLst>
        </pc:spChg>
        <pc:spChg chg="del">
          <ac:chgData name="Laura Oathout" userId="6ff55ba14486fe89" providerId="LiveId" clId="{6DC4CCA1-5CD2-4204-9D94-E31EF679DBFE}" dt="2023-03-08T19:26:34.387" v="23"/>
          <ac:spMkLst>
            <pc:docMk/>
            <pc:sldMk cId="1814127902" sldId="389"/>
            <ac:spMk id="10" creationId="{03940A86-5AD1-BA41-14FC-9AEECB5309A8}"/>
          </ac:spMkLst>
        </pc:spChg>
        <pc:spChg chg="del">
          <ac:chgData name="Laura Oathout" userId="6ff55ba14486fe89" providerId="LiveId" clId="{6DC4CCA1-5CD2-4204-9D94-E31EF679DBFE}" dt="2023-03-08T19:26:34.397" v="37"/>
          <ac:spMkLst>
            <pc:docMk/>
            <pc:sldMk cId="1814127902" sldId="389"/>
            <ac:spMk id="11" creationId="{416CECC9-26CE-356A-BF45-9CE3EE8E32A6}"/>
          </ac:spMkLst>
        </pc:spChg>
        <pc:spChg chg="del">
          <ac:chgData name="Laura Oathout" userId="6ff55ba14486fe89" providerId="LiveId" clId="{6DC4CCA1-5CD2-4204-9D94-E31EF679DBFE}" dt="2023-03-08T19:26:34.398" v="39"/>
          <ac:spMkLst>
            <pc:docMk/>
            <pc:sldMk cId="1814127902" sldId="389"/>
            <ac:spMk id="12" creationId="{276BF2B8-F586-6254-38CD-BA456E048D00}"/>
          </ac:spMkLst>
        </pc:spChg>
        <pc:spChg chg="del">
          <ac:chgData name="Laura Oathout" userId="6ff55ba14486fe89" providerId="LiveId" clId="{6DC4CCA1-5CD2-4204-9D94-E31EF679DBFE}" dt="2023-03-08T19:26:34.399" v="41"/>
          <ac:spMkLst>
            <pc:docMk/>
            <pc:sldMk cId="1814127902" sldId="389"/>
            <ac:spMk id="13" creationId="{D350D610-D614-0A30-D572-CF7218E9D9B4}"/>
          </ac:spMkLst>
        </pc:spChg>
        <pc:spChg chg="del">
          <ac:chgData name="Laura Oathout" userId="6ff55ba14486fe89" providerId="LiveId" clId="{6DC4CCA1-5CD2-4204-9D94-E31EF679DBFE}" dt="2023-03-08T19:26:34.400" v="43"/>
          <ac:spMkLst>
            <pc:docMk/>
            <pc:sldMk cId="1814127902" sldId="389"/>
            <ac:spMk id="15" creationId="{D086AC9B-B25E-9FA4-E605-AA049F0D1E4F}"/>
          </ac:spMkLst>
        </pc:spChg>
        <pc:spChg chg="del">
          <ac:chgData name="Laura Oathout" userId="6ff55ba14486fe89" providerId="LiveId" clId="{6DC4CCA1-5CD2-4204-9D94-E31EF679DBFE}" dt="2023-03-08T19:26:34.400" v="45"/>
          <ac:spMkLst>
            <pc:docMk/>
            <pc:sldMk cId="1814127902" sldId="389"/>
            <ac:spMk id="17" creationId="{9E8F602F-DAFA-A593-240D-252A8603E1CF}"/>
          </ac:spMkLst>
        </pc:spChg>
        <pc:spChg chg="del">
          <ac:chgData name="Laura Oathout" userId="6ff55ba14486fe89" providerId="LiveId" clId="{6DC4CCA1-5CD2-4204-9D94-E31EF679DBFE}" dt="2023-03-08T19:26:34.401" v="47"/>
          <ac:spMkLst>
            <pc:docMk/>
            <pc:sldMk cId="1814127902" sldId="389"/>
            <ac:spMk id="18" creationId="{72508BE8-CF88-EFE9-809F-44BDD5DB23A4}"/>
          </ac:spMkLst>
        </pc:spChg>
        <pc:spChg chg="del">
          <ac:chgData name="Laura Oathout" userId="6ff55ba14486fe89" providerId="LiveId" clId="{6DC4CCA1-5CD2-4204-9D94-E31EF679DBFE}" dt="2023-03-08T19:26:34.386" v="21"/>
          <ac:spMkLst>
            <pc:docMk/>
            <pc:sldMk cId="1814127902" sldId="389"/>
            <ac:spMk id="22" creationId="{27D8DF72-1F79-F037-1017-E4E6BEDB0A23}"/>
          </ac:spMkLst>
        </pc:spChg>
        <pc:picChg chg="del">
          <ac:chgData name="Laura Oathout" userId="6ff55ba14486fe89" providerId="LiveId" clId="{6DC4CCA1-5CD2-4204-9D94-E31EF679DBFE}" dt="2023-03-08T19:26:34.395" v="35"/>
          <ac:picMkLst>
            <pc:docMk/>
            <pc:sldMk cId="1814127902" sldId="389"/>
            <ac:picMk id="9" creationId="{90F84BA3-E138-0F24-16F2-FEF4E51B91B7}"/>
          </ac:picMkLst>
        </pc:picChg>
        <pc:picChg chg="del">
          <ac:chgData name="Laura Oathout" userId="6ff55ba14486fe89" providerId="LiveId" clId="{6DC4CCA1-5CD2-4204-9D94-E31EF679DBFE}" dt="2023-03-08T19:26:34.394" v="33"/>
          <ac:picMkLst>
            <pc:docMk/>
            <pc:sldMk cId="1814127902" sldId="389"/>
            <ac:picMk id="24" creationId="{3C07FB45-27B0-DD0C-6364-E176E3B5918F}"/>
          </ac:picMkLst>
        </pc:picChg>
        <pc:picChg chg="del">
          <ac:chgData name="Laura Oathout" userId="6ff55ba14486fe89" providerId="LiveId" clId="{6DC4CCA1-5CD2-4204-9D94-E31EF679DBFE}" dt="2023-03-08T19:26:34.390" v="25"/>
          <ac:picMkLst>
            <pc:docMk/>
            <pc:sldMk cId="1814127902" sldId="389"/>
            <ac:picMk id="34" creationId="{A5173291-1585-679C-74D6-64121EA05BB8}"/>
          </ac:picMkLst>
        </pc:picChg>
      </pc:sldChg>
      <pc:sldChg chg="delSp mod setBg">
        <pc:chgData name="Laura Oathout" userId="6ff55ba14486fe89" providerId="LiveId" clId="{6DC4CCA1-5CD2-4204-9D94-E31EF679DBFE}" dt="2023-03-08T19:26:34.473" v="85"/>
        <pc:sldMkLst>
          <pc:docMk/>
          <pc:sldMk cId="2780707968" sldId="390"/>
        </pc:sldMkLst>
        <pc:spChg chg="del">
          <ac:chgData name="Laura Oathout" userId="6ff55ba14486fe89" providerId="LiveId" clId="{6DC4CCA1-5CD2-4204-9D94-E31EF679DBFE}" dt="2023-03-08T19:26:34.429" v="55"/>
          <ac:spMkLst>
            <pc:docMk/>
            <pc:sldMk cId="2780707968" sldId="390"/>
            <ac:spMk id="2" creationId="{0C5A7093-F30C-9763-064D-5D454463D409}"/>
          </ac:spMkLst>
        </pc:spChg>
        <pc:spChg chg="del">
          <ac:chgData name="Laura Oathout" userId="6ff55ba14486fe89" providerId="LiveId" clId="{6DC4CCA1-5CD2-4204-9D94-E31EF679DBFE}" dt="2023-03-08T19:26:34.431" v="57"/>
          <ac:spMkLst>
            <pc:docMk/>
            <pc:sldMk cId="2780707968" sldId="390"/>
            <ac:spMk id="3" creationId="{AF9E34E1-9537-9668-F0B0-BE8FF5E57C36}"/>
          </ac:spMkLst>
        </pc:spChg>
        <pc:spChg chg="del">
          <ac:chgData name="Laura Oathout" userId="6ff55ba14486fe89" providerId="LiveId" clId="{6DC4CCA1-5CD2-4204-9D94-E31EF679DBFE}" dt="2023-03-08T19:26:34.426" v="51"/>
          <ac:spMkLst>
            <pc:docMk/>
            <pc:sldMk cId="2780707968" sldId="390"/>
            <ac:spMk id="5" creationId="{435816FE-91A0-E1C7-7934-65908505C045}"/>
          </ac:spMkLst>
        </pc:spChg>
        <pc:spChg chg="del">
          <ac:chgData name="Laura Oathout" userId="6ff55ba14486fe89" providerId="LiveId" clId="{6DC4CCA1-5CD2-4204-9D94-E31EF679DBFE}" dt="2023-03-08T19:26:34.432" v="59"/>
          <ac:spMkLst>
            <pc:docMk/>
            <pc:sldMk cId="2780707968" sldId="390"/>
            <ac:spMk id="6" creationId="{AD362D19-6D38-2BED-8B7F-6D304A7FF3CE}"/>
          </ac:spMkLst>
        </pc:spChg>
        <pc:spChg chg="del">
          <ac:chgData name="Laura Oathout" userId="6ff55ba14486fe89" providerId="LiveId" clId="{6DC4CCA1-5CD2-4204-9D94-E31EF679DBFE}" dt="2023-03-08T19:26:34.427" v="53"/>
          <ac:spMkLst>
            <pc:docMk/>
            <pc:sldMk cId="2780707968" sldId="390"/>
            <ac:spMk id="10" creationId="{03940A86-5AD1-BA41-14FC-9AEECB5309A8}"/>
          </ac:spMkLst>
        </pc:spChg>
        <pc:spChg chg="del">
          <ac:chgData name="Laura Oathout" userId="6ff55ba14486fe89" providerId="LiveId" clId="{6DC4CCA1-5CD2-4204-9D94-E31EF679DBFE}" dt="2023-03-08T19:26:34.433" v="61"/>
          <ac:spMkLst>
            <pc:docMk/>
            <pc:sldMk cId="2780707968" sldId="390"/>
            <ac:spMk id="19" creationId="{58223B92-3F4B-0448-B6F3-DD180C22F673}"/>
          </ac:spMkLst>
        </pc:spChg>
        <pc:spChg chg="del">
          <ac:chgData name="Laura Oathout" userId="6ff55ba14486fe89" providerId="LiveId" clId="{6DC4CCA1-5CD2-4204-9D94-E31EF679DBFE}" dt="2023-03-08T19:26:34.439" v="69"/>
          <ac:spMkLst>
            <pc:docMk/>
            <pc:sldMk cId="2780707968" sldId="390"/>
            <ac:spMk id="27" creationId="{EB2DFAFE-35FB-6F16-CC71-B5B2A03D2216}"/>
          </ac:spMkLst>
        </pc:spChg>
        <pc:spChg chg="del">
          <ac:chgData name="Laura Oathout" userId="6ff55ba14486fe89" providerId="LiveId" clId="{6DC4CCA1-5CD2-4204-9D94-E31EF679DBFE}" dt="2023-03-08T19:26:34.444" v="75"/>
          <ac:spMkLst>
            <pc:docMk/>
            <pc:sldMk cId="2780707968" sldId="390"/>
            <ac:spMk id="28" creationId="{21FB7078-1180-1C1D-10E8-5A5916B65177}"/>
          </ac:spMkLst>
        </pc:spChg>
        <pc:spChg chg="del">
          <ac:chgData name="Laura Oathout" userId="6ff55ba14486fe89" providerId="LiveId" clId="{6DC4CCA1-5CD2-4204-9D94-E31EF679DBFE}" dt="2023-03-08T19:26:34.445" v="77"/>
          <ac:spMkLst>
            <pc:docMk/>
            <pc:sldMk cId="2780707968" sldId="390"/>
            <ac:spMk id="31" creationId="{9934BDF5-7483-26D2-F391-55CBAECA1D4B}"/>
          </ac:spMkLst>
        </pc:spChg>
        <pc:spChg chg="del">
          <ac:chgData name="Laura Oathout" userId="6ff55ba14486fe89" providerId="LiveId" clId="{6DC4CCA1-5CD2-4204-9D94-E31EF679DBFE}" dt="2023-03-08T19:26:34.438" v="67"/>
          <ac:spMkLst>
            <pc:docMk/>
            <pc:sldMk cId="2780707968" sldId="390"/>
            <ac:spMk id="32" creationId="{E64B6CCF-80FE-718B-75EB-714BFAB8F54D}"/>
          </ac:spMkLst>
        </pc:spChg>
        <pc:spChg chg="del">
          <ac:chgData name="Laura Oathout" userId="6ff55ba14486fe89" providerId="LiveId" clId="{6DC4CCA1-5CD2-4204-9D94-E31EF679DBFE}" dt="2023-03-08T19:26:34.441" v="73"/>
          <ac:spMkLst>
            <pc:docMk/>
            <pc:sldMk cId="2780707968" sldId="390"/>
            <ac:spMk id="33" creationId="{9F619E57-D006-C4FE-7D2E-4B4CBDC5E668}"/>
          </ac:spMkLst>
        </pc:spChg>
        <pc:spChg chg="del">
          <ac:chgData name="Laura Oathout" userId="6ff55ba14486fe89" providerId="LiveId" clId="{6DC4CCA1-5CD2-4204-9D94-E31EF679DBFE}" dt="2023-03-08T19:26:34.441" v="71"/>
          <ac:spMkLst>
            <pc:docMk/>
            <pc:sldMk cId="2780707968" sldId="390"/>
            <ac:spMk id="35" creationId="{21E8EA0D-518D-BD72-4FCD-A8A5DBF4E2BD}"/>
          </ac:spMkLst>
        </pc:spChg>
        <pc:grpChg chg="del">
          <ac:chgData name="Laura Oathout" userId="6ff55ba14486fe89" providerId="LiveId" clId="{6DC4CCA1-5CD2-4204-9D94-E31EF679DBFE}" dt="2023-03-08T19:26:34.436" v="65"/>
          <ac:grpSpMkLst>
            <pc:docMk/>
            <pc:sldMk cId="2780707968" sldId="390"/>
            <ac:grpSpMk id="30" creationId="{AEE5E04A-B5FF-EC12-95A6-B7CF68A0CE9B}"/>
          </ac:grpSpMkLst>
        </pc:grpChg>
        <pc:picChg chg="del">
          <ac:chgData name="Laura Oathout" userId="6ff55ba14486fe89" providerId="LiveId" clId="{6DC4CCA1-5CD2-4204-9D94-E31EF679DBFE}" dt="2023-03-08T19:26:34.446" v="79"/>
          <ac:picMkLst>
            <pc:docMk/>
            <pc:sldMk cId="2780707968" sldId="390"/>
            <ac:picMk id="8" creationId="{4EB15EA1-1856-5D44-6D09-0B1EE8CA1A40}"/>
          </ac:picMkLst>
        </pc:picChg>
        <pc:picChg chg="del">
          <ac:chgData name="Laura Oathout" userId="6ff55ba14486fe89" providerId="LiveId" clId="{6DC4CCA1-5CD2-4204-9D94-E31EF679DBFE}" dt="2023-03-08T19:26:34.448" v="81"/>
          <ac:picMkLst>
            <pc:docMk/>
            <pc:sldMk cId="2780707968" sldId="390"/>
            <ac:picMk id="12" creationId="{9C72461F-A9FA-E862-4C4E-31179DA311D0}"/>
          </ac:picMkLst>
        </pc:picChg>
        <pc:picChg chg="del">
          <ac:chgData name="Laura Oathout" userId="6ff55ba14486fe89" providerId="LiveId" clId="{6DC4CCA1-5CD2-4204-9D94-E31EF679DBFE}" dt="2023-03-08T19:26:34.449" v="83"/>
          <ac:picMkLst>
            <pc:docMk/>
            <pc:sldMk cId="2780707968" sldId="390"/>
            <ac:picMk id="15" creationId="{0B9CE8C2-68A2-8424-DEF4-0913610199E7}"/>
          </ac:picMkLst>
        </pc:picChg>
        <pc:picChg chg="del">
          <ac:chgData name="Laura Oathout" userId="6ff55ba14486fe89" providerId="LiveId" clId="{6DC4CCA1-5CD2-4204-9D94-E31EF679DBFE}" dt="2023-03-08T19:26:34.435" v="63"/>
          <ac:picMkLst>
            <pc:docMk/>
            <pc:sldMk cId="2780707968" sldId="390"/>
            <ac:picMk id="34" creationId="{A5173291-1585-679C-74D6-64121EA05BB8}"/>
          </ac:picMkLst>
        </pc:picChg>
      </pc:sldChg>
      <pc:sldChg chg="delSp mod setBg">
        <pc:chgData name="Laura Oathout" userId="6ff55ba14486fe89" providerId="LiveId" clId="{6DC4CCA1-5CD2-4204-9D94-E31EF679DBFE}" dt="2023-03-08T19:26:34.938" v="441"/>
        <pc:sldMkLst>
          <pc:docMk/>
          <pc:sldMk cId="4064144672" sldId="391"/>
        </pc:sldMkLst>
        <pc:spChg chg="del">
          <ac:chgData name="Laura Oathout" userId="6ff55ba14486fe89" providerId="LiveId" clId="{6DC4CCA1-5CD2-4204-9D94-E31EF679DBFE}" dt="2023-03-08T19:26:34.900" v="413"/>
          <ac:spMkLst>
            <pc:docMk/>
            <pc:sldMk cId="4064144672" sldId="391"/>
            <ac:spMk id="3" creationId="{AF9E34E1-9537-9668-F0B0-BE8FF5E57C36}"/>
          </ac:spMkLst>
        </pc:spChg>
        <pc:spChg chg="del">
          <ac:chgData name="Laura Oathout" userId="6ff55ba14486fe89" providerId="LiveId" clId="{6DC4CCA1-5CD2-4204-9D94-E31EF679DBFE}" dt="2023-03-08T19:26:34.898" v="409"/>
          <ac:spMkLst>
            <pc:docMk/>
            <pc:sldMk cId="4064144672" sldId="391"/>
            <ac:spMk id="5" creationId="{8A16DEB9-4E4A-F9A1-68C6-524628BCB000}"/>
          </ac:spMkLst>
        </pc:spChg>
        <pc:spChg chg="del">
          <ac:chgData name="Laura Oathout" userId="6ff55ba14486fe89" providerId="LiveId" clId="{6DC4CCA1-5CD2-4204-9D94-E31EF679DBFE}" dt="2023-03-08T19:26:34.901" v="417"/>
          <ac:spMkLst>
            <pc:docMk/>
            <pc:sldMk cId="4064144672" sldId="391"/>
            <ac:spMk id="9" creationId="{4B4B02D0-4154-7CD2-DD3C-073F1C43C51F}"/>
          </ac:spMkLst>
        </pc:spChg>
        <pc:spChg chg="del">
          <ac:chgData name="Laura Oathout" userId="6ff55ba14486fe89" providerId="LiveId" clId="{6DC4CCA1-5CD2-4204-9D94-E31EF679DBFE}" dt="2023-03-08T19:26:34.899" v="411"/>
          <ac:spMkLst>
            <pc:docMk/>
            <pc:sldMk cId="4064144672" sldId="391"/>
            <ac:spMk id="10" creationId="{03940A86-5AD1-BA41-14FC-9AEECB5309A8}"/>
          </ac:spMkLst>
        </pc:spChg>
        <pc:spChg chg="del">
          <ac:chgData name="Laura Oathout" userId="6ff55ba14486fe89" providerId="LiveId" clId="{6DC4CCA1-5CD2-4204-9D94-E31EF679DBFE}" dt="2023-03-08T19:26:34.907" v="425"/>
          <ac:spMkLst>
            <pc:docMk/>
            <pc:sldMk cId="4064144672" sldId="391"/>
            <ac:spMk id="15" creationId="{0F02A5ED-CBC8-0078-0F45-CAD2973CCB4B}"/>
          </ac:spMkLst>
        </pc:spChg>
        <pc:spChg chg="del">
          <ac:chgData name="Laura Oathout" userId="6ff55ba14486fe89" providerId="LiveId" clId="{6DC4CCA1-5CD2-4204-9D94-E31EF679DBFE}" dt="2023-03-08T19:26:34.902" v="419"/>
          <ac:spMkLst>
            <pc:docMk/>
            <pc:sldMk cId="4064144672" sldId="391"/>
            <ac:spMk id="19" creationId="{DFE2AD2A-1588-F49E-7600-075FCE86C51E}"/>
          </ac:spMkLst>
        </pc:spChg>
        <pc:spChg chg="del">
          <ac:chgData name="Laura Oathout" userId="6ff55ba14486fe89" providerId="LiveId" clId="{6DC4CCA1-5CD2-4204-9D94-E31EF679DBFE}" dt="2023-03-08T19:26:34.907" v="427"/>
          <ac:spMkLst>
            <pc:docMk/>
            <pc:sldMk cId="4064144672" sldId="391"/>
            <ac:spMk id="21" creationId="{585DDA1A-61BB-070C-4C6B-9A87429473BD}"/>
          </ac:spMkLst>
        </pc:spChg>
        <pc:spChg chg="del">
          <ac:chgData name="Laura Oathout" userId="6ff55ba14486fe89" providerId="LiveId" clId="{6DC4CCA1-5CD2-4204-9D94-E31EF679DBFE}" dt="2023-03-08T19:26:34.909" v="429"/>
          <ac:spMkLst>
            <pc:docMk/>
            <pc:sldMk cId="4064144672" sldId="391"/>
            <ac:spMk id="22" creationId="{727E9112-F863-1968-AFC1-9BAC1AE221BE}"/>
          </ac:spMkLst>
        </pc:spChg>
        <pc:spChg chg="del">
          <ac:chgData name="Laura Oathout" userId="6ff55ba14486fe89" providerId="LiveId" clId="{6DC4CCA1-5CD2-4204-9D94-E31EF679DBFE}" dt="2023-03-08T19:26:34.910" v="431"/>
          <ac:spMkLst>
            <pc:docMk/>
            <pc:sldMk cId="4064144672" sldId="391"/>
            <ac:spMk id="23" creationId="{C102B30B-A5E2-D136-205E-9454F66BF5EC}"/>
          </ac:spMkLst>
        </pc:spChg>
        <pc:spChg chg="del">
          <ac:chgData name="Laura Oathout" userId="6ff55ba14486fe89" providerId="LiveId" clId="{6DC4CCA1-5CD2-4204-9D94-E31EF679DBFE}" dt="2023-03-08T19:26:34.911" v="433"/>
          <ac:spMkLst>
            <pc:docMk/>
            <pc:sldMk cId="4064144672" sldId="391"/>
            <ac:spMk id="24" creationId="{7147D92F-0FDA-C20A-A2A9-B53ADE5D2CA2}"/>
          </ac:spMkLst>
        </pc:spChg>
        <pc:spChg chg="del">
          <ac:chgData name="Laura Oathout" userId="6ff55ba14486fe89" providerId="LiveId" clId="{6DC4CCA1-5CD2-4204-9D94-E31EF679DBFE}" dt="2023-03-08T19:26:34.912" v="435"/>
          <ac:spMkLst>
            <pc:docMk/>
            <pc:sldMk cId="4064144672" sldId="391"/>
            <ac:spMk id="25" creationId="{0D578128-33CD-74BF-42FC-8AE720C98EA2}"/>
          </ac:spMkLst>
        </pc:spChg>
        <pc:spChg chg="del">
          <ac:chgData name="Laura Oathout" userId="6ff55ba14486fe89" providerId="LiveId" clId="{6DC4CCA1-5CD2-4204-9D94-E31EF679DBFE}" dt="2023-03-08T19:26:34.913" v="437"/>
          <ac:spMkLst>
            <pc:docMk/>
            <pc:sldMk cId="4064144672" sldId="391"/>
            <ac:spMk id="26" creationId="{2AC94797-5E65-5026-9E4A-3B7B23F16A34}"/>
          </ac:spMkLst>
        </pc:spChg>
        <pc:spChg chg="del">
          <ac:chgData name="Laura Oathout" userId="6ff55ba14486fe89" providerId="LiveId" clId="{6DC4CCA1-5CD2-4204-9D94-E31EF679DBFE}" dt="2023-03-08T19:26:34.914" v="439"/>
          <ac:spMkLst>
            <pc:docMk/>
            <pc:sldMk cId="4064144672" sldId="391"/>
            <ac:spMk id="27" creationId="{AE65930B-BBF4-D5F9-8E39-0BC48BFB85F1}"/>
          </ac:spMkLst>
        </pc:spChg>
        <pc:picChg chg="del">
          <ac:chgData name="Laura Oathout" userId="6ff55ba14486fe89" providerId="LiveId" clId="{6DC4CCA1-5CD2-4204-9D94-E31EF679DBFE}" dt="2023-03-08T19:26:34.904" v="421"/>
          <ac:picMkLst>
            <pc:docMk/>
            <pc:sldMk cId="4064144672" sldId="391"/>
            <ac:picMk id="6" creationId="{1DE285B5-7575-6C96-E0C8-EE7D4BEA48B6}"/>
          </ac:picMkLst>
        </pc:picChg>
        <pc:picChg chg="del">
          <ac:chgData name="Laura Oathout" userId="6ff55ba14486fe89" providerId="LiveId" clId="{6DC4CCA1-5CD2-4204-9D94-E31EF679DBFE}" dt="2023-03-08T19:26:34.905" v="423"/>
          <ac:picMkLst>
            <pc:docMk/>
            <pc:sldMk cId="4064144672" sldId="391"/>
            <ac:picMk id="13" creationId="{51071A9A-0961-33F2-EEA6-780C2EB4B88D}"/>
          </ac:picMkLst>
        </pc:picChg>
        <pc:picChg chg="del">
          <ac:chgData name="Laura Oathout" userId="6ff55ba14486fe89" providerId="LiveId" clId="{6DC4CCA1-5CD2-4204-9D94-E31EF679DBFE}" dt="2023-03-08T19:26:34.900" v="415"/>
          <ac:picMkLst>
            <pc:docMk/>
            <pc:sldMk cId="4064144672" sldId="391"/>
            <ac:picMk id="34" creationId="{A5173291-1585-679C-74D6-64121EA05BB8}"/>
          </ac:picMkLst>
        </pc:picChg>
      </pc:sldChg>
      <pc:sldChg chg="delSp mod setBg">
        <pc:chgData name="Laura Oathout" userId="6ff55ba14486fe89" providerId="LiveId" clId="{6DC4CCA1-5CD2-4204-9D94-E31EF679DBFE}" dt="2023-03-08T19:26:35.070" v="545"/>
        <pc:sldMkLst>
          <pc:docMk/>
          <pc:sldMk cId="4266488754" sldId="392"/>
        </pc:sldMkLst>
        <pc:spChg chg="del">
          <ac:chgData name="Laura Oathout" userId="6ff55ba14486fe89" providerId="LiveId" clId="{6DC4CCA1-5CD2-4204-9D94-E31EF679DBFE}" dt="2023-03-08T19:26:35.034" v="525"/>
          <ac:spMkLst>
            <pc:docMk/>
            <pc:sldMk cId="4266488754" sldId="392"/>
            <ac:spMk id="2" creationId="{022078F2-8B02-5306-9DC0-048E2B1FB1BA}"/>
          </ac:spMkLst>
        </pc:spChg>
        <pc:spChg chg="del">
          <ac:chgData name="Laura Oathout" userId="6ff55ba14486fe89" providerId="LiveId" clId="{6DC4CCA1-5CD2-4204-9D94-E31EF679DBFE}" dt="2023-03-08T19:26:35.015" v="491"/>
          <ac:spMkLst>
            <pc:docMk/>
            <pc:sldMk cId="4266488754" sldId="392"/>
            <ac:spMk id="3" creationId="{AF9E34E1-9537-9668-F0B0-BE8FF5E57C36}"/>
          </ac:spMkLst>
        </pc:spChg>
        <pc:spChg chg="del">
          <ac:chgData name="Laura Oathout" userId="6ff55ba14486fe89" providerId="LiveId" clId="{6DC4CCA1-5CD2-4204-9D94-E31EF679DBFE}" dt="2023-03-08T19:26:35.035" v="527"/>
          <ac:spMkLst>
            <pc:docMk/>
            <pc:sldMk cId="4266488754" sldId="392"/>
            <ac:spMk id="5" creationId="{E598A409-11CF-6103-A76F-271FEEE0E810}"/>
          </ac:spMkLst>
        </pc:spChg>
        <pc:spChg chg="del">
          <ac:chgData name="Laura Oathout" userId="6ff55ba14486fe89" providerId="LiveId" clId="{6DC4CCA1-5CD2-4204-9D94-E31EF679DBFE}" dt="2023-03-08T19:26:35.032" v="521"/>
          <ac:spMkLst>
            <pc:docMk/>
            <pc:sldMk cId="4266488754" sldId="392"/>
            <ac:spMk id="7" creationId="{25E4F87E-64FD-055E-9B0F-C905CE3FEF3A}"/>
          </ac:spMkLst>
        </pc:spChg>
        <pc:spChg chg="del">
          <ac:chgData name="Laura Oathout" userId="6ff55ba14486fe89" providerId="LiveId" clId="{6DC4CCA1-5CD2-4204-9D94-E31EF679DBFE}" dt="2023-03-08T19:26:35.033" v="523"/>
          <ac:spMkLst>
            <pc:docMk/>
            <pc:sldMk cId="4266488754" sldId="392"/>
            <ac:spMk id="8" creationId="{A4842168-38F4-1F60-1D73-FF3CFD84C1B1}"/>
          </ac:spMkLst>
        </pc:spChg>
        <pc:spChg chg="del">
          <ac:chgData name="Laura Oathout" userId="6ff55ba14486fe89" providerId="LiveId" clId="{6DC4CCA1-5CD2-4204-9D94-E31EF679DBFE}" dt="2023-03-08T19:26:35.017" v="495"/>
          <ac:spMkLst>
            <pc:docMk/>
            <pc:sldMk cId="4266488754" sldId="392"/>
            <ac:spMk id="9" creationId="{4B4B02D0-4154-7CD2-DD3C-073F1C43C51F}"/>
          </ac:spMkLst>
        </pc:spChg>
        <pc:spChg chg="del">
          <ac:chgData name="Laura Oathout" userId="6ff55ba14486fe89" providerId="LiveId" clId="{6DC4CCA1-5CD2-4204-9D94-E31EF679DBFE}" dt="2023-03-08T19:26:35.014" v="489"/>
          <ac:spMkLst>
            <pc:docMk/>
            <pc:sldMk cId="4266488754" sldId="392"/>
            <ac:spMk id="10" creationId="{03940A86-5AD1-BA41-14FC-9AEECB5309A8}"/>
          </ac:spMkLst>
        </pc:spChg>
        <pc:spChg chg="del">
          <ac:chgData name="Laura Oathout" userId="6ff55ba14486fe89" providerId="LiveId" clId="{6DC4CCA1-5CD2-4204-9D94-E31EF679DBFE}" dt="2023-03-08T19:26:35.036" v="529"/>
          <ac:spMkLst>
            <pc:docMk/>
            <pc:sldMk cId="4266488754" sldId="392"/>
            <ac:spMk id="11" creationId="{ED4D2595-96E3-3138-26AD-7050B6EA9CD8}"/>
          </ac:spMkLst>
        </pc:spChg>
        <pc:spChg chg="del">
          <ac:chgData name="Laura Oathout" userId="6ff55ba14486fe89" providerId="LiveId" clId="{6DC4CCA1-5CD2-4204-9D94-E31EF679DBFE}" dt="2023-03-08T19:26:35.037" v="531"/>
          <ac:spMkLst>
            <pc:docMk/>
            <pc:sldMk cId="4266488754" sldId="392"/>
            <ac:spMk id="13" creationId="{1AF08C8A-5BC1-9C6F-2B16-3EE19F6CCEE8}"/>
          </ac:spMkLst>
        </pc:spChg>
        <pc:spChg chg="del">
          <ac:chgData name="Laura Oathout" userId="6ff55ba14486fe89" providerId="LiveId" clId="{6DC4CCA1-5CD2-4204-9D94-E31EF679DBFE}" dt="2023-03-08T19:26:35.039" v="533"/>
          <ac:spMkLst>
            <pc:docMk/>
            <pc:sldMk cId="4266488754" sldId="392"/>
            <ac:spMk id="15" creationId="{F22D956D-000C-C48F-9F34-AAFB47B4A532}"/>
          </ac:spMkLst>
        </pc:spChg>
        <pc:spChg chg="del">
          <ac:chgData name="Laura Oathout" userId="6ff55ba14486fe89" providerId="LiveId" clId="{6DC4CCA1-5CD2-4204-9D94-E31EF679DBFE}" dt="2023-03-08T19:26:35.040" v="535"/>
          <ac:spMkLst>
            <pc:docMk/>
            <pc:sldMk cId="4266488754" sldId="392"/>
            <ac:spMk id="17" creationId="{4DFFF881-06E1-5343-32DA-3640E6D398A2}"/>
          </ac:spMkLst>
        </pc:spChg>
        <pc:spChg chg="del">
          <ac:chgData name="Laura Oathout" userId="6ff55ba14486fe89" providerId="LiveId" clId="{6DC4CCA1-5CD2-4204-9D94-E31EF679DBFE}" dt="2023-03-08T19:26:35.019" v="497"/>
          <ac:spMkLst>
            <pc:docMk/>
            <pc:sldMk cId="4266488754" sldId="392"/>
            <ac:spMk id="19" creationId="{DFE2AD2A-1588-F49E-7600-075FCE86C51E}"/>
          </ac:spMkLst>
        </pc:spChg>
        <pc:spChg chg="del">
          <ac:chgData name="Laura Oathout" userId="6ff55ba14486fe89" providerId="LiveId" clId="{6DC4CCA1-5CD2-4204-9D94-E31EF679DBFE}" dt="2023-03-08T19:26:35.023" v="501"/>
          <ac:spMkLst>
            <pc:docMk/>
            <pc:sldMk cId="4266488754" sldId="392"/>
            <ac:spMk id="35" creationId="{C9D7556E-6B94-4692-2535-D03C84FF86B5}"/>
          </ac:spMkLst>
        </pc:spChg>
        <pc:spChg chg="del">
          <ac:chgData name="Laura Oathout" userId="6ff55ba14486fe89" providerId="LiveId" clId="{6DC4CCA1-5CD2-4204-9D94-E31EF679DBFE}" dt="2023-03-08T19:26:35.024" v="503"/>
          <ac:spMkLst>
            <pc:docMk/>
            <pc:sldMk cId="4266488754" sldId="392"/>
            <ac:spMk id="36" creationId="{F827A32A-A928-0FF4-1234-5F326F5495BA}"/>
          </ac:spMkLst>
        </pc:spChg>
        <pc:spChg chg="del">
          <ac:chgData name="Laura Oathout" userId="6ff55ba14486fe89" providerId="LiveId" clId="{6DC4CCA1-5CD2-4204-9D94-E31EF679DBFE}" dt="2023-03-08T19:26:35.025" v="505"/>
          <ac:spMkLst>
            <pc:docMk/>
            <pc:sldMk cId="4266488754" sldId="392"/>
            <ac:spMk id="37" creationId="{BA35684E-133E-9C8D-26D0-E934128D6578}"/>
          </ac:spMkLst>
        </pc:spChg>
        <pc:spChg chg="del">
          <ac:chgData name="Laura Oathout" userId="6ff55ba14486fe89" providerId="LiveId" clId="{6DC4CCA1-5CD2-4204-9D94-E31EF679DBFE}" dt="2023-03-08T19:26:35.026" v="507"/>
          <ac:spMkLst>
            <pc:docMk/>
            <pc:sldMk cId="4266488754" sldId="392"/>
            <ac:spMk id="38" creationId="{25C72078-B6CA-9B7E-61B5-BBACB62C6706}"/>
          </ac:spMkLst>
        </pc:spChg>
        <pc:spChg chg="del">
          <ac:chgData name="Laura Oathout" userId="6ff55ba14486fe89" providerId="LiveId" clId="{6DC4CCA1-5CD2-4204-9D94-E31EF679DBFE}" dt="2023-03-08T19:26:35.027" v="509"/>
          <ac:spMkLst>
            <pc:docMk/>
            <pc:sldMk cId="4266488754" sldId="392"/>
            <ac:spMk id="39" creationId="{9C04E522-CE70-5BF2-BE8D-559965310DAB}"/>
          </ac:spMkLst>
        </pc:spChg>
        <pc:spChg chg="del">
          <ac:chgData name="Laura Oathout" userId="6ff55ba14486fe89" providerId="LiveId" clId="{6DC4CCA1-5CD2-4204-9D94-E31EF679DBFE}" dt="2023-03-08T19:26:35.028" v="511"/>
          <ac:spMkLst>
            <pc:docMk/>
            <pc:sldMk cId="4266488754" sldId="392"/>
            <ac:spMk id="40" creationId="{5A9102F8-6E71-7F72-824F-B2D0A6B39A78}"/>
          </ac:spMkLst>
        </pc:spChg>
        <pc:spChg chg="del">
          <ac:chgData name="Laura Oathout" userId="6ff55ba14486fe89" providerId="LiveId" clId="{6DC4CCA1-5CD2-4204-9D94-E31EF679DBFE}" dt="2023-03-08T19:26:35.029" v="513"/>
          <ac:spMkLst>
            <pc:docMk/>
            <pc:sldMk cId="4266488754" sldId="392"/>
            <ac:spMk id="41" creationId="{42A70B42-9FAF-3AC8-25FE-9265AEBE03AF}"/>
          </ac:spMkLst>
        </pc:spChg>
        <pc:spChg chg="del">
          <ac:chgData name="Laura Oathout" userId="6ff55ba14486fe89" providerId="LiveId" clId="{6DC4CCA1-5CD2-4204-9D94-E31EF679DBFE}" dt="2023-03-08T19:26:35.030" v="515"/>
          <ac:spMkLst>
            <pc:docMk/>
            <pc:sldMk cId="4266488754" sldId="392"/>
            <ac:spMk id="45" creationId="{3CA55E8B-EA6D-B29E-DAE6-C1D0A2173A4D}"/>
          </ac:spMkLst>
        </pc:spChg>
        <pc:spChg chg="del">
          <ac:chgData name="Laura Oathout" userId="6ff55ba14486fe89" providerId="LiveId" clId="{6DC4CCA1-5CD2-4204-9D94-E31EF679DBFE}" dt="2023-03-08T19:26:35.031" v="517"/>
          <ac:spMkLst>
            <pc:docMk/>
            <pc:sldMk cId="4266488754" sldId="392"/>
            <ac:spMk id="46" creationId="{55235F87-D427-E5A5-CC96-516A00E55188}"/>
          </ac:spMkLst>
        </pc:spChg>
        <pc:spChg chg="del">
          <ac:chgData name="Laura Oathout" userId="6ff55ba14486fe89" providerId="LiveId" clId="{6DC4CCA1-5CD2-4204-9D94-E31EF679DBFE}" dt="2023-03-08T19:26:35.031" v="519"/>
          <ac:spMkLst>
            <pc:docMk/>
            <pc:sldMk cId="4266488754" sldId="392"/>
            <ac:spMk id="47" creationId="{C5CDE596-E23A-50BA-3DE3-EC2FEB90EBE8}"/>
          </ac:spMkLst>
        </pc:spChg>
        <pc:spChg chg="del">
          <ac:chgData name="Laura Oathout" userId="6ff55ba14486fe89" providerId="LiveId" clId="{6DC4CCA1-5CD2-4204-9D94-E31EF679DBFE}" dt="2023-03-08T19:26:35.013" v="487"/>
          <ac:spMkLst>
            <pc:docMk/>
            <pc:sldMk cId="4266488754" sldId="392"/>
            <ac:spMk id="56" creationId="{CD71C13A-2AA9-DBB6-BB23-C063DE776D6E}"/>
          </ac:spMkLst>
        </pc:spChg>
        <pc:grpChg chg="del">
          <ac:chgData name="Laura Oathout" userId="6ff55ba14486fe89" providerId="LiveId" clId="{6DC4CCA1-5CD2-4204-9D94-E31EF679DBFE}" dt="2023-03-08T19:26:35.021" v="499"/>
          <ac:grpSpMkLst>
            <pc:docMk/>
            <pc:sldMk cId="4266488754" sldId="392"/>
            <ac:grpSpMk id="31" creationId="{63EB3F2B-0C81-38C8-79E5-00EF53B39087}"/>
          </ac:grpSpMkLst>
        </pc:grpChg>
        <pc:picChg chg="del">
          <ac:chgData name="Laura Oathout" userId="6ff55ba14486fe89" providerId="LiveId" clId="{6DC4CCA1-5CD2-4204-9D94-E31EF679DBFE}" dt="2023-03-08T19:26:35.041" v="537"/>
          <ac:picMkLst>
            <pc:docMk/>
            <pc:sldMk cId="4266488754" sldId="392"/>
            <ac:picMk id="20" creationId="{5831579C-D4D9-BDDE-0EB8-456E2F88C9AB}"/>
          </ac:picMkLst>
        </pc:picChg>
        <pc:picChg chg="del">
          <ac:chgData name="Laura Oathout" userId="6ff55ba14486fe89" providerId="LiveId" clId="{6DC4CCA1-5CD2-4204-9D94-E31EF679DBFE}" dt="2023-03-08T19:26:35.042" v="539"/>
          <ac:picMkLst>
            <pc:docMk/>
            <pc:sldMk cId="4266488754" sldId="392"/>
            <ac:picMk id="22" creationId="{7910B559-853E-54F3-1A32-4832726204E8}"/>
          </ac:picMkLst>
        </pc:picChg>
        <pc:picChg chg="del">
          <ac:chgData name="Laura Oathout" userId="6ff55ba14486fe89" providerId="LiveId" clId="{6DC4CCA1-5CD2-4204-9D94-E31EF679DBFE}" dt="2023-03-08T19:26:35.043" v="541"/>
          <ac:picMkLst>
            <pc:docMk/>
            <pc:sldMk cId="4266488754" sldId="392"/>
            <ac:picMk id="25" creationId="{5E760D44-C321-BE23-4AAF-81D970C1AF4B}"/>
          </ac:picMkLst>
        </pc:picChg>
        <pc:picChg chg="del">
          <ac:chgData name="Laura Oathout" userId="6ff55ba14486fe89" providerId="LiveId" clId="{6DC4CCA1-5CD2-4204-9D94-E31EF679DBFE}" dt="2023-03-08T19:26:35.044" v="543"/>
          <ac:picMkLst>
            <pc:docMk/>
            <pc:sldMk cId="4266488754" sldId="392"/>
            <ac:picMk id="28" creationId="{944A497D-98A7-6C91-1BAD-A33F4F202C90}"/>
          </ac:picMkLst>
        </pc:picChg>
        <pc:picChg chg="del">
          <ac:chgData name="Laura Oathout" userId="6ff55ba14486fe89" providerId="LiveId" clId="{6DC4CCA1-5CD2-4204-9D94-E31EF679DBFE}" dt="2023-03-08T19:26:35.016" v="493"/>
          <ac:picMkLst>
            <pc:docMk/>
            <pc:sldMk cId="4266488754" sldId="392"/>
            <ac:picMk id="34" creationId="{A5173291-1585-679C-74D6-64121EA05BB8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4E5F1-E34F-4C9F-9346-F98A15F76F62}" type="datetimeFigureOut">
              <a:rPr lang="en-US" smtClean="0"/>
              <a:t>3/8/2023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3ED78-E799-4A7A-B2F4-FE363F5E16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184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4E5F1-E34F-4C9F-9346-F98A15F76F62}" type="datetimeFigureOut">
              <a:rPr lang="en-US" smtClean="0"/>
              <a:t>3/8/2023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3ED78-E799-4A7A-B2F4-FE363F5E16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001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4E5F1-E34F-4C9F-9346-F98A15F76F62}" type="datetimeFigureOut">
              <a:rPr lang="en-US" smtClean="0"/>
              <a:t>3/8/2023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3ED78-E799-4A7A-B2F4-FE363F5E16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945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4E5F1-E34F-4C9F-9346-F98A15F76F62}" type="datetimeFigureOut">
              <a:rPr lang="en-US" smtClean="0"/>
              <a:t>3/8/2023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3ED78-E799-4A7A-B2F4-FE363F5E16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952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4E5F1-E34F-4C9F-9346-F98A15F76F62}" type="datetimeFigureOut">
              <a:rPr lang="en-US" smtClean="0"/>
              <a:t>3/8/2023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3ED78-E799-4A7A-B2F4-FE363F5E16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642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4E5F1-E34F-4C9F-9346-F98A15F76F62}" type="datetimeFigureOut">
              <a:rPr lang="en-US" smtClean="0"/>
              <a:t>3/8/2023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3ED78-E799-4A7A-B2F4-FE363F5E16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627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4E5F1-E34F-4C9F-9346-F98A15F76F62}" type="datetimeFigureOut">
              <a:rPr lang="en-US" smtClean="0"/>
              <a:t>3/8/2023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3ED78-E799-4A7A-B2F4-FE363F5E16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532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4E5F1-E34F-4C9F-9346-F98A15F76F62}" type="datetimeFigureOut">
              <a:rPr lang="en-US" smtClean="0"/>
              <a:t>3/8/2023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3ED78-E799-4A7A-B2F4-FE363F5E16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2063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4E5F1-E34F-4C9F-9346-F98A15F76F62}" type="datetimeFigureOut">
              <a:rPr lang="en-US" smtClean="0"/>
              <a:t>3/8/2023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3ED78-E799-4A7A-B2F4-FE363F5E16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3224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4E5F1-E34F-4C9F-9346-F98A15F76F62}" type="datetimeFigureOut">
              <a:rPr lang="en-US" smtClean="0"/>
              <a:t>3/8/2023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3ED78-E799-4A7A-B2F4-FE363F5E16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6695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4E5F1-E34F-4C9F-9346-F98A15F76F62}" type="datetimeFigureOut">
              <a:rPr lang="en-US" smtClean="0"/>
              <a:t>3/8/2023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3ED78-E799-4A7A-B2F4-FE363F5E16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972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E4E5F1-E34F-4C9F-9346-F98A15F76F62}" type="datetimeFigureOut">
              <a:rPr lang="en-US" smtClean="0"/>
              <a:t>3/8/2023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33ED78-E799-4A7A-B2F4-FE363F5E16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158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0712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14086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85811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90047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66074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28219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41446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63087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47102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64887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4629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41279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39159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94483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84611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34566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550847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78625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85662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07079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79143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50850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29283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01392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40786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36621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7819</TotalTime>
  <Words>0</Words>
  <Application>Microsoft Office PowerPoint</Application>
  <PresentationFormat>On-screen Show (4:3)</PresentationFormat>
  <Paragraphs>0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</dc:creator>
  <cp:lastModifiedBy>Laura Oathout</cp:lastModifiedBy>
  <cp:revision>103</cp:revision>
  <dcterms:created xsi:type="dcterms:W3CDTF">2018-07-06T19:53:45Z</dcterms:created>
  <dcterms:modified xsi:type="dcterms:W3CDTF">2023-03-08T19:26:35Z</dcterms:modified>
</cp:coreProperties>
</file>