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402" r:id="rId2"/>
    <p:sldId id="403" r:id="rId3"/>
    <p:sldId id="404" r:id="rId4"/>
    <p:sldId id="406" r:id="rId5"/>
    <p:sldId id="433" r:id="rId6"/>
    <p:sldId id="257" r:id="rId7"/>
    <p:sldId id="258" r:id="rId8"/>
    <p:sldId id="260" r:id="rId9"/>
    <p:sldId id="415" r:id="rId10"/>
    <p:sldId id="424" r:id="rId11"/>
    <p:sldId id="427" r:id="rId12"/>
    <p:sldId id="428" r:id="rId13"/>
    <p:sldId id="425" r:id="rId14"/>
    <p:sldId id="426" r:id="rId15"/>
    <p:sldId id="429" r:id="rId16"/>
    <p:sldId id="430" r:id="rId17"/>
    <p:sldId id="431" r:id="rId18"/>
    <p:sldId id="432" r:id="rId19"/>
    <p:sldId id="412" r:id="rId20"/>
    <p:sldId id="416" r:id="rId21"/>
    <p:sldId id="413" r:id="rId22"/>
    <p:sldId id="417" r:id="rId23"/>
    <p:sldId id="418" r:id="rId24"/>
    <p:sldId id="419" r:id="rId25"/>
    <p:sldId id="420" r:id="rId26"/>
    <p:sldId id="421" r:id="rId27"/>
    <p:sldId id="422" r:id="rId28"/>
    <p:sldId id="434" r:id="rId29"/>
    <p:sldId id="435" r:id="rId30"/>
    <p:sldId id="436" r:id="rId31"/>
    <p:sldId id="437" r:id="rId32"/>
    <p:sldId id="438" r:id="rId33"/>
    <p:sldId id="439" r:id="rId34"/>
    <p:sldId id="440" r:id="rId35"/>
    <p:sldId id="441" r:id="rId36"/>
    <p:sldId id="407" r:id="rId37"/>
    <p:sldId id="318" r:id="rId38"/>
    <p:sldId id="312" r:id="rId39"/>
    <p:sldId id="313" r:id="rId40"/>
    <p:sldId id="315" r:id="rId41"/>
    <p:sldId id="316" r:id="rId42"/>
    <p:sldId id="317" r:id="rId43"/>
    <p:sldId id="408" r:id="rId44"/>
    <p:sldId id="303" r:id="rId45"/>
    <p:sldId id="304" r:id="rId46"/>
    <p:sldId id="305" r:id="rId47"/>
    <p:sldId id="309" r:id="rId48"/>
    <p:sldId id="310" r:id="rId49"/>
    <p:sldId id="311" r:id="rId50"/>
    <p:sldId id="410" r:id="rId51"/>
    <p:sldId id="287" r:id="rId52"/>
    <p:sldId id="301" r:id="rId53"/>
    <p:sldId id="288" r:id="rId54"/>
    <p:sldId id="291" r:id="rId55"/>
    <p:sldId id="290" r:id="rId56"/>
    <p:sldId id="292" r:id="rId57"/>
    <p:sldId id="293" r:id="rId58"/>
    <p:sldId id="294" r:id="rId59"/>
    <p:sldId id="295" r:id="rId60"/>
    <p:sldId id="296" r:id="rId61"/>
    <p:sldId id="297" r:id="rId62"/>
    <p:sldId id="298" r:id="rId63"/>
    <p:sldId id="299" r:id="rId64"/>
    <p:sldId id="300" r:id="rId65"/>
    <p:sldId id="411" r:id="rId66"/>
    <p:sldId id="262" r:id="rId67"/>
    <p:sldId id="263" r:id="rId68"/>
    <p:sldId id="264" r:id="rId69"/>
    <p:sldId id="265" r:id="rId70"/>
    <p:sldId id="266" r:id="rId71"/>
    <p:sldId id="267" r:id="rId72"/>
    <p:sldId id="268" r:id="rId73"/>
    <p:sldId id="269" r:id="rId74"/>
    <p:sldId id="270" r:id="rId75"/>
    <p:sldId id="405" r:id="rId76"/>
  </p:sldIdLst>
  <p:sldSz cx="7772400" cy="10058400"/>
  <p:notesSz cx="6858000" cy="9144000"/>
  <p:embeddedFontLst>
    <p:embeddedFont>
      <p:font typeface="APLPapaTroll" panose="02000603000000000000" pitchFamily="2" charset="0"/>
      <p:regular r:id="rId77"/>
    </p:embeddedFont>
    <p:embeddedFont>
      <p:font typeface="Calibri" panose="020F0502020204030204" pitchFamily="34" charset="0"/>
      <p:regular r:id="rId78"/>
      <p:bold r:id="rId79"/>
      <p:italic r:id="rId80"/>
      <p:boldItalic r:id="rId81"/>
    </p:embeddedFont>
    <p:embeddedFont>
      <p:font typeface="Calibri Light" panose="020F0302020204030204" pitchFamily="34" charset="0"/>
      <p:regular r:id="rId82"/>
      <p:italic r:id="rId8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D3D3"/>
    <a:srgbClr val="FF3399"/>
    <a:srgbClr val="9B5929"/>
    <a:srgbClr val="00993C"/>
    <a:srgbClr val="BBFCD2"/>
    <a:srgbClr val="A3A3DE"/>
    <a:srgbClr val="FFC2C2"/>
    <a:srgbClr val="A1C2EB"/>
    <a:srgbClr val="F7931E"/>
    <a:srgbClr val="FF52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9E9BE8-0CFD-4B01-B3ED-2F5F2D092B40}" v="1015" dt="2023-03-20T18:50:00.2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0" autoAdjust="0"/>
    <p:restoredTop sz="94660"/>
  </p:normalViewPr>
  <p:slideViewPr>
    <p:cSldViewPr snapToGrid="0" showGuides="1">
      <p:cViewPr varScale="1">
        <p:scale>
          <a:sx n="10" d="100"/>
          <a:sy n="10" d="100"/>
        </p:scale>
        <p:origin x="0" y="0"/>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89" Type="http://schemas.microsoft.com/office/2015/10/relationships/revisionInfo" Target="revisionInfo.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font" Target="fonts/font3.fntdata"/><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4.fntdata"/><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7.fntdata"/><Relationship Id="rId88"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font" Target="fonts/font6.fntdata"/><Relationship Id="rId19" Type="http://schemas.openxmlformats.org/officeDocument/2006/relationships/slide" Target="slides/slide1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Oathout" userId="6ff55ba14486fe89" providerId="LiveId" clId="{429E9BE8-0CFD-4B01-B3ED-2F5F2D092B40}"/>
    <pc:docChg chg="custSel modSld">
      <pc:chgData name="Laura Oathout" userId="6ff55ba14486fe89" providerId="LiveId" clId="{429E9BE8-0CFD-4B01-B3ED-2F5F2D092B40}" dt="2023-03-20T18:50:00.200" v="1729"/>
      <pc:docMkLst>
        <pc:docMk/>
      </pc:docMkLst>
      <pc:sldChg chg="delSp mod setBg">
        <pc:chgData name="Laura Oathout" userId="6ff55ba14486fe89" providerId="LiveId" clId="{429E9BE8-0CFD-4B01-B3ED-2F5F2D092B40}" dt="2023-03-20T18:49:57.127" v="105"/>
        <pc:sldMkLst>
          <pc:docMk/>
          <pc:sldMk cId="1009443699" sldId="257"/>
        </pc:sldMkLst>
        <pc:spChg chg="del">
          <ac:chgData name="Laura Oathout" userId="6ff55ba14486fe89" providerId="LiveId" clId="{429E9BE8-0CFD-4B01-B3ED-2F5F2D092B40}" dt="2023-03-20T18:49:57.097" v="99"/>
          <ac:spMkLst>
            <pc:docMk/>
            <pc:sldMk cId="1009443699" sldId="257"/>
            <ac:spMk id="2" creationId="{00000000-0000-0000-0000-000000000000}"/>
          </ac:spMkLst>
        </pc:spChg>
        <pc:spChg chg="del">
          <ac:chgData name="Laura Oathout" userId="6ff55ba14486fe89" providerId="LiveId" clId="{429E9BE8-0CFD-4B01-B3ED-2F5F2D092B40}" dt="2023-03-20T18:49:57.098" v="101"/>
          <ac:spMkLst>
            <pc:docMk/>
            <pc:sldMk cId="1009443699" sldId="257"/>
            <ac:spMk id="3" creationId="{00000000-0000-0000-0000-000000000000}"/>
          </ac:spMkLst>
        </pc:spChg>
        <pc:spChg chg="del">
          <ac:chgData name="Laura Oathout" userId="6ff55ba14486fe89" providerId="LiveId" clId="{429E9BE8-0CFD-4B01-B3ED-2F5F2D092B40}" dt="2023-03-20T18:49:57.089" v="95"/>
          <ac:spMkLst>
            <pc:docMk/>
            <pc:sldMk cId="1009443699" sldId="257"/>
            <ac:spMk id="4" creationId="{DEF85D21-EF20-5876-6E3D-C902EBA1FD89}"/>
          </ac:spMkLst>
        </pc:spChg>
        <pc:spChg chg="del">
          <ac:chgData name="Laura Oathout" userId="6ff55ba14486fe89" providerId="LiveId" clId="{429E9BE8-0CFD-4B01-B3ED-2F5F2D092B40}" dt="2023-03-20T18:49:57.098" v="103"/>
          <ac:spMkLst>
            <pc:docMk/>
            <pc:sldMk cId="1009443699" sldId="257"/>
            <ac:spMk id="5" creationId="{00000000-0000-0000-0000-000000000000}"/>
          </ac:spMkLst>
        </pc:spChg>
        <pc:spChg chg="del">
          <ac:chgData name="Laura Oathout" userId="6ff55ba14486fe89" providerId="LiveId" clId="{429E9BE8-0CFD-4B01-B3ED-2F5F2D092B40}" dt="2023-03-20T18:49:57.089" v="97"/>
          <ac:spMkLst>
            <pc:docMk/>
            <pc:sldMk cId="1009443699" sldId="257"/>
            <ac:spMk id="6" creationId="{30241A6B-F479-CFB7-81EE-5A2D34C161A5}"/>
          </ac:spMkLst>
        </pc:spChg>
      </pc:sldChg>
      <pc:sldChg chg="delSp mod setBg">
        <pc:chgData name="Laura Oathout" userId="6ff55ba14486fe89" providerId="LiveId" clId="{429E9BE8-0CFD-4B01-B3ED-2F5F2D092B40}" dt="2023-03-20T18:49:57.153" v="117"/>
        <pc:sldMkLst>
          <pc:docMk/>
          <pc:sldMk cId="3511092498" sldId="258"/>
        </pc:sldMkLst>
        <pc:spChg chg="del">
          <ac:chgData name="Laura Oathout" userId="6ff55ba14486fe89" providerId="LiveId" clId="{429E9BE8-0CFD-4B01-B3ED-2F5F2D092B40}" dt="2023-03-20T18:49:57.132" v="111"/>
          <ac:spMkLst>
            <pc:docMk/>
            <pc:sldMk cId="3511092498" sldId="258"/>
            <ac:spMk id="5" creationId="{D9391214-AE7B-923E-A8DB-4726A9E9E27B}"/>
          </ac:spMkLst>
        </pc:spChg>
        <pc:spChg chg="del">
          <ac:chgData name="Laura Oathout" userId="6ff55ba14486fe89" providerId="LiveId" clId="{429E9BE8-0CFD-4B01-B3ED-2F5F2D092B40}" dt="2023-03-20T18:49:57.129" v="109"/>
          <ac:spMkLst>
            <pc:docMk/>
            <pc:sldMk cId="3511092498" sldId="258"/>
            <ac:spMk id="7" creationId="{00000000-0000-0000-0000-000000000000}"/>
          </ac:spMkLst>
        </pc:spChg>
        <pc:spChg chg="del">
          <ac:chgData name="Laura Oathout" userId="6ff55ba14486fe89" providerId="LiveId" clId="{429E9BE8-0CFD-4B01-B3ED-2F5F2D092B40}" dt="2023-03-20T18:49:57.133" v="113"/>
          <ac:spMkLst>
            <pc:docMk/>
            <pc:sldMk cId="3511092498" sldId="258"/>
            <ac:spMk id="11" creationId="{DD815D2B-1413-7D2C-B4D0-5D0AFE6466AE}"/>
          </ac:spMkLst>
        </pc:spChg>
        <pc:picChg chg="del">
          <ac:chgData name="Laura Oathout" userId="6ff55ba14486fe89" providerId="LiveId" clId="{429E9BE8-0CFD-4B01-B3ED-2F5F2D092B40}" dt="2023-03-20T18:49:57.129" v="107"/>
          <ac:picMkLst>
            <pc:docMk/>
            <pc:sldMk cId="3511092498" sldId="258"/>
            <ac:picMk id="3" creationId="{7F3800C5-19B3-9CBF-D4A2-1A89B7273E06}"/>
          </ac:picMkLst>
        </pc:picChg>
        <pc:picChg chg="del">
          <ac:chgData name="Laura Oathout" userId="6ff55ba14486fe89" providerId="LiveId" clId="{429E9BE8-0CFD-4B01-B3ED-2F5F2D092B40}" dt="2023-03-20T18:49:57.133" v="115"/>
          <ac:picMkLst>
            <pc:docMk/>
            <pc:sldMk cId="3511092498" sldId="258"/>
            <ac:picMk id="12" creationId="{69C5DDFF-400A-1A90-1BEB-2BDDB8505989}"/>
          </ac:picMkLst>
        </pc:picChg>
      </pc:sldChg>
      <pc:sldChg chg="delSp mod setBg">
        <pc:chgData name="Laura Oathout" userId="6ff55ba14486fe89" providerId="LiveId" clId="{429E9BE8-0CFD-4B01-B3ED-2F5F2D092B40}" dt="2023-03-20T18:49:57.198" v="129"/>
        <pc:sldMkLst>
          <pc:docMk/>
          <pc:sldMk cId="3449381001" sldId="260"/>
        </pc:sldMkLst>
        <pc:spChg chg="del">
          <ac:chgData name="Laura Oathout" userId="6ff55ba14486fe89" providerId="LiveId" clId="{429E9BE8-0CFD-4B01-B3ED-2F5F2D092B40}" dt="2023-03-20T18:49:57.153" v="121"/>
          <ac:spMkLst>
            <pc:docMk/>
            <pc:sldMk cId="3449381001" sldId="260"/>
            <ac:spMk id="6" creationId="{00000000-0000-0000-0000-000000000000}"/>
          </ac:spMkLst>
        </pc:spChg>
        <pc:spChg chg="del">
          <ac:chgData name="Laura Oathout" userId="6ff55ba14486fe89" providerId="LiveId" clId="{429E9BE8-0CFD-4B01-B3ED-2F5F2D092B40}" dt="2023-03-20T18:49:57.167" v="123"/>
          <ac:spMkLst>
            <pc:docMk/>
            <pc:sldMk cId="3449381001" sldId="260"/>
            <ac:spMk id="8" creationId="{00000000-0000-0000-0000-000000000000}"/>
          </ac:spMkLst>
        </pc:spChg>
        <pc:spChg chg="del">
          <ac:chgData name="Laura Oathout" userId="6ff55ba14486fe89" providerId="LiveId" clId="{429E9BE8-0CFD-4B01-B3ED-2F5F2D092B40}" dt="2023-03-20T18:49:57.169" v="127"/>
          <ac:spMkLst>
            <pc:docMk/>
            <pc:sldMk cId="3449381001" sldId="260"/>
            <ac:spMk id="10" creationId="{761E53C0-D888-174C-02AF-80A7306157CC}"/>
          </ac:spMkLst>
        </pc:spChg>
        <pc:picChg chg="del">
          <ac:chgData name="Laura Oathout" userId="6ff55ba14486fe89" providerId="LiveId" clId="{429E9BE8-0CFD-4B01-B3ED-2F5F2D092B40}" dt="2023-03-20T18:49:57.169" v="125"/>
          <ac:picMkLst>
            <pc:docMk/>
            <pc:sldMk cId="3449381001" sldId="260"/>
            <ac:picMk id="5" creationId="{1CAA7C6C-1E72-92DF-F489-A0735911F897}"/>
          </ac:picMkLst>
        </pc:picChg>
        <pc:picChg chg="del">
          <ac:chgData name="Laura Oathout" userId="6ff55ba14486fe89" providerId="LiveId" clId="{429E9BE8-0CFD-4B01-B3ED-2F5F2D092B40}" dt="2023-03-20T18:49:57.153" v="119"/>
          <ac:picMkLst>
            <pc:docMk/>
            <pc:sldMk cId="3449381001" sldId="260"/>
            <ac:picMk id="7" creationId="{04B1DAF8-9108-FA03-C6F5-32E45F2A8586}"/>
          </ac:picMkLst>
        </pc:picChg>
      </pc:sldChg>
      <pc:sldChg chg="delSp mod setBg">
        <pc:chgData name="Laura Oathout" userId="6ff55ba14486fe89" providerId="LiveId" clId="{429E9BE8-0CFD-4B01-B3ED-2F5F2D092B40}" dt="2023-03-20T18:49:59.916" v="1663"/>
        <pc:sldMkLst>
          <pc:docMk/>
          <pc:sldMk cId="3068862963" sldId="262"/>
        </pc:sldMkLst>
        <pc:picChg chg="del">
          <ac:chgData name="Laura Oathout" userId="6ff55ba14486fe89" providerId="LiveId" clId="{429E9BE8-0CFD-4B01-B3ED-2F5F2D092B40}" dt="2023-03-20T18:49:59.881" v="1661"/>
          <ac:picMkLst>
            <pc:docMk/>
            <pc:sldMk cId="3068862963" sldId="262"/>
            <ac:picMk id="4" creationId="{00000000-0000-0000-0000-000000000000}"/>
          </ac:picMkLst>
        </pc:picChg>
      </pc:sldChg>
      <pc:sldChg chg="delSp mod setBg">
        <pc:chgData name="Laura Oathout" userId="6ff55ba14486fe89" providerId="LiveId" clId="{429E9BE8-0CFD-4B01-B3ED-2F5F2D092B40}" dt="2023-03-20T18:49:59.948" v="1667"/>
        <pc:sldMkLst>
          <pc:docMk/>
          <pc:sldMk cId="2536382413" sldId="263"/>
        </pc:sldMkLst>
        <pc:picChg chg="del">
          <ac:chgData name="Laura Oathout" userId="6ff55ba14486fe89" providerId="LiveId" clId="{429E9BE8-0CFD-4B01-B3ED-2F5F2D092B40}" dt="2023-03-20T18:49:59.917" v="1665"/>
          <ac:picMkLst>
            <pc:docMk/>
            <pc:sldMk cId="2536382413" sldId="263"/>
            <ac:picMk id="2" creationId="{00000000-0000-0000-0000-000000000000}"/>
          </ac:picMkLst>
        </pc:picChg>
      </pc:sldChg>
      <pc:sldChg chg="delSp mod setBg">
        <pc:chgData name="Laura Oathout" userId="6ff55ba14486fe89" providerId="LiveId" clId="{429E9BE8-0CFD-4B01-B3ED-2F5F2D092B40}" dt="2023-03-20T18:49:59.979" v="1671"/>
        <pc:sldMkLst>
          <pc:docMk/>
          <pc:sldMk cId="2436543493" sldId="264"/>
        </pc:sldMkLst>
        <pc:picChg chg="del">
          <ac:chgData name="Laura Oathout" userId="6ff55ba14486fe89" providerId="LiveId" clId="{429E9BE8-0CFD-4B01-B3ED-2F5F2D092B40}" dt="2023-03-20T18:49:59.951" v="1669"/>
          <ac:picMkLst>
            <pc:docMk/>
            <pc:sldMk cId="2436543493" sldId="264"/>
            <ac:picMk id="2" creationId="{00000000-0000-0000-0000-000000000000}"/>
          </ac:picMkLst>
        </pc:picChg>
      </pc:sldChg>
      <pc:sldChg chg="delSp mod setBg">
        <pc:chgData name="Laura Oathout" userId="6ff55ba14486fe89" providerId="LiveId" clId="{429E9BE8-0CFD-4B01-B3ED-2F5F2D092B40}" dt="2023-03-20T18:50:00.005" v="1675"/>
        <pc:sldMkLst>
          <pc:docMk/>
          <pc:sldMk cId="3842209049" sldId="265"/>
        </pc:sldMkLst>
        <pc:picChg chg="del">
          <ac:chgData name="Laura Oathout" userId="6ff55ba14486fe89" providerId="LiveId" clId="{429E9BE8-0CFD-4B01-B3ED-2F5F2D092B40}" dt="2023-03-20T18:49:59.981" v="1673"/>
          <ac:picMkLst>
            <pc:docMk/>
            <pc:sldMk cId="3842209049" sldId="265"/>
            <ac:picMk id="2" creationId="{00000000-0000-0000-0000-000000000000}"/>
          </ac:picMkLst>
        </pc:picChg>
      </pc:sldChg>
      <pc:sldChg chg="delSp mod setBg">
        <pc:chgData name="Laura Oathout" userId="6ff55ba14486fe89" providerId="LiveId" clId="{429E9BE8-0CFD-4B01-B3ED-2F5F2D092B40}" dt="2023-03-20T18:50:00.033" v="1679"/>
        <pc:sldMkLst>
          <pc:docMk/>
          <pc:sldMk cId="1243036574" sldId="266"/>
        </pc:sldMkLst>
        <pc:picChg chg="del">
          <ac:chgData name="Laura Oathout" userId="6ff55ba14486fe89" providerId="LiveId" clId="{429E9BE8-0CFD-4B01-B3ED-2F5F2D092B40}" dt="2023-03-20T18:50:00.007" v="1677"/>
          <ac:picMkLst>
            <pc:docMk/>
            <pc:sldMk cId="1243036574" sldId="266"/>
            <ac:picMk id="2" creationId="{00000000-0000-0000-0000-000000000000}"/>
          </ac:picMkLst>
        </pc:picChg>
      </pc:sldChg>
      <pc:sldChg chg="delSp mod setBg">
        <pc:chgData name="Laura Oathout" userId="6ff55ba14486fe89" providerId="LiveId" clId="{429E9BE8-0CFD-4B01-B3ED-2F5F2D092B40}" dt="2023-03-20T18:50:00.064" v="1683"/>
        <pc:sldMkLst>
          <pc:docMk/>
          <pc:sldMk cId="2635137324" sldId="267"/>
        </pc:sldMkLst>
        <pc:picChg chg="del">
          <ac:chgData name="Laura Oathout" userId="6ff55ba14486fe89" providerId="LiveId" clId="{429E9BE8-0CFD-4B01-B3ED-2F5F2D092B40}" dt="2023-03-20T18:50:00.035" v="1681"/>
          <ac:picMkLst>
            <pc:docMk/>
            <pc:sldMk cId="2635137324" sldId="267"/>
            <ac:picMk id="2" creationId="{00000000-0000-0000-0000-000000000000}"/>
          </ac:picMkLst>
        </pc:picChg>
      </pc:sldChg>
      <pc:sldChg chg="delSp mod setBg">
        <pc:chgData name="Laura Oathout" userId="6ff55ba14486fe89" providerId="LiveId" clId="{429E9BE8-0CFD-4B01-B3ED-2F5F2D092B40}" dt="2023-03-20T18:50:00.092" v="1687"/>
        <pc:sldMkLst>
          <pc:docMk/>
          <pc:sldMk cId="2276288481" sldId="268"/>
        </pc:sldMkLst>
        <pc:picChg chg="del">
          <ac:chgData name="Laura Oathout" userId="6ff55ba14486fe89" providerId="LiveId" clId="{429E9BE8-0CFD-4B01-B3ED-2F5F2D092B40}" dt="2023-03-20T18:50:00.066" v="1685"/>
          <ac:picMkLst>
            <pc:docMk/>
            <pc:sldMk cId="2276288481" sldId="268"/>
            <ac:picMk id="2" creationId="{00000000-0000-0000-0000-000000000000}"/>
          </ac:picMkLst>
        </pc:picChg>
      </pc:sldChg>
      <pc:sldChg chg="delSp mod setBg">
        <pc:chgData name="Laura Oathout" userId="6ff55ba14486fe89" providerId="LiveId" clId="{429E9BE8-0CFD-4B01-B3ED-2F5F2D092B40}" dt="2023-03-20T18:50:00.119" v="1691"/>
        <pc:sldMkLst>
          <pc:docMk/>
          <pc:sldMk cId="1124542936" sldId="269"/>
        </pc:sldMkLst>
        <pc:picChg chg="del">
          <ac:chgData name="Laura Oathout" userId="6ff55ba14486fe89" providerId="LiveId" clId="{429E9BE8-0CFD-4B01-B3ED-2F5F2D092B40}" dt="2023-03-20T18:50:00.095" v="1689"/>
          <ac:picMkLst>
            <pc:docMk/>
            <pc:sldMk cId="1124542936" sldId="269"/>
            <ac:picMk id="2" creationId="{00000000-0000-0000-0000-000000000000}"/>
          </ac:picMkLst>
        </pc:picChg>
      </pc:sldChg>
      <pc:sldChg chg="delSp mod setBg">
        <pc:chgData name="Laura Oathout" userId="6ff55ba14486fe89" providerId="LiveId" clId="{429E9BE8-0CFD-4B01-B3ED-2F5F2D092B40}" dt="2023-03-20T18:50:00.148" v="1695"/>
        <pc:sldMkLst>
          <pc:docMk/>
          <pc:sldMk cId="1779613033" sldId="270"/>
        </pc:sldMkLst>
        <pc:picChg chg="del">
          <ac:chgData name="Laura Oathout" userId="6ff55ba14486fe89" providerId="LiveId" clId="{429E9BE8-0CFD-4B01-B3ED-2F5F2D092B40}" dt="2023-03-20T18:50:00.119" v="1693"/>
          <ac:picMkLst>
            <pc:docMk/>
            <pc:sldMk cId="1779613033" sldId="270"/>
            <ac:picMk id="4" creationId="{00000000-0000-0000-0000-000000000000}"/>
          </ac:picMkLst>
        </pc:picChg>
      </pc:sldChg>
      <pc:sldChg chg="delSp mod setBg">
        <pc:chgData name="Laura Oathout" userId="6ff55ba14486fe89" providerId="LiveId" clId="{429E9BE8-0CFD-4B01-B3ED-2F5F2D092B40}" dt="2023-03-20T18:49:59.370" v="1415"/>
        <pc:sldMkLst>
          <pc:docMk/>
          <pc:sldMk cId="3302927465" sldId="287"/>
        </pc:sldMkLst>
        <pc:spChg chg="del">
          <ac:chgData name="Laura Oathout" userId="6ff55ba14486fe89" providerId="LiveId" clId="{429E9BE8-0CFD-4B01-B3ED-2F5F2D092B40}" dt="2023-03-20T18:49:59.339" v="1405"/>
          <ac:spMkLst>
            <pc:docMk/>
            <pc:sldMk cId="3302927465" sldId="287"/>
            <ac:spMk id="5" creationId="{00000000-0000-0000-0000-000000000000}"/>
          </ac:spMkLst>
        </pc:spChg>
        <pc:spChg chg="del">
          <ac:chgData name="Laura Oathout" userId="6ff55ba14486fe89" providerId="LiveId" clId="{429E9BE8-0CFD-4B01-B3ED-2F5F2D092B40}" dt="2023-03-20T18:49:59.343" v="1407"/>
          <ac:spMkLst>
            <pc:docMk/>
            <pc:sldMk cId="3302927465" sldId="287"/>
            <ac:spMk id="8" creationId="{00000000-0000-0000-0000-000000000000}"/>
          </ac:spMkLst>
        </pc:spChg>
        <pc:spChg chg="del">
          <ac:chgData name="Laura Oathout" userId="6ff55ba14486fe89" providerId="LiveId" clId="{429E9BE8-0CFD-4B01-B3ED-2F5F2D092B40}" dt="2023-03-20T18:49:59.343" v="1409"/>
          <ac:spMkLst>
            <pc:docMk/>
            <pc:sldMk cId="3302927465" sldId="287"/>
            <ac:spMk id="9" creationId="{00000000-0000-0000-0000-000000000000}"/>
          </ac:spMkLst>
        </pc:spChg>
        <pc:spChg chg="del">
          <ac:chgData name="Laura Oathout" userId="6ff55ba14486fe89" providerId="LiveId" clId="{429E9BE8-0CFD-4B01-B3ED-2F5F2D092B40}" dt="2023-03-20T18:49:59.343" v="1411"/>
          <ac:spMkLst>
            <pc:docMk/>
            <pc:sldMk cId="3302927465" sldId="287"/>
            <ac:spMk id="10" creationId="{00000000-0000-0000-0000-000000000000}"/>
          </ac:spMkLst>
        </pc:spChg>
        <pc:picChg chg="del">
          <ac:chgData name="Laura Oathout" userId="6ff55ba14486fe89" providerId="LiveId" clId="{429E9BE8-0CFD-4B01-B3ED-2F5F2D092B40}" dt="2023-03-20T18:49:59.339" v="1403"/>
          <ac:picMkLst>
            <pc:docMk/>
            <pc:sldMk cId="3302927465" sldId="287"/>
            <ac:picMk id="4" creationId="{00000000-0000-0000-0000-000000000000}"/>
          </ac:picMkLst>
        </pc:picChg>
        <pc:picChg chg="del">
          <ac:chgData name="Laura Oathout" userId="6ff55ba14486fe89" providerId="LiveId" clId="{429E9BE8-0CFD-4B01-B3ED-2F5F2D092B40}" dt="2023-03-20T18:49:59.347" v="1413"/>
          <ac:picMkLst>
            <pc:docMk/>
            <pc:sldMk cId="3302927465" sldId="287"/>
            <ac:picMk id="11" creationId="{4B7C100F-8C41-4651-9E27-850E0CEE7CDC}"/>
          </ac:picMkLst>
        </pc:picChg>
      </pc:sldChg>
      <pc:sldChg chg="delSp mod setBg">
        <pc:chgData name="Laura Oathout" userId="6ff55ba14486fe89" providerId="LiveId" clId="{429E9BE8-0CFD-4B01-B3ED-2F5F2D092B40}" dt="2023-03-20T18:49:59.468" v="1451"/>
        <pc:sldMkLst>
          <pc:docMk/>
          <pc:sldMk cId="3053552440" sldId="288"/>
        </pc:sldMkLst>
        <pc:spChg chg="del">
          <ac:chgData name="Laura Oathout" userId="6ff55ba14486fe89" providerId="LiveId" clId="{429E9BE8-0CFD-4B01-B3ED-2F5F2D092B40}" dt="2023-03-20T18:49:59.430" v="1437"/>
          <ac:spMkLst>
            <pc:docMk/>
            <pc:sldMk cId="3053552440" sldId="288"/>
            <ac:spMk id="5" creationId="{00000000-0000-0000-0000-000000000000}"/>
          </ac:spMkLst>
        </pc:spChg>
        <pc:spChg chg="del">
          <ac:chgData name="Laura Oathout" userId="6ff55ba14486fe89" providerId="LiveId" clId="{429E9BE8-0CFD-4B01-B3ED-2F5F2D092B40}" dt="2023-03-20T18:49:59.432" v="1439"/>
          <ac:spMkLst>
            <pc:docMk/>
            <pc:sldMk cId="3053552440" sldId="288"/>
            <ac:spMk id="8" creationId="{00000000-0000-0000-0000-000000000000}"/>
          </ac:spMkLst>
        </pc:spChg>
        <pc:spChg chg="del">
          <ac:chgData name="Laura Oathout" userId="6ff55ba14486fe89" providerId="LiveId" clId="{429E9BE8-0CFD-4B01-B3ED-2F5F2D092B40}" dt="2023-03-20T18:49:59.432" v="1441"/>
          <ac:spMkLst>
            <pc:docMk/>
            <pc:sldMk cId="3053552440" sldId="288"/>
            <ac:spMk id="9" creationId="{00000000-0000-0000-0000-000000000000}"/>
          </ac:spMkLst>
        </pc:spChg>
        <pc:spChg chg="del">
          <ac:chgData name="Laura Oathout" userId="6ff55ba14486fe89" providerId="LiveId" clId="{429E9BE8-0CFD-4B01-B3ED-2F5F2D092B40}" dt="2023-03-20T18:49:59.434" v="1443"/>
          <ac:spMkLst>
            <pc:docMk/>
            <pc:sldMk cId="3053552440" sldId="288"/>
            <ac:spMk id="10" creationId="{00000000-0000-0000-0000-000000000000}"/>
          </ac:spMkLst>
        </pc:spChg>
        <pc:spChg chg="del">
          <ac:chgData name="Laura Oathout" userId="6ff55ba14486fe89" providerId="LiveId" clId="{429E9BE8-0CFD-4B01-B3ED-2F5F2D092B40}" dt="2023-03-20T18:49:59.437" v="1449"/>
          <ac:spMkLst>
            <pc:docMk/>
            <pc:sldMk cId="3053552440" sldId="288"/>
            <ac:spMk id="11" creationId="{00000000-0000-0000-0000-000000000000}"/>
          </ac:spMkLst>
        </pc:spChg>
        <pc:picChg chg="del">
          <ac:chgData name="Laura Oathout" userId="6ff55ba14486fe89" providerId="LiveId" clId="{429E9BE8-0CFD-4B01-B3ED-2F5F2D092B40}" dt="2023-03-20T18:49:59.436" v="1447"/>
          <ac:picMkLst>
            <pc:docMk/>
            <pc:sldMk cId="3053552440" sldId="288"/>
            <ac:picMk id="2" creationId="{00000000-0000-0000-0000-000000000000}"/>
          </ac:picMkLst>
        </pc:picChg>
        <pc:picChg chg="del">
          <ac:chgData name="Laura Oathout" userId="6ff55ba14486fe89" providerId="LiveId" clId="{429E9BE8-0CFD-4B01-B3ED-2F5F2D092B40}" dt="2023-03-20T18:49:59.435" v="1445"/>
          <ac:picMkLst>
            <pc:docMk/>
            <pc:sldMk cId="3053552440" sldId="288"/>
            <ac:picMk id="3" creationId="{00000000-0000-0000-0000-000000000000}"/>
          </ac:picMkLst>
        </pc:picChg>
        <pc:picChg chg="del">
          <ac:chgData name="Laura Oathout" userId="6ff55ba14486fe89" providerId="LiveId" clId="{429E9BE8-0CFD-4B01-B3ED-2F5F2D092B40}" dt="2023-03-20T18:49:59.429" v="1435"/>
          <ac:picMkLst>
            <pc:docMk/>
            <pc:sldMk cId="3053552440" sldId="288"/>
            <ac:picMk id="7" creationId="{00000000-0000-0000-0000-000000000000}"/>
          </ac:picMkLst>
        </pc:picChg>
      </pc:sldChg>
      <pc:sldChg chg="delSp mod setBg">
        <pc:chgData name="Laura Oathout" userId="6ff55ba14486fe89" providerId="LiveId" clId="{429E9BE8-0CFD-4B01-B3ED-2F5F2D092B40}" dt="2023-03-20T18:49:59.540" v="1487"/>
        <pc:sldMkLst>
          <pc:docMk/>
          <pc:sldMk cId="4114707419" sldId="290"/>
        </pc:sldMkLst>
        <pc:spChg chg="del">
          <ac:chgData name="Laura Oathout" userId="6ff55ba14486fe89" providerId="LiveId" clId="{429E9BE8-0CFD-4B01-B3ED-2F5F2D092B40}" dt="2023-03-20T18:49:59.506" v="1473"/>
          <ac:spMkLst>
            <pc:docMk/>
            <pc:sldMk cId="4114707419" sldId="290"/>
            <ac:spMk id="5" creationId="{00000000-0000-0000-0000-000000000000}"/>
          </ac:spMkLst>
        </pc:spChg>
        <pc:spChg chg="del">
          <ac:chgData name="Laura Oathout" userId="6ff55ba14486fe89" providerId="LiveId" clId="{429E9BE8-0CFD-4B01-B3ED-2F5F2D092B40}" dt="2023-03-20T18:49:59.506" v="1475"/>
          <ac:spMkLst>
            <pc:docMk/>
            <pc:sldMk cId="4114707419" sldId="290"/>
            <ac:spMk id="8" creationId="{00000000-0000-0000-0000-000000000000}"/>
          </ac:spMkLst>
        </pc:spChg>
        <pc:spChg chg="del">
          <ac:chgData name="Laura Oathout" userId="6ff55ba14486fe89" providerId="LiveId" clId="{429E9BE8-0CFD-4B01-B3ED-2F5F2D092B40}" dt="2023-03-20T18:49:59.508" v="1477"/>
          <ac:spMkLst>
            <pc:docMk/>
            <pc:sldMk cId="4114707419" sldId="290"/>
            <ac:spMk id="9" creationId="{00000000-0000-0000-0000-000000000000}"/>
          </ac:spMkLst>
        </pc:spChg>
        <pc:spChg chg="del">
          <ac:chgData name="Laura Oathout" userId="6ff55ba14486fe89" providerId="LiveId" clId="{429E9BE8-0CFD-4B01-B3ED-2F5F2D092B40}" dt="2023-03-20T18:49:59.508" v="1479"/>
          <ac:spMkLst>
            <pc:docMk/>
            <pc:sldMk cId="4114707419" sldId="290"/>
            <ac:spMk id="10" creationId="{00000000-0000-0000-0000-000000000000}"/>
          </ac:spMkLst>
        </pc:spChg>
        <pc:spChg chg="del">
          <ac:chgData name="Laura Oathout" userId="6ff55ba14486fe89" providerId="LiveId" clId="{429E9BE8-0CFD-4B01-B3ED-2F5F2D092B40}" dt="2023-03-20T18:49:59.512" v="1483"/>
          <ac:spMkLst>
            <pc:docMk/>
            <pc:sldMk cId="4114707419" sldId="290"/>
            <ac:spMk id="11" creationId="{00000000-0000-0000-0000-000000000000}"/>
          </ac:spMkLst>
        </pc:spChg>
        <pc:picChg chg="del">
          <ac:chgData name="Laura Oathout" userId="6ff55ba14486fe89" providerId="LiveId" clId="{429E9BE8-0CFD-4B01-B3ED-2F5F2D092B40}" dt="2023-03-20T18:49:59.510" v="1481"/>
          <ac:picMkLst>
            <pc:docMk/>
            <pc:sldMk cId="4114707419" sldId="290"/>
            <ac:picMk id="3" creationId="{00000000-0000-0000-0000-000000000000}"/>
          </ac:picMkLst>
        </pc:picChg>
        <pc:picChg chg="del">
          <ac:chgData name="Laura Oathout" userId="6ff55ba14486fe89" providerId="LiveId" clId="{429E9BE8-0CFD-4B01-B3ED-2F5F2D092B40}" dt="2023-03-20T18:49:59.512" v="1485"/>
          <ac:picMkLst>
            <pc:docMk/>
            <pc:sldMk cId="4114707419" sldId="290"/>
            <ac:picMk id="4" creationId="{00000000-0000-0000-0000-000000000000}"/>
          </ac:picMkLst>
        </pc:picChg>
        <pc:picChg chg="del">
          <ac:chgData name="Laura Oathout" userId="6ff55ba14486fe89" providerId="LiveId" clId="{429E9BE8-0CFD-4B01-B3ED-2F5F2D092B40}" dt="2023-03-20T18:49:59.505" v="1471"/>
          <ac:picMkLst>
            <pc:docMk/>
            <pc:sldMk cId="4114707419" sldId="290"/>
            <ac:picMk id="7" creationId="{00000000-0000-0000-0000-000000000000}"/>
          </ac:picMkLst>
        </pc:picChg>
      </pc:sldChg>
      <pc:sldChg chg="delSp mod setBg">
        <pc:chgData name="Laura Oathout" userId="6ff55ba14486fe89" providerId="LiveId" clId="{429E9BE8-0CFD-4B01-B3ED-2F5F2D092B40}" dt="2023-03-20T18:49:59.504" v="1469"/>
        <pc:sldMkLst>
          <pc:docMk/>
          <pc:sldMk cId="1631450897" sldId="291"/>
        </pc:sldMkLst>
        <pc:spChg chg="del">
          <ac:chgData name="Laura Oathout" userId="6ff55ba14486fe89" providerId="LiveId" clId="{429E9BE8-0CFD-4B01-B3ED-2F5F2D092B40}" dt="2023-03-20T18:49:59.470" v="1455"/>
          <ac:spMkLst>
            <pc:docMk/>
            <pc:sldMk cId="1631450897" sldId="291"/>
            <ac:spMk id="5" creationId="{00000000-0000-0000-0000-000000000000}"/>
          </ac:spMkLst>
        </pc:spChg>
        <pc:spChg chg="del">
          <ac:chgData name="Laura Oathout" userId="6ff55ba14486fe89" providerId="LiveId" clId="{429E9BE8-0CFD-4B01-B3ED-2F5F2D092B40}" dt="2023-03-20T18:49:59.472" v="1457"/>
          <ac:spMkLst>
            <pc:docMk/>
            <pc:sldMk cId="1631450897" sldId="291"/>
            <ac:spMk id="8" creationId="{00000000-0000-0000-0000-000000000000}"/>
          </ac:spMkLst>
        </pc:spChg>
        <pc:spChg chg="del">
          <ac:chgData name="Laura Oathout" userId="6ff55ba14486fe89" providerId="LiveId" clId="{429E9BE8-0CFD-4B01-B3ED-2F5F2D092B40}" dt="2023-03-20T18:49:59.474" v="1459"/>
          <ac:spMkLst>
            <pc:docMk/>
            <pc:sldMk cId="1631450897" sldId="291"/>
            <ac:spMk id="9" creationId="{00000000-0000-0000-0000-000000000000}"/>
          </ac:spMkLst>
        </pc:spChg>
        <pc:spChg chg="del">
          <ac:chgData name="Laura Oathout" userId="6ff55ba14486fe89" providerId="LiveId" clId="{429E9BE8-0CFD-4B01-B3ED-2F5F2D092B40}" dt="2023-03-20T18:49:59.475" v="1461"/>
          <ac:spMkLst>
            <pc:docMk/>
            <pc:sldMk cId="1631450897" sldId="291"/>
            <ac:spMk id="10" creationId="{00000000-0000-0000-0000-000000000000}"/>
          </ac:spMkLst>
        </pc:spChg>
        <pc:spChg chg="del">
          <ac:chgData name="Laura Oathout" userId="6ff55ba14486fe89" providerId="LiveId" clId="{429E9BE8-0CFD-4B01-B3ED-2F5F2D092B40}" dt="2023-03-20T18:49:59.477" v="1465"/>
          <ac:spMkLst>
            <pc:docMk/>
            <pc:sldMk cId="1631450897" sldId="291"/>
            <ac:spMk id="11" creationId="{00000000-0000-0000-0000-000000000000}"/>
          </ac:spMkLst>
        </pc:spChg>
        <pc:picChg chg="del">
          <ac:chgData name="Laura Oathout" userId="6ff55ba14486fe89" providerId="LiveId" clId="{429E9BE8-0CFD-4B01-B3ED-2F5F2D092B40}" dt="2023-03-20T18:49:59.475" v="1463"/>
          <ac:picMkLst>
            <pc:docMk/>
            <pc:sldMk cId="1631450897" sldId="291"/>
            <ac:picMk id="3" creationId="{00000000-0000-0000-0000-000000000000}"/>
          </ac:picMkLst>
        </pc:picChg>
        <pc:picChg chg="del">
          <ac:chgData name="Laura Oathout" userId="6ff55ba14486fe89" providerId="LiveId" clId="{429E9BE8-0CFD-4B01-B3ED-2F5F2D092B40}" dt="2023-03-20T18:49:59.478" v="1467"/>
          <ac:picMkLst>
            <pc:docMk/>
            <pc:sldMk cId="1631450897" sldId="291"/>
            <ac:picMk id="6" creationId="{00000000-0000-0000-0000-000000000000}"/>
          </ac:picMkLst>
        </pc:picChg>
        <pc:picChg chg="del">
          <ac:chgData name="Laura Oathout" userId="6ff55ba14486fe89" providerId="LiveId" clId="{429E9BE8-0CFD-4B01-B3ED-2F5F2D092B40}" dt="2023-03-20T18:49:59.470" v="1453"/>
          <ac:picMkLst>
            <pc:docMk/>
            <pc:sldMk cId="1631450897" sldId="291"/>
            <ac:picMk id="7" creationId="{00000000-0000-0000-0000-000000000000}"/>
          </ac:picMkLst>
        </pc:picChg>
      </pc:sldChg>
      <pc:sldChg chg="delSp mod setBg">
        <pc:chgData name="Laura Oathout" userId="6ff55ba14486fe89" providerId="LiveId" clId="{429E9BE8-0CFD-4B01-B3ED-2F5F2D092B40}" dt="2023-03-20T18:49:59.574" v="1505"/>
        <pc:sldMkLst>
          <pc:docMk/>
          <pc:sldMk cId="2361160930" sldId="292"/>
        </pc:sldMkLst>
        <pc:spChg chg="del">
          <ac:chgData name="Laura Oathout" userId="6ff55ba14486fe89" providerId="LiveId" clId="{429E9BE8-0CFD-4B01-B3ED-2F5F2D092B40}" dt="2023-03-20T18:49:59.544" v="1491"/>
          <ac:spMkLst>
            <pc:docMk/>
            <pc:sldMk cId="2361160930" sldId="292"/>
            <ac:spMk id="5" creationId="{00000000-0000-0000-0000-000000000000}"/>
          </ac:spMkLst>
        </pc:spChg>
        <pc:spChg chg="del">
          <ac:chgData name="Laura Oathout" userId="6ff55ba14486fe89" providerId="LiveId" clId="{429E9BE8-0CFD-4B01-B3ED-2F5F2D092B40}" dt="2023-03-20T18:49:59.546" v="1493"/>
          <ac:spMkLst>
            <pc:docMk/>
            <pc:sldMk cId="2361160930" sldId="292"/>
            <ac:spMk id="8" creationId="{00000000-0000-0000-0000-000000000000}"/>
          </ac:spMkLst>
        </pc:spChg>
        <pc:spChg chg="del">
          <ac:chgData name="Laura Oathout" userId="6ff55ba14486fe89" providerId="LiveId" clId="{429E9BE8-0CFD-4B01-B3ED-2F5F2D092B40}" dt="2023-03-20T18:49:59.546" v="1495"/>
          <ac:spMkLst>
            <pc:docMk/>
            <pc:sldMk cId="2361160930" sldId="292"/>
            <ac:spMk id="9" creationId="{00000000-0000-0000-0000-000000000000}"/>
          </ac:spMkLst>
        </pc:spChg>
        <pc:spChg chg="del">
          <ac:chgData name="Laura Oathout" userId="6ff55ba14486fe89" providerId="LiveId" clId="{429E9BE8-0CFD-4B01-B3ED-2F5F2D092B40}" dt="2023-03-20T18:49:59.548" v="1497"/>
          <ac:spMkLst>
            <pc:docMk/>
            <pc:sldMk cId="2361160930" sldId="292"/>
            <ac:spMk id="10" creationId="{00000000-0000-0000-0000-000000000000}"/>
          </ac:spMkLst>
        </pc:spChg>
        <pc:spChg chg="del">
          <ac:chgData name="Laura Oathout" userId="6ff55ba14486fe89" providerId="LiveId" clId="{429E9BE8-0CFD-4B01-B3ED-2F5F2D092B40}" dt="2023-03-20T18:49:59.550" v="1501"/>
          <ac:spMkLst>
            <pc:docMk/>
            <pc:sldMk cId="2361160930" sldId="292"/>
            <ac:spMk id="11" creationId="{00000000-0000-0000-0000-000000000000}"/>
          </ac:spMkLst>
        </pc:spChg>
        <pc:picChg chg="del">
          <ac:chgData name="Laura Oathout" userId="6ff55ba14486fe89" providerId="LiveId" clId="{429E9BE8-0CFD-4B01-B3ED-2F5F2D092B40}" dt="2023-03-20T18:49:59.550" v="1503"/>
          <ac:picMkLst>
            <pc:docMk/>
            <pc:sldMk cId="2361160930" sldId="292"/>
            <ac:picMk id="2" creationId="{00000000-0000-0000-0000-000000000000}"/>
          </ac:picMkLst>
        </pc:picChg>
        <pc:picChg chg="del">
          <ac:chgData name="Laura Oathout" userId="6ff55ba14486fe89" providerId="LiveId" clId="{429E9BE8-0CFD-4B01-B3ED-2F5F2D092B40}" dt="2023-03-20T18:49:59.548" v="1499"/>
          <ac:picMkLst>
            <pc:docMk/>
            <pc:sldMk cId="2361160930" sldId="292"/>
            <ac:picMk id="3" creationId="{00000000-0000-0000-0000-000000000000}"/>
          </ac:picMkLst>
        </pc:picChg>
        <pc:picChg chg="del">
          <ac:chgData name="Laura Oathout" userId="6ff55ba14486fe89" providerId="LiveId" clId="{429E9BE8-0CFD-4B01-B3ED-2F5F2D092B40}" dt="2023-03-20T18:49:59.542" v="1489"/>
          <ac:picMkLst>
            <pc:docMk/>
            <pc:sldMk cId="2361160930" sldId="292"/>
            <ac:picMk id="7" creationId="{00000000-0000-0000-0000-000000000000}"/>
          </ac:picMkLst>
        </pc:picChg>
      </pc:sldChg>
      <pc:sldChg chg="delSp mod setBg">
        <pc:chgData name="Laura Oathout" userId="6ff55ba14486fe89" providerId="LiveId" clId="{429E9BE8-0CFD-4B01-B3ED-2F5F2D092B40}" dt="2023-03-20T18:49:59.605" v="1523"/>
        <pc:sldMkLst>
          <pc:docMk/>
          <pc:sldMk cId="4108964817" sldId="293"/>
        </pc:sldMkLst>
        <pc:spChg chg="del">
          <ac:chgData name="Laura Oathout" userId="6ff55ba14486fe89" providerId="LiveId" clId="{429E9BE8-0CFD-4B01-B3ED-2F5F2D092B40}" dt="2023-03-20T18:49:59.576" v="1509"/>
          <ac:spMkLst>
            <pc:docMk/>
            <pc:sldMk cId="4108964817" sldId="293"/>
            <ac:spMk id="5" creationId="{00000000-0000-0000-0000-000000000000}"/>
          </ac:spMkLst>
        </pc:spChg>
        <pc:spChg chg="del">
          <ac:chgData name="Laura Oathout" userId="6ff55ba14486fe89" providerId="LiveId" clId="{429E9BE8-0CFD-4B01-B3ED-2F5F2D092B40}" dt="2023-03-20T18:49:59.578" v="1511"/>
          <ac:spMkLst>
            <pc:docMk/>
            <pc:sldMk cId="4108964817" sldId="293"/>
            <ac:spMk id="8" creationId="{00000000-0000-0000-0000-000000000000}"/>
          </ac:spMkLst>
        </pc:spChg>
        <pc:spChg chg="del">
          <ac:chgData name="Laura Oathout" userId="6ff55ba14486fe89" providerId="LiveId" clId="{429E9BE8-0CFD-4B01-B3ED-2F5F2D092B40}" dt="2023-03-20T18:49:59.578" v="1513"/>
          <ac:spMkLst>
            <pc:docMk/>
            <pc:sldMk cId="4108964817" sldId="293"/>
            <ac:spMk id="9" creationId="{00000000-0000-0000-0000-000000000000}"/>
          </ac:spMkLst>
        </pc:spChg>
        <pc:spChg chg="del">
          <ac:chgData name="Laura Oathout" userId="6ff55ba14486fe89" providerId="LiveId" clId="{429E9BE8-0CFD-4B01-B3ED-2F5F2D092B40}" dt="2023-03-20T18:49:59.580" v="1515"/>
          <ac:spMkLst>
            <pc:docMk/>
            <pc:sldMk cId="4108964817" sldId="293"/>
            <ac:spMk id="10" creationId="{00000000-0000-0000-0000-000000000000}"/>
          </ac:spMkLst>
        </pc:spChg>
        <pc:spChg chg="del">
          <ac:chgData name="Laura Oathout" userId="6ff55ba14486fe89" providerId="LiveId" clId="{429E9BE8-0CFD-4B01-B3ED-2F5F2D092B40}" dt="2023-03-20T18:49:59.582" v="1521"/>
          <ac:spMkLst>
            <pc:docMk/>
            <pc:sldMk cId="4108964817" sldId="293"/>
            <ac:spMk id="11" creationId="{00000000-0000-0000-0000-000000000000}"/>
          </ac:spMkLst>
        </pc:spChg>
        <pc:picChg chg="del">
          <ac:chgData name="Laura Oathout" userId="6ff55ba14486fe89" providerId="LiveId" clId="{429E9BE8-0CFD-4B01-B3ED-2F5F2D092B40}" dt="2023-03-20T18:49:59.582" v="1519"/>
          <ac:picMkLst>
            <pc:docMk/>
            <pc:sldMk cId="4108964817" sldId="293"/>
            <ac:picMk id="2" creationId="{00000000-0000-0000-0000-000000000000}"/>
          </ac:picMkLst>
        </pc:picChg>
        <pc:picChg chg="del">
          <ac:chgData name="Laura Oathout" userId="6ff55ba14486fe89" providerId="LiveId" clId="{429E9BE8-0CFD-4B01-B3ED-2F5F2D092B40}" dt="2023-03-20T18:49:59.581" v="1517"/>
          <ac:picMkLst>
            <pc:docMk/>
            <pc:sldMk cId="4108964817" sldId="293"/>
            <ac:picMk id="3" creationId="{00000000-0000-0000-0000-000000000000}"/>
          </ac:picMkLst>
        </pc:picChg>
        <pc:picChg chg="del">
          <ac:chgData name="Laura Oathout" userId="6ff55ba14486fe89" providerId="LiveId" clId="{429E9BE8-0CFD-4B01-B3ED-2F5F2D092B40}" dt="2023-03-20T18:49:59.576" v="1507"/>
          <ac:picMkLst>
            <pc:docMk/>
            <pc:sldMk cId="4108964817" sldId="293"/>
            <ac:picMk id="7" creationId="{00000000-0000-0000-0000-000000000000}"/>
          </ac:picMkLst>
        </pc:picChg>
      </pc:sldChg>
      <pc:sldChg chg="delSp mod setBg">
        <pc:chgData name="Laura Oathout" userId="6ff55ba14486fe89" providerId="LiveId" clId="{429E9BE8-0CFD-4B01-B3ED-2F5F2D092B40}" dt="2023-03-20T18:49:59.641" v="1541"/>
        <pc:sldMkLst>
          <pc:docMk/>
          <pc:sldMk cId="1823735663" sldId="294"/>
        </pc:sldMkLst>
        <pc:spChg chg="del">
          <ac:chgData name="Laura Oathout" userId="6ff55ba14486fe89" providerId="LiveId" clId="{429E9BE8-0CFD-4B01-B3ED-2F5F2D092B40}" dt="2023-03-20T18:49:59.607" v="1527"/>
          <ac:spMkLst>
            <pc:docMk/>
            <pc:sldMk cId="1823735663" sldId="294"/>
            <ac:spMk id="8" creationId="{00000000-0000-0000-0000-000000000000}"/>
          </ac:spMkLst>
        </pc:spChg>
        <pc:spChg chg="del">
          <ac:chgData name="Laura Oathout" userId="6ff55ba14486fe89" providerId="LiveId" clId="{429E9BE8-0CFD-4B01-B3ED-2F5F2D092B40}" dt="2023-03-20T18:49:59.609" v="1529"/>
          <ac:spMkLst>
            <pc:docMk/>
            <pc:sldMk cId="1823735663" sldId="294"/>
            <ac:spMk id="10" creationId="{00000000-0000-0000-0000-000000000000}"/>
          </ac:spMkLst>
        </pc:spChg>
        <pc:spChg chg="del">
          <ac:chgData name="Laura Oathout" userId="6ff55ba14486fe89" providerId="LiveId" clId="{429E9BE8-0CFD-4B01-B3ED-2F5F2D092B40}" dt="2023-03-20T18:49:59.611" v="1535"/>
          <ac:spMkLst>
            <pc:docMk/>
            <pc:sldMk cId="1823735663" sldId="294"/>
            <ac:spMk id="12" creationId="{00000000-0000-0000-0000-000000000000}"/>
          </ac:spMkLst>
        </pc:spChg>
        <pc:spChg chg="del">
          <ac:chgData name="Laura Oathout" userId="6ff55ba14486fe89" providerId="LiveId" clId="{429E9BE8-0CFD-4B01-B3ED-2F5F2D092B40}" dt="2023-03-20T18:49:59.611" v="1537"/>
          <ac:spMkLst>
            <pc:docMk/>
            <pc:sldMk cId="1823735663" sldId="294"/>
            <ac:spMk id="13" creationId="{00000000-0000-0000-0000-000000000000}"/>
          </ac:spMkLst>
        </pc:spChg>
        <pc:spChg chg="del">
          <ac:chgData name="Laura Oathout" userId="6ff55ba14486fe89" providerId="LiveId" clId="{429E9BE8-0CFD-4B01-B3ED-2F5F2D092B40}" dt="2023-03-20T18:49:59.613" v="1539"/>
          <ac:spMkLst>
            <pc:docMk/>
            <pc:sldMk cId="1823735663" sldId="294"/>
            <ac:spMk id="14" creationId="{00000000-0000-0000-0000-000000000000}"/>
          </ac:spMkLst>
        </pc:spChg>
        <pc:picChg chg="del">
          <ac:chgData name="Laura Oathout" userId="6ff55ba14486fe89" providerId="LiveId" clId="{429E9BE8-0CFD-4B01-B3ED-2F5F2D092B40}" dt="2023-03-20T18:49:59.609" v="1531"/>
          <ac:picMkLst>
            <pc:docMk/>
            <pc:sldMk cId="1823735663" sldId="294"/>
            <ac:picMk id="3" creationId="{00000000-0000-0000-0000-000000000000}"/>
          </ac:picMkLst>
        </pc:picChg>
        <pc:picChg chg="del">
          <ac:chgData name="Laura Oathout" userId="6ff55ba14486fe89" providerId="LiveId" clId="{429E9BE8-0CFD-4B01-B3ED-2F5F2D092B40}" dt="2023-03-20T18:49:59.609" v="1533"/>
          <ac:picMkLst>
            <pc:docMk/>
            <pc:sldMk cId="1823735663" sldId="294"/>
            <ac:picMk id="6" creationId="{00000000-0000-0000-0000-000000000000}"/>
          </ac:picMkLst>
        </pc:picChg>
        <pc:picChg chg="del">
          <ac:chgData name="Laura Oathout" userId="6ff55ba14486fe89" providerId="LiveId" clId="{429E9BE8-0CFD-4B01-B3ED-2F5F2D092B40}" dt="2023-03-20T18:49:59.607" v="1525"/>
          <ac:picMkLst>
            <pc:docMk/>
            <pc:sldMk cId="1823735663" sldId="294"/>
            <ac:picMk id="7" creationId="{00000000-0000-0000-0000-000000000000}"/>
          </ac:picMkLst>
        </pc:picChg>
      </pc:sldChg>
      <pc:sldChg chg="delSp mod setBg">
        <pc:chgData name="Laura Oathout" userId="6ff55ba14486fe89" providerId="LiveId" clId="{429E9BE8-0CFD-4B01-B3ED-2F5F2D092B40}" dt="2023-03-20T18:49:59.675" v="1559"/>
        <pc:sldMkLst>
          <pc:docMk/>
          <pc:sldMk cId="3991865123" sldId="295"/>
        </pc:sldMkLst>
        <pc:spChg chg="del">
          <ac:chgData name="Laura Oathout" userId="6ff55ba14486fe89" providerId="LiveId" clId="{429E9BE8-0CFD-4B01-B3ED-2F5F2D092B40}" dt="2023-03-20T18:49:59.643" v="1545"/>
          <ac:spMkLst>
            <pc:docMk/>
            <pc:sldMk cId="3991865123" sldId="295"/>
            <ac:spMk id="8" creationId="{00000000-0000-0000-0000-000000000000}"/>
          </ac:spMkLst>
        </pc:spChg>
        <pc:spChg chg="del">
          <ac:chgData name="Laura Oathout" userId="6ff55ba14486fe89" providerId="LiveId" clId="{429E9BE8-0CFD-4B01-B3ED-2F5F2D092B40}" dt="2023-03-20T18:49:59.644" v="1547"/>
          <ac:spMkLst>
            <pc:docMk/>
            <pc:sldMk cId="3991865123" sldId="295"/>
            <ac:spMk id="10" creationId="{00000000-0000-0000-0000-000000000000}"/>
          </ac:spMkLst>
        </pc:spChg>
        <pc:spChg chg="del">
          <ac:chgData name="Laura Oathout" userId="6ff55ba14486fe89" providerId="LiveId" clId="{429E9BE8-0CFD-4B01-B3ED-2F5F2D092B40}" dt="2023-03-20T18:49:59.647" v="1553"/>
          <ac:spMkLst>
            <pc:docMk/>
            <pc:sldMk cId="3991865123" sldId="295"/>
            <ac:spMk id="12" creationId="{00000000-0000-0000-0000-000000000000}"/>
          </ac:spMkLst>
        </pc:spChg>
        <pc:spChg chg="del">
          <ac:chgData name="Laura Oathout" userId="6ff55ba14486fe89" providerId="LiveId" clId="{429E9BE8-0CFD-4B01-B3ED-2F5F2D092B40}" dt="2023-03-20T18:49:59.648" v="1555"/>
          <ac:spMkLst>
            <pc:docMk/>
            <pc:sldMk cId="3991865123" sldId="295"/>
            <ac:spMk id="13" creationId="{00000000-0000-0000-0000-000000000000}"/>
          </ac:spMkLst>
        </pc:spChg>
        <pc:spChg chg="del">
          <ac:chgData name="Laura Oathout" userId="6ff55ba14486fe89" providerId="LiveId" clId="{429E9BE8-0CFD-4B01-B3ED-2F5F2D092B40}" dt="2023-03-20T18:49:59.649" v="1557"/>
          <ac:spMkLst>
            <pc:docMk/>
            <pc:sldMk cId="3991865123" sldId="295"/>
            <ac:spMk id="14" creationId="{00000000-0000-0000-0000-000000000000}"/>
          </ac:spMkLst>
        </pc:spChg>
        <pc:picChg chg="del">
          <ac:chgData name="Laura Oathout" userId="6ff55ba14486fe89" providerId="LiveId" clId="{429E9BE8-0CFD-4B01-B3ED-2F5F2D092B40}" dt="2023-03-20T18:49:59.644" v="1549"/>
          <ac:picMkLst>
            <pc:docMk/>
            <pc:sldMk cId="3991865123" sldId="295"/>
            <ac:picMk id="3" creationId="{00000000-0000-0000-0000-000000000000}"/>
          </ac:picMkLst>
        </pc:picChg>
        <pc:picChg chg="del">
          <ac:chgData name="Laura Oathout" userId="6ff55ba14486fe89" providerId="LiveId" clId="{429E9BE8-0CFD-4B01-B3ED-2F5F2D092B40}" dt="2023-03-20T18:49:59.644" v="1551"/>
          <ac:picMkLst>
            <pc:docMk/>
            <pc:sldMk cId="3991865123" sldId="295"/>
            <ac:picMk id="4" creationId="{00000000-0000-0000-0000-000000000000}"/>
          </ac:picMkLst>
        </pc:picChg>
        <pc:picChg chg="del">
          <ac:chgData name="Laura Oathout" userId="6ff55ba14486fe89" providerId="LiveId" clId="{429E9BE8-0CFD-4B01-B3ED-2F5F2D092B40}" dt="2023-03-20T18:49:59.641" v="1543"/>
          <ac:picMkLst>
            <pc:docMk/>
            <pc:sldMk cId="3991865123" sldId="295"/>
            <ac:picMk id="7" creationId="{00000000-0000-0000-0000-000000000000}"/>
          </ac:picMkLst>
        </pc:picChg>
      </pc:sldChg>
      <pc:sldChg chg="delSp mod setBg">
        <pc:chgData name="Laura Oathout" userId="6ff55ba14486fe89" providerId="LiveId" clId="{429E9BE8-0CFD-4B01-B3ED-2F5F2D092B40}" dt="2023-03-20T18:49:59.708" v="1577"/>
        <pc:sldMkLst>
          <pc:docMk/>
          <pc:sldMk cId="1323465521" sldId="296"/>
        </pc:sldMkLst>
        <pc:spChg chg="del">
          <ac:chgData name="Laura Oathout" userId="6ff55ba14486fe89" providerId="LiveId" clId="{429E9BE8-0CFD-4B01-B3ED-2F5F2D092B40}" dt="2023-03-20T18:49:59.678" v="1563"/>
          <ac:spMkLst>
            <pc:docMk/>
            <pc:sldMk cId="1323465521" sldId="296"/>
            <ac:spMk id="8" creationId="{00000000-0000-0000-0000-000000000000}"/>
          </ac:spMkLst>
        </pc:spChg>
        <pc:spChg chg="del">
          <ac:chgData name="Laura Oathout" userId="6ff55ba14486fe89" providerId="LiveId" clId="{429E9BE8-0CFD-4B01-B3ED-2F5F2D092B40}" dt="2023-03-20T18:49:59.679" v="1565"/>
          <ac:spMkLst>
            <pc:docMk/>
            <pc:sldMk cId="1323465521" sldId="296"/>
            <ac:spMk id="10" creationId="{00000000-0000-0000-0000-000000000000}"/>
          </ac:spMkLst>
        </pc:spChg>
        <pc:spChg chg="del">
          <ac:chgData name="Laura Oathout" userId="6ff55ba14486fe89" providerId="LiveId" clId="{429E9BE8-0CFD-4B01-B3ED-2F5F2D092B40}" dt="2023-03-20T18:49:59.683" v="1571"/>
          <ac:spMkLst>
            <pc:docMk/>
            <pc:sldMk cId="1323465521" sldId="296"/>
            <ac:spMk id="12" creationId="{00000000-0000-0000-0000-000000000000}"/>
          </ac:spMkLst>
        </pc:spChg>
        <pc:spChg chg="del">
          <ac:chgData name="Laura Oathout" userId="6ff55ba14486fe89" providerId="LiveId" clId="{429E9BE8-0CFD-4B01-B3ED-2F5F2D092B40}" dt="2023-03-20T18:49:59.685" v="1573"/>
          <ac:spMkLst>
            <pc:docMk/>
            <pc:sldMk cId="1323465521" sldId="296"/>
            <ac:spMk id="13" creationId="{00000000-0000-0000-0000-000000000000}"/>
          </ac:spMkLst>
        </pc:spChg>
        <pc:spChg chg="del">
          <ac:chgData name="Laura Oathout" userId="6ff55ba14486fe89" providerId="LiveId" clId="{429E9BE8-0CFD-4B01-B3ED-2F5F2D092B40}" dt="2023-03-20T18:49:59.685" v="1575"/>
          <ac:spMkLst>
            <pc:docMk/>
            <pc:sldMk cId="1323465521" sldId="296"/>
            <ac:spMk id="14" creationId="{00000000-0000-0000-0000-000000000000}"/>
          </ac:spMkLst>
        </pc:spChg>
        <pc:picChg chg="del">
          <ac:chgData name="Laura Oathout" userId="6ff55ba14486fe89" providerId="LiveId" clId="{429E9BE8-0CFD-4B01-B3ED-2F5F2D092B40}" dt="2023-03-20T18:49:59.681" v="1569"/>
          <ac:picMkLst>
            <pc:docMk/>
            <pc:sldMk cId="1323465521" sldId="296"/>
            <ac:picMk id="2" creationId="{00000000-0000-0000-0000-000000000000}"/>
          </ac:picMkLst>
        </pc:picChg>
        <pc:picChg chg="del">
          <ac:chgData name="Laura Oathout" userId="6ff55ba14486fe89" providerId="LiveId" clId="{429E9BE8-0CFD-4B01-B3ED-2F5F2D092B40}" dt="2023-03-20T18:49:59.681" v="1567"/>
          <ac:picMkLst>
            <pc:docMk/>
            <pc:sldMk cId="1323465521" sldId="296"/>
            <ac:picMk id="3" creationId="{00000000-0000-0000-0000-000000000000}"/>
          </ac:picMkLst>
        </pc:picChg>
        <pc:picChg chg="del">
          <ac:chgData name="Laura Oathout" userId="6ff55ba14486fe89" providerId="LiveId" clId="{429E9BE8-0CFD-4B01-B3ED-2F5F2D092B40}" dt="2023-03-20T18:49:59.676" v="1561"/>
          <ac:picMkLst>
            <pc:docMk/>
            <pc:sldMk cId="1323465521" sldId="296"/>
            <ac:picMk id="7" creationId="{00000000-0000-0000-0000-000000000000}"/>
          </ac:picMkLst>
        </pc:picChg>
      </pc:sldChg>
      <pc:sldChg chg="delSp mod setBg">
        <pc:chgData name="Laura Oathout" userId="6ff55ba14486fe89" providerId="LiveId" clId="{429E9BE8-0CFD-4B01-B3ED-2F5F2D092B40}" dt="2023-03-20T18:49:59.744" v="1595"/>
        <pc:sldMkLst>
          <pc:docMk/>
          <pc:sldMk cId="1902407017" sldId="297"/>
        </pc:sldMkLst>
        <pc:spChg chg="del">
          <ac:chgData name="Laura Oathout" userId="6ff55ba14486fe89" providerId="LiveId" clId="{429E9BE8-0CFD-4B01-B3ED-2F5F2D092B40}" dt="2023-03-20T18:49:59.712" v="1581"/>
          <ac:spMkLst>
            <pc:docMk/>
            <pc:sldMk cId="1902407017" sldId="297"/>
            <ac:spMk id="5" creationId="{00000000-0000-0000-0000-000000000000}"/>
          </ac:spMkLst>
        </pc:spChg>
        <pc:spChg chg="del">
          <ac:chgData name="Laura Oathout" userId="6ff55ba14486fe89" providerId="LiveId" clId="{429E9BE8-0CFD-4B01-B3ED-2F5F2D092B40}" dt="2023-03-20T18:49:59.712" v="1583"/>
          <ac:spMkLst>
            <pc:docMk/>
            <pc:sldMk cId="1902407017" sldId="297"/>
            <ac:spMk id="8" creationId="{00000000-0000-0000-0000-000000000000}"/>
          </ac:spMkLst>
        </pc:spChg>
        <pc:spChg chg="del">
          <ac:chgData name="Laura Oathout" userId="6ff55ba14486fe89" providerId="LiveId" clId="{429E9BE8-0CFD-4B01-B3ED-2F5F2D092B40}" dt="2023-03-20T18:49:59.712" v="1585"/>
          <ac:spMkLst>
            <pc:docMk/>
            <pc:sldMk cId="1902407017" sldId="297"/>
            <ac:spMk id="9" creationId="{00000000-0000-0000-0000-000000000000}"/>
          </ac:spMkLst>
        </pc:spChg>
        <pc:spChg chg="del">
          <ac:chgData name="Laura Oathout" userId="6ff55ba14486fe89" providerId="LiveId" clId="{429E9BE8-0CFD-4B01-B3ED-2F5F2D092B40}" dt="2023-03-20T18:49:59.712" v="1587"/>
          <ac:spMkLst>
            <pc:docMk/>
            <pc:sldMk cId="1902407017" sldId="297"/>
            <ac:spMk id="10" creationId="{00000000-0000-0000-0000-000000000000}"/>
          </ac:spMkLst>
        </pc:spChg>
        <pc:spChg chg="del">
          <ac:chgData name="Laura Oathout" userId="6ff55ba14486fe89" providerId="LiveId" clId="{429E9BE8-0CFD-4B01-B3ED-2F5F2D092B40}" dt="2023-03-20T18:49:59.716" v="1593"/>
          <ac:spMkLst>
            <pc:docMk/>
            <pc:sldMk cId="1902407017" sldId="297"/>
            <ac:spMk id="11" creationId="{00000000-0000-0000-0000-000000000000}"/>
          </ac:spMkLst>
        </pc:spChg>
        <pc:picChg chg="del">
          <ac:chgData name="Laura Oathout" userId="6ff55ba14486fe89" providerId="LiveId" clId="{429E9BE8-0CFD-4B01-B3ED-2F5F2D092B40}" dt="2023-03-20T18:49:59.716" v="1591"/>
          <ac:picMkLst>
            <pc:docMk/>
            <pc:sldMk cId="1902407017" sldId="297"/>
            <ac:picMk id="2" creationId="{00000000-0000-0000-0000-000000000000}"/>
          </ac:picMkLst>
        </pc:picChg>
        <pc:picChg chg="del">
          <ac:chgData name="Laura Oathout" userId="6ff55ba14486fe89" providerId="LiveId" clId="{429E9BE8-0CFD-4B01-B3ED-2F5F2D092B40}" dt="2023-03-20T18:49:59.716" v="1589"/>
          <ac:picMkLst>
            <pc:docMk/>
            <pc:sldMk cId="1902407017" sldId="297"/>
            <ac:picMk id="3" creationId="{00000000-0000-0000-0000-000000000000}"/>
          </ac:picMkLst>
        </pc:picChg>
        <pc:picChg chg="del">
          <ac:chgData name="Laura Oathout" userId="6ff55ba14486fe89" providerId="LiveId" clId="{429E9BE8-0CFD-4B01-B3ED-2F5F2D092B40}" dt="2023-03-20T18:49:59.708" v="1579"/>
          <ac:picMkLst>
            <pc:docMk/>
            <pc:sldMk cId="1902407017" sldId="297"/>
            <ac:picMk id="7" creationId="{00000000-0000-0000-0000-000000000000}"/>
          </ac:picMkLst>
        </pc:picChg>
      </pc:sldChg>
      <pc:sldChg chg="delSp mod setBg">
        <pc:chgData name="Laura Oathout" userId="6ff55ba14486fe89" providerId="LiveId" clId="{429E9BE8-0CFD-4B01-B3ED-2F5F2D092B40}" dt="2023-03-20T18:49:59.783" v="1613"/>
        <pc:sldMkLst>
          <pc:docMk/>
          <pc:sldMk cId="2215681062" sldId="298"/>
        </pc:sldMkLst>
        <pc:spChg chg="del">
          <ac:chgData name="Laura Oathout" userId="6ff55ba14486fe89" providerId="LiveId" clId="{429E9BE8-0CFD-4B01-B3ED-2F5F2D092B40}" dt="2023-03-20T18:49:59.748" v="1599"/>
          <ac:spMkLst>
            <pc:docMk/>
            <pc:sldMk cId="2215681062" sldId="298"/>
            <ac:spMk id="8" creationId="{00000000-0000-0000-0000-000000000000}"/>
          </ac:spMkLst>
        </pc:spChg>
        <pc:spChg chg="del">
          <ac:chgData name="Laura Oathout" userId="6ff55ba14486fe89" providerId="LiveId" clId="{429E9BE8-0CFD-4B01-B3ED-2F5F2D092B40}" dt="2023-03-20T18:49:59.750" v="1601"/>
          <ac:spMkLst>
            <pc:docMk/>
            <pc:sldMk cId="2215681062" sldId="298"/>
            <ac:spMk id="10" creationId="{00000000-0000-0000-0000-000000000000}"/>
          </ac:spMkLst>
        </pc:spChg>
        <pc:spChg chg="del">
          <ac:chgData name="Laura Oathout" userId="6ff55ba14486fe89" providerId="LiveId" clId="{429E9BE8-0CFD-4B01-B3ED-2F5F2D092B40}" dt="2023-03-20T18:49:59.754" v="1607"/>
          <ac:spMkLst>
            <pc:docMk/>
            <pc:sldMk cId="2215681062" sldId="298"/>
            <ac:spMk id="12" creationId="{00000000-0000-0000-0000-000000000000}"/>
          </ac:spMkLst>
        </pc:spChg>
        <pc:spChg chg="del">
          <ac:chgData name="Laura Oathout" userId="6ff55ba14486fe89" providerId="LiveId" clId="{429E9BE8-0CFD-4B01-B3ED-2F5F2D092B40}" dt="2023-03-20T18:49:59.754" v="1609"/>
          <ac:spMkLst>
            <pc:docMk/>
            <pc:sldMk cId="2215681062" sldId="298"/>
            <ac:spMk id="13" creationId="{00000000-0000-0000-0000-000000000000}"/>
          </ac:spMkLst>
        </pc:spChg>
        <pc:spChg chg="del">
          <ac:chgData name="Laura Oathout" userId="6ff55ba14486fe89" providerId="LiveId" clId="{429E9BE8-0CFD-4B01-B3ED-2F5F2D092B40}" dt="2023-03-20T18:49:59.754" v="1611"/>
          <ac:spMkLst>
            <pc:docMk/>
            <pc:sldMk cId="2215681062" sldId="298"/>
            <ac:spMk id="14" creationId="{00000000-0000-0000-0000-000000000000}"/>
          </ac:spMkLst>
        </pc:spChg>
        <pc:picChg chg="del">
          <ac:chgData name="Laura Oathout" userId="6ff55ba14486fe89" providerId="LiveId" clId="{429E9BE8-0CFD-4B01-B3ED-2F5F2D092B40}" dt="2023-03-20T18:49:59.752" v="1603"/>
          <ac:picMkLst>
            <pc:docMk/>
            <pc:sldMk cId="2215681062" sldId="298"/>
            <ac:picMk id="3" creationId="{00000000-0000-0000-0000-000000000000}"/>
          </ac:picMkLst>
        </pc:picChg>
        <pc:picChg chg="del">
          <ac:chgData name="Laura Oathout" userId="6ff55ba14486fe89" providerId="LiveId" clId="{429E9BE8-0CFD-4B01-B3ED-2F5F2D092B40}" dt="2023-03-20T18:49:59.752" v="1605"/>
          <ac:picMkLst>
            <pc:docMk/>
            <pc:sldMk cId="2215681062" sldId="298"/>
            <ac:picMk id="6" creationId="{00000000-0000-0000-0000-000000000000}"/>
          </ac:picMkLst>
        </pc:picChg>
        <pc:picChg chg="del">
          <ac:chgData name="Laura Oathout" userId="6ff55ba14486fe89" providerId="LiveId" clId="{429E9BE8-0CFD-4B01-B3ED-2F5F2D092B40}" dt="2023-03-20T18:49:59.747" v="1597"/>
          <ac:picMkLst>
            <pc:docMk/>
            <pc:sldMk cId="2215681062" sldId="298"/>
            <ac:picMk id="7" creationId="{00000000-0000-0000-0000-000000000000}"/>
          </ac:picMkLst>
        </pc:picChg>
      </pc:sldChg>
      <pc:sldChg chg="delSp mod setBg">
        <pc:chgData name="Laura Oathout" userId="6ff55ba14486fe89" providerId="LiveId" clId="{429E9BE8-0CFD-4B01-B3ED-2F5F2D092B40}" dt="2023-03-20T18:49:59.822" v="1631"/>
        <pc:sldMkLst>
          <pc:docMk/>
          <pc:sldMk cId="932302660" sldId="299"/>
        </pc:sldMkLst>
        <pc:spChg chg="del">
          <ac:chgData name="Laura Oathout" userId="6ff55ba14486fe89" providerId="LiveId" clId="{429E9BE8-0CFD-4B01-B3ED-2F5F2D092B40}" dt="2023-03-20T18:49:59.786" v="1617"/>
          <ac:spMkLst>
            <pc:docMk/>
            <pc:sldMk cId="932302660" sldId="299"/>
            <ac:spMk id="8" creationId="{00000000-0000-0000-0000-000000000000}"/>
          </ac:spMkLst>
        </pc:spChg>
        <pc:spChg chg="del">
          <ac:chgData name="Laura Oathout" userId="6ff55ba14486fe89" providerId="LiveId" clId="{429E9BE8-0CFD-4B01-B3ED-2F5F2D092B40}" dt="2023-03-20T18:49:59.786" v="1619"/>
          <ac:spMkLst>
            <pc:docMk/>
            <pc:sldMk cId="932302660" sldId="299"/>
            <ac:spMk id="10" creationId="{00000000-0000-0000-0000-000000000000}"/>
          </ac:spMkLst>
        </pc:spChg>
        <pc:spChg chg="del">
          <ac:chgData name="Laura Oathout" userId="6ff55ba14486fe89" providerId="LiveId" clId="{429E9BE8-0CFD-4B01-B3ED-2F5F2D092B40}" dt="2023-03-20T18:49:59.786" v="1625"/>
          <ac:spMkLst>
            <pc:docMk/>
            <pc:sldMk cId="932302660" sldId="299"/>
            <ac:spMk id="12" creationId="{00000000-0000-0000-0000-000000000000}"/>
          </ac:spMkLst>
        </pc:spChg>
        <pc:spChg chg="del">
          <ac:chgData name="Laura Oathout" userId="6ff55ba14486fe89" providerId="LiveId" clId="{429E9BE8-0CFD-4B01-B3ED-2F5F2D092B40}" dt="2023-03-20T18:49:59.790" v="1627"/>
          <ac:spMkLst>
            <pc:docMk/>
            <pc:sldMk cId="932302660" sldId="299"/>
            <ac:spMk id="13" creationId="{00000000-0000-0000-0000-000000000000}"/>
          </ac:spMkLst>
        </pc:spChg>
        <pc:spChg chg="del">
          <ac:chgData name="Laura Oathout" userId="6ff55ba14486fe89" providerId="LiveId" clId="{429E9BE8-0CFD-4B01-B3ED-2F5F2D092B40}" dt="2023-03-20T18:49:59.790" v="1629"/>
          <ac:spMkLst>
            <pc:docMk/>
            <pc:sldMk cId="932302660" sldId="299"/>
            <ac:spMk id="14" creationId="{00000000-0000-0000-0000-000000000000}"/>
          </ac:spMkLst>
        </pc:spChg>
        <pc:picChg chg="del">
          <ac:chgData name="Laura Oathout" userId="6ff55ba14486fe89" providerId="LiveId" clId="{429E9BE8-0CFD-4B01-B3ED-2F5F2D092B40}" dt="2023-03-20T18:49:59.786" v="1621"/>
          <ac:picMkLst>
            <pc:docMk/>
            <pc:sldMk cId="932302660" sldId="299"/>
            <ac:picMk id="3" creationId="{00000000-0000-0000-0000-000000000000}"/>
          </ac:picMkLst>
        </pc:picChg>
        <pc:picChg chg="del">
          <ac:chgData name="Laura Oathout" userId="6ff55ba14486fe89" providerId="LiveId" clId="{429E9BE8-0CFD-4B01-B3ED-2F5F2D092B40}" dt="2023-03-20T18:49:59.786" v="1623"/>
          <ac:picMkLst>
            <pc:docMk/>
            <pc:sldMk cId="932302660" sldId="299"/>
            <ac:picMk id="4" creationId="{00000000-0000-0000-0000-000000000000}"/>
          </ac:picMkLst>
        </pc:picChg>
        <pc:picChg chg="del">
          <ac:chgData name="Laura Oathout" userId="6ff55ba14486fe89" providerId="LiveId" clId="{429E9BE8-0CFD-4B01-B3ED-2F5F2D092B40}" dt="2023-03-20T18:49:59.783" v="1615"/>
          <ac:picMkLst>
            <pc:docMk/>
            <pc:sldMk cId="932302660" sldId="299"/>
            <ac:picMk id="7" creationId="{00000000-0000-0000-0000-000000000000}"/>
          </ac:picMkLst>
        </pc:picChg>
      </pc:sldChg>
      <pc:sldChg chg="delSp mod setBg">
        <pc:chgData name="Laura Oathout" userId="6ff55ba14486fe89" providerId="LiveId" clId="{429E9BE8-0CFD-4B01-B3ED-2F5F2D092B40}" dt="2023-03-20T18:49:59.852" v="1649"/>
        <pc:sldMkLst>
          <pc:docMk/>
          <pc:sldMk cId="2910961875" sldId="300"/>
        </pc:sldMkLst>
        <pc:spChg chg="del">
          <ac:chgData name="Laura Oathout" userId="6ff55ba14486fe89" providerId="LiveId" clId="{429E9BE8-0CFD-4B01-B3ED-2F5F2D092B40}" dt="2023-03-20T18:49:59.824" v="1635"/>
          <ac:spMkLst>
            <pc:docMk/>
            <pc:sldMk cId="2910961875" sldId="300"/>
            <ac:spMk id="8" creationId="{00000000-0000-0000-0000-000000000000}"/>
          </ac:spMkLst>
        </pc:spChg>
        <pc:spChg chg="del">
          <ac:chgData name="Laura Oathout" userId="6ff55ba14486fe89" providerId="LiveId" clId="{429E9BE8-0CFD-4B01-B3ED-2F5F2D092B40}" dt="2023-03-20T18:49:59.824" v="1637"/>
          <ac:spMkLst>
            <pc:docMk/>
            <pc:sldMk cId="2910961875" sldId="300"/>
            <ac:spMk id="10" creationId="{00000000-0000-0000-0000-000000000000}"/>
          </ac:spMkLst>
        </pc:spChg>
        <pc:spChg chg="del">
          <ac:chgData name="Laura Oathout" userId="6ff55ba14486fe89" providerId="LiveId" clId="{429E9BE8-0CFD-4B01-B3ED-2F5F2D092B40}" dt="2023-03-20T18:49:59.827" v="1643"/>
          <ac:spMkLst>
            <pc:docMk/>
            <pc:sldMk cId="2910961875" sldId="300"/>
            <ac:spMk id="12" creationId="{00000000-0000-0000-0000-000000000000}"/>
          </ac:spMkLst>
        </pc:spChg>
        <pc:spChg chg="del">
          <ac:chgData name="Laura Oathout" userId="6ff55ba14486fe89" providerId="LiveId" clId="{429E9BE8-0CFD-4B01-B3ED-2F5F2D092B40}" dt="2023-03-20T18:49:59.827" v="1645"/>
          <ac:spMkLst>
            <pc:docMk/>
            <pc:sldMk cId="2910961875" sldId="300"/>
            <ac:spMk id="13" creationId="{00000000-0000-0000-0000-000000000000}"/>
          </ac:spMkLst>
        </pc:spChg>
        <pc:spChg chg="del">
          <ac:chgData name="Laura Oathout" userId="6ff55ba14486fe89" providerId="LiveId" clId="{429E9BE8-0CFD-4B01-B3ED-2F5F2D092B40}" dt="2023-03-20T18:49:59.827" v="1647"/>
          <ac:spMkLst>
            <pc:docMk/>
            <pc:sldMk cId="2910961875" sldId="300"/>
            <ac:spMk id="14" creationId="{00000000-0000-0000-0000-000000000000}"/>
          </ac:spMkLst>
        </pc:spChg>
        <pc:picChg chg="del">
          <ac:chgData name="Laura Oathout" userId="6ff55ba14486fe89" providerId="LiveId" clId="{429E9BE8-0CFD-4B01-B3ED-2F5F2D092B40}" dt="2023-03-20T18:49:59.824" v="1641"/>
          <ac:picMkLst>
            <pc:docMk/>
            <pc:sldMk cId="2910961875" sldId="300"/>
            <ac:picMk id="2" creationId="{00000000-0000-0000-0000-000000000000}"/>
          </ac:picMkLst>
        </pc:picChg>
        <pc:picChg chg="del">
          <ac:chgData name="Laura Oathout" userId="6ff55ba14486fe89" providerId="LiveId" clId="{429E9BE8-0CFD-4B01-B3ED-2F5F2D092B40}" dt="2023-03-20T18:49:59.824" v="1639"/>
          <ac:picMkLst>
            <pc:docMk/>
            <pc:sldMk cId="2910961875" sldId="300"/>
            <ac:picMk id="3" creationId="{00000000-0000-0000-0000-000000000000}"/>
          </ac:picMkLst>
        </pc:picChg>
        <pc:picChg chg="del">
          <ac:chgData name="Laura Oathout" userId="6ff55ba14486fe89" providerId="LiveId" clId="{429E9BE8-0CFD-4B01-B3ED-2F5F2D092B40}" dt="2023-03-20T18:49:59.823" v="1633"/>
          <ac:picMkLst>
            <pc:docMk/>
            <pc:sldMk cId="2910961875" sldId="300"/>
            <ac:picMk id="7" creationId="{00000000-0000-0000-0000-000000000000}"/>
          </ac:picMkLst>
        </pc:picChg>
      </pc:sldChg>
      <pc:sldChg chg="addSp delSp modSp mod setBg">
        <pc:chgData name="Laura Oathout" userId="6ff55ba14486fe89" providerId="LiveId" clId="{429E9BE8-0CFD-4B01-B3ED-2F5F2D092B40}" dt="2023-03-20T18:49:59.427" v="1433"/>
        <pc:sldMkLst>
          <pc:docMk/>
          <pc:sldMk cId="2364743619" sldId="301"/>
        </pc:sldMkLst>
        <pc:spChg chg="add del mod">
          <ac:chgData name="Laura Oathout" userId="6ff55ba14486fe89" providerId="LiveId" clId="{429E9BE8-0CFD-4B01-B3ED-2F5F2D092B40}" dt="2023-03-20T18:49:59.400" v="1431"/>
          <ac:spMkLst>
            <pc:docMk/>
            <pc:sldMk cId="2364743619" sldId="301"/>
            <ac:spMk id="3" creationId="{FB80D47A-C6B8-62BF-8817-6D18468777E5}"/>
          </ac:spMkLst>
        </pc:spChg>
        <pc:spChg chg="del">
          <ac:chgData name="Laura Oathout" userId="6ff55ba14486fe89" providerId="LiveId" clId="{429E9BE8-0CFD-4B01-B3ED-2F5F2D092B40}" dt="2023-03-20T18:49:59.373" v="1421"/>
          <ac:spMkLst>
            <pc:docMk/>
            <pc:sldMk cId="2364743619" sldId="301"/>
            <ac:spMk id="11" creationId="{00000000-0000-0000-0000-000000000000}"/>
          </ac:spMkLst>
        </pc:spChg>
        <pc:spChg chg="del">
          <ac:chgData name="Laura Oathout" userId="6ff55ba14486fe89" providerId="LiveId" clId="{429E9BE8-0CFD-4B01-B3ED-2F5F2D092B40}" dt="2023-03-20T18:49:59.376" v="1423"/>
          <ac:spMkLst>
            <pc:docMk/>
            <pc:sldMk cId="2364743619" sldId="301"/>
            <ac:spMk id="12" creationId="{00000000-0000-0000-0000-000000000000}"/>
          </ac:spMkLst>
        </pc:spChg>
        <pc:spChg chg="del">
          <ac:chgData name="Laura Oathout" userId="6ff55ba14486fe89" providerId="LiveId" clId="{429E9BE8-0CFD-4B01-B3ED-2F5F2D092B40}" dt="2023-03-20T18:49:59.372" v="1417"/>
          <ac:spMkLst>
            <pc:docMk/>
            <pc:sldMk cId="2364743619" sldId="301"/>
            <ac:spMk id="13" creationId="{00000000-0000-0000-0000-000000000000}"/>
          </ac:spMkLst>
        </pc:spChg>
        <pc:spChg chg="del">
          <ac:chgData name="Laura Oathout" userId="6ff55ba14486fe89" providerId="LiveId" clId="{429E9BE8-0CFD-4B01-B3ED-2F5F2D092B40}" dt="2023-03-20T18:49:59.376" v="1425"/>
          <ac:spMkLst>
            <pc:docMk/>
            <pc:sldMk cId="2364743619" sldId="301"/>
            <ac:spMk id="14" creationId="{00000000-0000-0000-0000-000000000000}"/>
          </ac:spMkLst>
        </pc:spChg>
        <pc:picChg chg="del">
          <ac:chgData name="Laura Oathout" userId="6ff55ba14486fe89" providerId="LiveId" clId="{429E9BE8-0CFD-4B01-B3ED-2F5F2D092B40}" dt="2023-03-20T18:49:59.373" v="1419"/>
          <ac:picMkLst>
            <pc:docMk/>
            <pc:sldMk cId="2364743619" sldId="301"/>
            <ac:picMk id="5" creationId="{00000000-0000-0000-0000-000000000000}"/>
          </ac:picMkLst>
        </pc:picChg>
        <pc:picChg chg="del">
          <ac:chgData name="Laura Oathout" userId="6ff55ba14486fe89" providerId="LiveId" clId="{429E9BE8-0CFD-4B01-B3ED-2F5F2D092B40}" dt="2023-03-20T18:49:59.397" v="1429"/>
          <ac:picMkLst>
            <pc:docMk/>
            <pc:sldMk cId="2364743619" sldId="301"/>
            <ac:picMk id="9" creationId="{F04344BB-B5E9-4FB1-9E2F-FF7AC86B9EA5}"/>
          </ac:picMkLst>
        </pc:picChg>
        <pc:picChg chg="del">
          <ac:chgData name="Laura Oathout" userId="6ff55ba14486fe89" providerId="LiveId" clId="{429E9BE8-0CFD-4B01-B3ED-2F5F2D092B40}" dt="2023-03-20T18:49:59.393" v="1427"/>
          <ac:picMkLst>
            <pc:docMk/>
            <pc:sldMk cId="2364743619" sldId="301"/>
            <ac:picMk id="16" creationId="{00000000-0000-0000-0000-000000000000}"/>
          </ac:picMkLst>
        </pc:picChg>
      </pc:sldChg>
      <pc:sldChg chg="delSp mod setBg">
        <pc:chgData name="Laura Oathout" userId="6ff55ba14486fe89" providerId="LiveId" clId="{429E9BE8-0CFD-4B01-B3ED-2F5F2D092B40}" dt="2023-03-20T18:49:59.022" v="1217"/>
        <pc:sldMkLst>
          <pc:docMk/>
          <pc:sldMk cId="485183586" sldId="303"/>
        </pc:sldMkLst>
        <pc:spChg chg="del">
          <ac:chgData name="Laura Oathout" userId="6ff55ba14486fe89" providerId="LiveId" clId="{429E9BE8-0CFD-4B01-B3ED-2F5F2D092B40}" dt="2023-03-20T18:49:58.972" v="1193"/>
          <ac:spMkLst>
            <pc:docMk/>
            <pc:sldMk cId="485183586" sldId="303"/>
            <ac:spMk id="2" creationId="{00000000-0000-0000-0000-000000000000}"/>
          </ac:spMkLst>
        </pc:spChg>
        <pc:spChg chg="del">
          <ac:chgData name="Laura Oathout" userId="6ff55ba14486fe89" providerId="LiveId" clId="{429E9BE8-0CFD-4B01-B3ED-2F5F2D092B40}" dt="2023-03-20T18:49:58.981" v="1207"/>
          <ac:spMkLst>
            <pc:docMk/>
            <pc:sldMk cId="485183586" sldId="303"/>
            <ac:spMk id="13" creationId="{00000000-0000-0000-0000-000000000000}"/>
          </ac:spMkLst>
        </pc:spChg>
        <pc:spChg chg="del">
          <ac:chgData name="Laura Oathout" userId="6ff55ba14486fe89" providerId="LiveId" clId="{429E9BE8-0CFD-4B01-B3ED-2F5F2D092B40}" dt="2023-03-20T18:49:58.960" v="1177"/>
          <ac:spMkLst>
            <pc:docMk/>
            <pc:sldMk cId="485183586" sldId="303"/>
            <ac:spMk id="14" creationId="{A7236769-087A-443A-90A3-EBA25446CF66}"/>
          </ac:spMkLst>
        </pc:spChg>
        <pc:spChg chg="del">
          <ac:chgData name="Laura Oathout" userId="6ff55ba14486fe89" providerId="LiveId" clId="{429E9BE8-0CFD-4B01-B3ED-2F5F2D092B40}" dt="2023-03-20T18:49:58.977" v="1201"/>
          <ac:spMkLst>
            <pc:docMk/>
            <pc:sldMk cId="485183586" sldId="303"/>
            <ac:spMk id="15" creationId="{00000000-0000-0000-0000-000000000000}"/>
          </ac:spMkLst>
        </pc:spChg>
        <pc:spChg chg="del">
          <ac:chgData name="Laura Oathout" userId="6ff55ba14486fe89" providerId="LiveId" clId="{429E9BE8-0CFD-4B01-B3ED-2F5F2D092B40}" dt="2023-03-20T18:49:58.973" v="1195"/>
          <ac:spMkLst>
            <pc:docMk/>
            <pc:sldMk cId="485183586" sldId="303"/>
            <ac:spMk id="16" creationId="{00000000-0000-0000-0000-000000000000}"/>
          </ac:spMkLst>
        </pc:spChg>
        <pc:spChg chg="del">
          <ac:chgData name="Laura Oathout" userId="6ff55ba14486fe89" providerId="LiveId" clId="{429E9BE8-0CFD-4B01-B3ED-2F5F2D092B40}" dt="2023-03-20T18:49:58.964" v="1183"/>
          <ac:spMkLst>
            <pc:docMk/>
            <pc:sldMk cId="485183586" sldId="303"/>
            <ac:spMk id="17" creationId="{1E9F0010-0A70-4E4E-8C3D-22E730E9022F}"/>
          </ac:spMkLst>
        </pc:spChg>
        <pc:spChg chg="del">
          <ac:chgData name="Laura Oathout" userId="6ff55ba14486fe89" providerId="LiveId" clId="{429E9BE8-0CFD-4B01-B3ED-2F5F2D092B40}" dt="2023-03-20T18:49:58.960" v="1179"/>
          <ac:spMkLst>
            <pc:docMk/>
            <pc:sldMk cId="485183586" sldId="303"/>
            <ac:spMk id="18" creationId="{BBB7064A-BD4F-459D-8B96-C1A18EDCE6B7}"/>
          </ac:spMkLst>
        </pc:spChg>
        <pc:spChg chg="del">
          <ac:chgData name="Laura Oathout" userId="6ff55ba14486fe89" providerId="LiveId" clId="{429E9BE8-0CFD-4B01-B3ED-2F5F2D092B40}" dt="2023-03-20T18:49:58.960" v="1181"/>
          <ac:spMkLst>
            <pc:docMk/>
            <pc:sldMk cId="485183586" sldId="303"/>
            <ac:spMk id="19" creationId="{EDE86276-41DC-4DCC-A1A0-87C7616487DA}"/>
          </ac:spMkLst>
        </pc:spChg>
        <pc:spChg chg="del">
          <ac:chgData name="Laura Oathout" userId="6ff55ba14486fe89" providerId="LiveId" clId="{429E9BE8-0CFD-4B01-B3ED-2F5F2D092B40}" dt="2023-03-20T18:49:58.986" v="1213"/>
          <ac:spMkLst>
            <pc:docMk/>
            <pc:sldMk cId="485183586" sldId="303"/>
            <ac:spMk id="20" creationId="{7640A1EC-45FE-477F-ACCC-DA803A2482B5}"/>
          </ac:spMkLst>
        </pc:spChg>
        <pc:spChg chg="del">
          <ac:chgData name="Laura Oathout" userId="6ff55ba14486fe89" providerId="LiveId" clId="{429E9BE8-0CFD-4B01-B3ED-2F5F2D092B40}" dt="2023-03-20T18:49:58.987" v="1215"/>
          <ac:spMkLst>
            <pc:docMk/>
            <pc:sldMk cId="485183586" sldId="303"/>
            <ac:spMk id="21" creationId="{612124F1-0D1D-4893-B5C3-48124A2A3701}"/>
          </ac:spMkLst>
        </pc:spChg>
        <pc:spChg chg="del">
          <ac:chgData name="Laura Oathout" userId="6ff55ba14486fe89" providerId="LiveId" clId="{429E9BE8-0CFD-4B01-B3ED-2F5F2D092B40}" dt="2023-03-20T18:49:58.967" v="1187"/>
          <ac:spMkLst>
            <pc:docMk/>
            <pc:sldMk cId="485183586" sldId="303"/>
            <ac:spMk id="26" creationId="{00000000-0000-0000-0000-000000000000}"/>
          </ac:spMkLst>
        </pc:spChg>
        <pc:spChg chg="del">
          <ac:chgData name="Laura Oathout" userId="6ff55ba14486fe89" providerId="LiveId" clId="{429E9BE8-0CFD-4B01-B3ED-2F5F2D092B40}" dt="2023-03-20T18:49:58.970" v="1191"/>
          <ac:spMkLst>
            <pc:docMk/>
            <pc:sldMk cId="485183586" sldId="303"/>
            <ac:spMk id="34" creationId="{00000000-0000-0000-0000-000000000000}"/>
          </ac:spMkLst>
        </pc:spChg>
        <pc:picChg chg="del">
          <ac:chgData name="Laura Oathout" userId="6ff55ba14486fe89" providerId="LiveId" clId="{429E9BE8-0CFD-4B01-B3ED-2F5F2D092B40}" dt="2023-03-20T18:49:58.981" v="1209"/>
          <ac:picMkLst>
            <pc:docMk/>
            <pc:sldMk cId="485183586" sldId="303"/>
            <ac:picMk id="3" creationId="{00000000-0000-0000-0000-000000000000}"/>
          </ac:picMkLst>
        </pc:picChg>
        <pc:picChg chg="del">
          <ac:chgData name="Laura Oathout" userId="6ff55ba14486fe89" providerId="LiveId" clId="{429E9BE8-0CFD-4B01-B3ED-2F5F2D092B40}" dt="2023-03-20T18:49:58.985" v="1211"/>
          <ac:picMkLst>
            <pc:docMk/>
            <pc:sldMk cId="485183586" sldId="303"/>
            <ac:picMk id="5" creationId="{00000000-0000-0000-0000-000000000000}"/>
          </ac:picMkLst>
        </pc:picChg>
        <pc:picChg chg="del">
          <ac:chgData name="Laura Oathout" userId="6ff55ba14486fe89" providerId="LiveId" clId="{429E9BE8-0CFD-4B01-B3ED-2F5F2D092B40}" dt="2023-03-20T18:49:58.964" v="1185"/>
          <ac:picMkLst>
            <pc:docMk/>
            <pc:sldMk cId="485183586" sldId="303"/>
            <ac:picMk id="22" creationId="{EF5C774D-92F0-4A47-9363-4527C881510A}"/>
          </ac:picMkLst>
        </pc:picChg>
        <pc:picChg chg="del">
          <ac:chgData name="Laura Oathout" userId="6ff55ba14486fe89" providerId="LiveId" clId="{429E9BE8-0CFD-4B01-B3ED-2F5F2D092B40}" dt="2023-03-20T18:49:58.979" v="1203"/>
          <ac:picMkLst>
            <pc:docMk/>
            <pc:sldMk cId="485183586" sldId="303"/>
            <ac:picMk id="23" creationId="{300785E8-2AD8-4693-97BE-6D22167FB939}"/>
          </ac:picMkLst>
        </pc:picChg>
        <pc:picChg chg="del">
          <ac:chgData name="Laura Oathout" userId="6ff55ba14486fe89" providerId="LiveId" clId="{429E9BE8-0CFD-4B01-B3ED-2F5F2D092B40}" dt="2023-03-20T18:49:58.980" v="1205"/>
          <ac:picMkLst>
            <pc:docMk/>
            <pc:sldMk cId="485183586" sldId="303"/>
            <ac:picMk id="24" creationId="{BED3C4F0-3EEE-47EE-B403-968F0AAF55B8}"/>
          </ac:picMkLst>
        </pc:picChg>
        <pc:picChg chg="del">
          <ac:chgData name="Laura Oathout" userId="6ff55ba14486fe89" providerId="LiveId" clId="{429E9BE8-0CFD-4B01-B3ED-2F5F2D092B40}" dt="2023-03-20T18:49:58.969" v="1189"/>
          <ac:picMkLst>
            <pc:docMk/>
            <pc:sldMk cId="485183586" sldId="303"/>
            <ac:picMk id="29" creationId="{99EEA098-9706-4272-8784-7D436AFB40C3}"/>
          </ac:picMkLst>
        </pc:picChg>
        <pc:picChg chg="del">
          <ac:chgData name="Laura Oathout" userId="6ff55ba14486fe89" providerId="LiveId" clId="{429E9BE8-0CFD-4B01-B3ED-2F5F2D092B40}" dt="2023-03-20T18:49:58.973" v="1197"/>
          <ac:picMkLst>
            <pc:docMk/>
            <pc:sldMk cId="485183586" sldId="303"/>
            <ac:picMk id="30" creationId="{99262C1A-4581-46ED-AC17-50C756F82490}"/>
          </ac:picMkLst>
        </pc:picChg>
        <pc:picChg chg="del">
          <ac:chgData name="Laura Oathout" userId="6ff55ba14486fe89" providerId="LiveId" clId="{429E9BE8-0CFD-4B01-B3ED-2F5F2D092B40}" dt="2023-03-20T18:49:58.976" v="1199"/>
          <ac:picMkLst>
            <pc:docMk/>
            <pc:sldMk cId="485183586" sldId="303"/>
            <ac:picMk id="31" creationId="{FDDC0FA4-B488-4D48-8FA8-749A4679FF2B}"/>
          </ac:picMkLst>
        </pc:picChg>
      </pc:sldChg>
      <pc:sldChg chg="delSp mod setBg">
        <pc:chgData name="Laura Oathout" userId="6ff55ba14486fe89" providerId="LiveId" clId="{429E9BE8-0CFD-4B01-B3ED-2F5F2D092B40}" dt="2023-03-20T18:49:59.101" v="1259"/>
        <pc:sldMkLst>
          <pc:docMk/>
          <pc:sldMk cId="3940421433" sldId="304"/>
        </pc:sldMkLst>
        <pc:spChg chg="del">
          <ac:chgData name="Laura Oathout" userId="6ff55ba14486fe89" providerId="LiveId" clId="{429E9BE8-0CFD-4B01-B3ED-2F5F2D092B40}" dt="2023-03-20T18:49:59.031" v="1231"/>
          <ac:spMkLst>
            <pc:docMk/>
            <pc:sldMk cId="3940421433" sldId="304"/>
            <ac:spMk id="2" creationId="{00000000-0000-0000-0000-000000000000}"/>
          </ac:spMkLst>
        </pc:spChg>
        <pc:spChg chg="del">
          <ac:chgData name="Laura Oathout" userId="6ff55ba14486fe89" providerId="LiveId" clId="{429E9BE8-0CFD-4B01-B3ED-2F5F2D092B40}" dt="2023-03-20T18:49:59.050" v="1255"/>
          <ac:spMkLst>
            <pc:docMk/>
            <pc:sldMk cId="3940421433" sldId="304"/>
            <ac:spMk id="11" creationId="{00000000-0000-0000-0000-000000000000}"/>
          </ac:spMkLst>
        </pc:spChg>
        <pc:spChg chg="del">
          <ac:chgData name="Laura Oathout" userId="6ff55ba14486fe89" providerId="LiveId" clId="{429E9BE8-0CFD-4B01-B3ED-2F5F2D092B40}" dt="2023-03-20T18:49:59.051" v="1257"/>
          <ac:spMkLst>
            <pc:docMk/>
            <pc:sldMk cId="3940421433" sldId="304"/>
            <ac:spMk id="12" creationId="{00000000-0000-0000-0000-000000000000}"/>
          </ac:spMkLst>
        </pc:spChg>
        <pc:spChg chg="del">
          <ac:chgData name="Laura Oathout" userId="6ff55ba14486fe89" providerId="LiveId" clId="{429E9BE8-0CFD-4B01-B3ED-2F5F2D092B40}" dt="2023-03-20T18:49:59.035" v="1233"/>
          <ac:spMkLst>
            <pc:docMk/>
            <pc:sldMk cId="3940421433" sldId="304"/>
            <ac:spMk id="14" creationId="{00000000-0000-0000-0000-000000000000}"/>
          </ac:spMkLst>
        </pc:spChg>
        <pc:spChg chg="del">
          <ac:chgData name="Laura Oathout" userId="6ff55ba14486fe89" providerId="LiveId" clId="{429E9BE8-0CFD-4B01-B3ED-2F5F2D092B40}" dt="2023-03-20T18:49:59.022" v="1219"/>
          <ac:spMkLst>
            <pc:docMk/>
            <pc:sldMk cId="3940421433" sldId="304"/>
            <ac:spMk id="15" creationId="{82401B51-F55D-4495-A841-70C1A493E317}"/>
          </ac:spMkLst>
        </pc:spChg>
        <pc:spChg chg="del">
          <ac:chgData name="Laura Oathout" userId="6ff55ba14486fe89" providerId="LiveId" clId="{429E9BE8-0CFD-4B01-B3ED-2F5F2D092B40}" dt="2023-03-20T18:49:59.026" v="1221"/>
          <ac:spMkLst>
            <pc:docMk/>
            <pc:sldMk cId="3940421433" sldId="304"/>
            <ac:spMk id="16" creationId="{A92C3AB0-0AF0-4B48-9797-3420051C2C60}"/>
          </ac:spMkLst>
        </pc:spChg>
        <pc:spChg chg="del">
          <ac:chgData name="Laura Oathout" userId="6ff55ba14486fe89" providerId="LiveId" clId="{429E9BE8-0CFD-4B01-B3ED-2F5F2D092B40}" dt="2023-03-20T18:49:59.026" v="1223"/>
          <ac:spMkLst>
            <pc:docMk/>
            <pc:sldMk cId="3940421433" sldId="304"/>
            <ac:spMk id="17" creationId="{897E5DB5-58D4-4221-BA03-1C304A6F3519}"/>
          </ac:spMkLst>
        </pc:spChg>
        <pc:spChg chg="del">
          <ac:chgData name="Laura Oathout" userId="6ff55ba14486fe89" providerId="LiveId" clId="{429E9BE8-0CFD-4B01-B3ED-2F5F2D092B40}" dt="2023-03-20T18:49:59.029" v="1225"/>
          <ac:spMkLst>
            <pc:docMk/>
            <pc:sldMk cId="3940421433" sldId="304"/>
            <ac:spMk id="18" creationId="{EA13BDF3-6A55-419E-B5E0-66C47E12C6C2}"/>
          </ac:spMkLst>
        </pc:spChg>
        <pc:spChg chg="del">
          <ac:chgData name="Laura Oathout" userId="6ff55ba14486fe89" providerId="LiveId" clId="{429E9BE8-0CFD-4B01-B3ED-2F5F2D092B40}" dt="2023-03-20T18:49:59.046" v="1249"/>
          <ac:spMkLst>
            <pc:docMk/>
            <pc:sldMk cId="3940421433" sldId="304"/>
            <ac:spMk id="19" creationId="{DAEE19E5-173A-4B57-A594-F4C6B736BE92}"/>
          </ac:spMkLst>
        </pc:spChg>
        <pc:spChg chg="del">
          <ac:chgData name="Laura Oathout" userId="6ff55ba14486fe89" providerId="LiveId" clId="{429E9BE8-0CFD-4B01-B3ED-2F5F2D092B40}" dt="2023-03-20T18:49:59.047" v="1251"/>
          <ac:spMkLst>
            <pc:docMk/>
            <pc:sldMk cId="3940421433" sldId="304"/>
            <ac:spMk id="22" creationId="{DCB9571A-BF96-4CB2-A82C-26D0F312858C}"/>
          </ac:spMkLst>
        </pc:spChg>
        <pc:spChg chg="del">
          <ac:chgData name="Laura Oathout" userId="6ff55ba14486fe89" providerId="LiveId" clId="{429E9BE8-0CFD-4B01-B3ED-2F5F2D092B40}" dt="2023-03-20T18:49:59.047" v="1253"/>
          <ac:spMkLst>
            <pc:docMk/>
            <pc:sldMk cId="3940421433" sldId="304"/>
            <ac:spMk id="23" creationId="{7A6D3555-7D1C-461B-A55F-1D5F56FDCD74}"/>
          </ac:spMkLst>
        </pc:spChg>
        <pc:spChg chg="del">
          <ac:chgData name="Laura Oathout" userId="6ff55ba14486fe89" providerId="LiveId" clId="{429E9BE8-0CFD-4B01-B3ED-2F5F2D092B40}" dt="2023-03-20T18:49:59.031" v="1229"/>
          <ac:spMkLst>
            <pc:docMk/>
            <pc:sldMk cId="3940421433" sldId="304"/>
            <ac:spMk id="26" creationId="{00000000-0000-0000-0000-000000000000}"/>
          </ac:spMkLst>
        </pc:spChg>
        <pc:picChg chg="del">
          <ac:chgData name="Laura Oathout" userId="6ff55ba14486fe89" providerId="LiveId" clId="{429E9BE8-0CFD-4B01-B3ED-2F5F2D092B40}" dt="2023-03-20T18:49:59.035" v="1235"/>
          <ac:picMkLst>
            <pc:docMk/>
            <pc:sldMk cId="3940421433" sldId="304"/>
            <ac:picMk id="5" creationId="{00000000-0000-0000-0000-000000000000}"/>
          </ac:picMkLst>
        </pc:picChg>
        <pc:picChg chg="del">
          <ac:chgData name="Laura Oathout" userId="6ff55ba14486fe89" providerId="LiveId" clId="{429E9BE8-0CFD-4B01-B3ED-2F5F2D092B40}" dt="2023-03-20T18:49:59.038" v="1237"/>
          <ac:picMkLst>
            <pc:docMk/>
            <pc:sldMk cId="3940421433" sldId="304"/>
            <ac:picMk id="6" creationId="{00000000-0000-0000-0000-000000000000}"/>
          </ac:picMkLst>
        </pc:picChg>
        <pc:picChg chg="del">
          <ac:chgData name="Laura Oathout" userId="6ff55ba14486fe89" providerId="LiveId" clId="{429E9BE8-0CFD-4B01-B3ED-2F5F2D092B40}" dt="2023-03-20T18:49:59.029" v="1227"/>
          <ac:picMkLst>
            <pc:docMk/>
            <pc:sldMk cId="3940421433" sldId="304"/>
            <ac:picMk id="20" creationId="{1D4CA1EE-B14A-4CF0-8D50-D638A9826126}"/>
          </ac:picMkLst>
        </pc:picChg>
        <pc:picChg chg="del">
          <ac:chgData name="Laura Oathout" userId="6ff55ba14486fe89" providerId="LiveId" clId="{429E9BE8-0CFD-4B01-B3ED-2F5F2D092B40}" dt="2023-03-20T18:49:59.045" v="1247"/>
          <ac:picMkLst>
            <pc:docMk/>
            <pc:sldMk cId="3940421433" sldId="304"/>
            <ac:picMk id="21" creationId="{3ED99CED-3B48-41C0-9F3D-CD364450A406}"/>
          </ac:picMkLst>
        </pc:picChg>
        <pc:picChg chg="del">
          <ac:chgData name="Laura Oathout" userId="6ff55ba14486fe89" providerId="LiveId" clId="{429E9BE8-0CFD-4B01-B3ED-2F5F2D092B40}" dt="2023-03-20T18:49:59.040" v="1239"/>
          <ac:picMkLst>
            <pc:docMk/>
            <pc:sldMk cId="3940421433" sldId="304"/>
            <ac:picMk id="24" creationId="{62C34AA7-1994-4060-998F-8CEAD63ED2DD}"/>
          </ac:picMkLst>
        </pc:picChg>
        <pc:picChg chg="del">
          <ac:chgData name="Laura Oathout" userId="6ff55ba14486fe89" providerId="LiveId" clId="{429E9BE8-0CFD-4B01-B3ED-2F5F2D092B40}" dt="2023-03-20T18:49:59.040" v="1241"/>
          <ac:picMkLst>
            <pc:docMk/>
            <pc:sldMk cId="3940421433" sldId="304"/>
            <ac:picMk id="27" creationId="{BC3EC3DC-C109-4E78-8056-BF9A0654B8A9}"/>
          </ac:picMkLst>
        </pc:picChg>
        <pc:picChg chg="del">
          <ac:chgData name="Laura Oathout" userId="6ff55ba14486fe89" providerId="LiveId" clId="{429E9BE8-0CFD-4B01-B3ED-2F5F2D092B40}" dt="2023-03-20T18:49:59.040" v="1243"/>
          <ac:picMkLst>
            <pc:docMk/>
            <pc:sldMk cId="3940421433" sldId="304"/>
            <ac:picMk id="28" creationId="{5D4F64AE-1675-42B7-9D8E-14D8855850F2}"/>
          </ac:picMkLst>
        </pc:picChg>
        <pc:picChg chg="del">
          <ac:chgData name="Laura Oathout" userId="6ff55ba14486fe89" providerId="LiveId" clId="{429E9BE8-0CFD-4B01-B3ED-2F5F2D092B40}" dt="2023-03-20T18:49:59.043" v="1245"/>
          <ac:picMkLst>
            <pc:docMk/>
            <pc:sldMk cId="3940421433" sldId="304"/>
            <ac:picMk id="29" creationId="{F4DD4709-EBA6-4417-95FD-CF7B6D3B8CF8}"/>
          </ac:picMkLst>
        </pc:picChg>
      </pc:sldChg>
      <pc:sldChg chg="delSp mod setBg">
        <pc:chgData name="Laura Oathout" userId="6ff55ba14486fe89" providerId="LiveId" clId="{429E9BE8-0CFD-4B01-B3ED-2F5F2D092B40}" dt="2023-03-20T18:49:59.172" v="1301"/>
        <pc:sldMkLst>
          <pc:docMk/>
          <pc:sldMk cId="1061500280" sldId="305"/>
        </pc:sldMkLst>
        <pc:spChg chg="del">
          <ac:chgData name="Laura Oathout" userId="6ff55ba14486fe89" providerId="LiveId" clId="{429E9BE8-0CFD-4B01-B3ED-2F5F2D092B40}" dt="2023-03-20T18:49:59.109" v="1269"/>
          <ac:spMkLst>
            <pc:docMk/>
            <pc:sldMk cId="1061500280" sldId="305"/>
            <ac:spMk id="2" creationId="{00000000-0000-0000-0000-000000000000}"/>
          </ac:spMkLst>
        </pc:spChg>
        <pc:spChg chg="del">
          <ac:chgData name="Laura Oathout" userId="6ff55ba14486fe89" providerId="LiveId" clId="{429E9BE8-0CFD-4B01-B3ED-2F5F2D092B40}" dt="2023-03-20T18:49:59.126" v="1295"/>
          <ac:spMkLst>
            <pc:docMk/>
            <pc:sldMk cId="1061500280" sldId="305"/>
            <ac:spMk id="13" creationId="{00000000-0000-0000-0000-000000000000}"/>
          </ac:spMkLst>
        </pc:spChg>
        <pc:spChg chg="del">
          <ac:chgData name="Laura Oathout" userId="6ff55ba14486fe89" providerId="LiveId" clId="{429E9BE8-0CFD-4B01-B3ED-2F5F2D092B40}" dt="2023-03-20T18:49:59.129" v="1299"/>
          <ac:spMkLst>
            <pc:docMk/>
            <pc:sldMk cId="1061500280" sldId="305"/>
            <ac:spMk id="14" creationId="{00000000-0000-0000-0000-000000000000}"/>
          </ac:spMkLst>
        </pc:spChg>
        <pc:spChg chg="del">
          <ac:chgData name="Laura Oathout" userId="6ff55ba14486fe89" providerId="LiveId" clId="{429E9BE8-0CFD-4B01-B3ED-2F5F2D092B40}" dt="2023-03-20T18:49:59.109" v="1271"/>
          <ac:spMkLst>
            <pc:docMk/>
            <pc:sldMk cId="1061500280" sldId="305"/>
            <ac:spMk id="15" creationId="{00000000-0000-0000-0000-000000000000}"/>
          </ac:spMkLst>
        </pc:spChg>
        <pc:spChg chg="del">
          <ac:chgData name="Laura Oathout" userId="6ff55ba14486fe89" providerId="LiveId" clId="{429E9BE8-0CFD-4B01-B3ED-2F5F2D092B40}" dt="2023-03-20T18:49:59.105" v="1261"/>
          <ac:spMkLst>
            <pc:docMk/>
            <pc:sldMk cId="1061500280" sldId="305"/>
            <ac:spMk id="16" creationId="{C3CB8B39-B2AE-4A20-B1BF-2C073690D244}"/>
          </ac:spMkLst>
        </pc:spChg>
        <pc:spChg chg="del">
          <ac:chgData name="Laura Oathout" userId="6ff55ba14486fe89" providerId="LiveId" clId="{429E9BE8-0CFD-4B01-B3ED-2F5F2D092B40}" dt="2023-03-20T18:49:59.105" v="1263"/>
          <ac:spMkLst>
            <pc:docMk/>
            <pc:sldMk cId="1061500280" sldId="305"/>
            <ac:spMk id="17" creationId="{1959376C-2EB9-49A2-9E0B-BE1EF4E8D074}"/>
          </ac:spMkLst>
        </pc:spChg>
        <pc:spChg chg="del">
          <ac:chgData name="Laura Oathout" userId="6ff55ba14486fe89" providerId="LiveId" clId="{429E9BE8-0CFD-4B01-B3ED-2F5F2D092B40}" dt="2023-03-20T18:49:59.109" v="1265"/>
          <ac:spMkLst>
            <pc:docMk/>
            <pc:sldMk cId="1061500280" sldId="305"/>
            <ac:spMk id="18" creationId="{39DB41A5-4125-4974-869C-84496E36B45F}"/>
          </ac:spMkLst>
        </pc:spChg>
        <pc:spChg chg="del">
          <ac:chgData name="Laura Oathout" userId="6ff55ba14486fe89" providerId="LiveId" clId="{429E9BE8-0CFD-4B01-B3ED-2F5F2D092B40}" dt="2023-03-20T18:49:59.109" v="1267"/>
          <ac:spMkLst>
            <pc:docMk/>
            <pc:sldMk cId="1061500280" sldId="305"/>
            <ac:spMk id="19" creationId="{EB7453C1-2089-4EA9-97E9-D5D06078A694}"/>
          </ac:spMkLst>
        </pc:spChg>
        <pc:spChg chg="del">
          <ac:chgData name="Laura Oathout" userId="6ff55ba14486fe89" providerId="LiveId" clId="{429E9BE8-0CFD-4B01-B3ED-2F5F2D092B40}" dt="2023-03-20T18:49:59.113" v="1279"/>
          <ac:spMkLst>
            <pc:docMk/>
            <pc:sldMk cId="1061500280" sldId="305"/>
            <ac:spMk id="20" creationId="{C92155BC-8C8A-4597-809A-A6F8345D7EE3}"/>
          </ac:spMkLst>
        </pc:spChg>
        <pc:spChg chg="del">
          <ac:chgData name="Laura Oathout" userId="6ff55ba14486fe89" providerId="LiveId" clId="{429E9BE8-0CFD-4B01-B3ED-2F5F2D092B40}" dt="2023-03-20T18:49:59.118" v="1283"/>
          <ac:spMkLst>
            <pc:docMk/>
            <pc:sldMk cId="1061500280" sldId="305"/>
            <ac:spMk id="21" creationId="{CDFAC3A6-8324-4629-9B2F-3DE13FD5F29D}"/>
          </ac:spMkLst>
        </pc:spChg>
        <pc:spChg chg="del">
          <ac:chgData name="Laura Oathout" userId="6ff55ba14486fe89" providerId="LiveId" clId="{429E9BE8-0CFD-4B01-B3ED-2F5F2D092B40}" dt="2023-03-20T18:49:59.118" v="1285"/>
          <ac:spMkLst>
            <pc:docMk/>
            <pc:sldMk cId="1061500280" sldId="305"/>
            <ac:spMk id="27" creationId="{4E717443-E401-4B63-A5BD-355A94923833}"/>
          </ac:spMkLst>
        </pc:spChg>
        <pc:spChg chg="del">
          <ac:chgData name="Laura Oathout" userId="6ff55ba14486fe89" providerId="LiveId" clId="{429E9BE8-0CFD-4B01-B3ED-2F5F2D092B40}" dt="2023-03-20T18:49:59.121" v="1287"/>
          <ac:spMkLst>
            <pc:docMk/>
            <pc:sldMk cId="1061500280" sldId="305"/>
            <ac:spMk id="28" creationId="{038FB455-7F7C-4F56-877F-95DFA3305D37}"/>
          </ac:spMkLst>
        </pc:spChg>
        <pc:picChg chg="del">
          <ac:chgData name="Laura Oathout" userId="6ff55ba14486fe89" providerId="LiveId" clId="{429E9BE8-0CFD-4B01-B3ED-2F5F2D092B40}" dt="2023-03-20T18:49:59.109" v="1273"/>
          <ac:picMkLst>
            <pc:docMk/>
            <pc:sldMk cId="1061500280" sldId="305"/>
            <ac:picMk id="3" creationId="{00000000-0000-0000-0000-000000000000}"/>
          </ac:picMkLst>
        </pc:picChg>
        <pc:picChg chg="del">
          <ac:chgData name="Laura Oathout" userId="6ff55ba14486fe89" providerId="LiveId" clId="{429E9BE8-0CFD-4B01-B3ED-2F5F2D092B40}" dt="2023-03-20T18:49:59.113" v="1275"/>
          <ac:picMkLst>
            <pc:docMk/>
            <pc:sldMk cId="1061500280" sldId="305"/>
            <ac:picMk id="5" creationId="{00000000-0000-0000-0000-000000000000}"/>
          </ac:picMkLst>
        </pc:picChg>
        <pc:picChg chg="del">
          <ac:chgData name="Laura Oathout" userId="6ff55ba14486fe89" providerId="LiveId" clId="{429E9BE8-0CFD-4B01-B3ED-2F5F2D092B40}" dt="2023-03-20T18:49:59.113" v="1277"/>
          <ac:picMkLst>
            <pc:docMk/>
            <pc:sldMk cId="1061500280" sldId="305"/>
            <ac:picMk id="22" creationId="{DC10A41F-27A6-4D8B-8B9C-FF13D571D5A0}"/>
          </ac:picMkLst>
        </pc:picChg>
        <pc:picChg chg="del">
          <ac:chgData name="Laura Oathout" userId="6ff55ba14486fe89" providerId="LiveId" clId="{429E9BE8-0CFD-4B01-B3ED-2F5F2D092B40}" dt="2023-03-20T18:49:59.113" v="1281"/>
          <ac:picMkLst>
            <pc:docMk/>
            <pc:sldMk cId="1061500280" sldId="305"/>
            <ac:picMk id="29" creationId="{5D3EB0A4-67F2-4298-9656-5CA7D4EC5A18}"/>
          </ac:picMkLst>
        </pc:picChg>
        <pc:picChg chg="del">
          <ac:chgData name="Laura Oathout" userId="6ff55ba14486fe89" providerId="LiveId" clId="{429E9BE8-0CFD-4B01-B3ED-2F5F2D092B40}" dt="2023-03-20T18:49:59.122" v="1289"/>
          <ac:picMkLst>
            <pc:docMk/>
            <pc:sldMk cId="1061500280" sldId="305"/>
            <ac:picMk id="30" creationId="{04CB287C-181D-4B51-BABE-67C743C48E43}"/>
          </ac:picMkLst>
        </pc:picChg>
        <pc:picChg chg="del">
          <ac:chgData name="Laura Oathout" userId="6ff55ba14486fe89" providerId="LiveId" clId="{429E9BE8-0CFD-4B01-B3ED-2F5F2D092B40}" dt="2023-03-20T18:49:59.122" v="1291"/>
          <ac:picMkLst>
            <pc:docMk/>
            <pc:sldMk cId="1061500280" sldId="305"/>
            <ac:picMk id="31" creationId="{FCF29168-0BAB-432D-A825-AA59034C55D0}"/>
          </ac:picMkLst>
        </pc:picChg>
        <pc:picChg chg="del">
          <ac:chgData name="Laura Oathout" userId="6ff55ba14486fe89" providerId="LiveId" clId="{429E9BE8-0CFD-4B01-B3ED-2F5F2D092B40}" dt="2023-03-20T18:49:59.125" v="1293"/>
          <ac:picMkLst>
            <pc:docMk/>
            <pc:sldMk cId="1061500280" sldId="305"/>
            <ac:picMk id="32" creationId="{F872A5AD-EE3B-4D61-BFA5-DBA8F3921648}"/>
          </ac:picMkLst>
        </pc:picChg>
        <pc:picChg chg="del">
          <ac:chgData name="Laura Oathout" userId="6ff55ba14486fe89" providerId="LiveId" clId="{429E9BE8-0CFD-4B01-B3ED-2F5F2D092B40}" dt="2023-03-20T18:49:59.126" v="1297"/>
          <ac:picMkLst>
            <pc:docMk/>
            <pc:sldMk cId="1061500280" sldId="305"/>
            <ac:picMk id="33" creationId="{2166C9A1-A778-4D68-BA57-5E92084BC646}"/>
          </ac:picMkLst>
        </pc:picChg>
      </pc:sldChg>
      <pc:sldChg chg="delSp mod setBg">
        <pc:chgData name="Laura Oathout" userId="6ff55ba14486fe89" providerId="LiveId" clId="{429E9BE8-0CFD-4B01-B3ED-2F5F2D092B40}" dt="2023-03-20T18:49:59.219" v="1331"/>
        <pc:sldMkLst>
          <pc:docMk/>
          <pc:sldMk cId="2160828405" sldId="309"/>
        </pc:sldMkLst>
        <pc:spChg chg="del">
          <ac:chgData name="Laura Oathout" userId="6ff55ba14486fe89" providerId="LiveId" clId="{429E9BE8-0CFD-4B01-B3ED-2F5F2D092B40}" dt="2023-03-20T18:49:59.182" v="1319"/>
          <ac:spMkLst>
            <pc:docMk/>
            <pc:sldMk cId="2160828405" sldId="309"/>
            <ac:spMk id="2" creationId="{00000000-0000-0000-0000-000000000000}"/>
          </ac:spMkLst>
        </pc:spChg>
        <pc:spChg chg="del">
          <ac:chgData name="Laura Oathout" userId="6ff55ba14486fe89" providerId="LiveId" clId="{429E9BE8-0CFD-4B01-B3ED-2F5F2D092B40}" dt="2023-03-20T18:49:59.177" v="1311"/>
          <ac:spMkLst>
            <pc:docMk/>
            <pc:sldMk cId="2160828405" sldId="309"/>
            <ac:spMk id="4" creationId="{00000000-0000-0000-0000-000000000000}"/>
          </ac:spMkLst>
        </pc:spChg>
        <pc:spChg chg="del">
          <ac:chgData name="Laura Oathout" userId="6ff55ba14486fe89" providerId="LiveId" clId="{429E9BE8-0CFD-4B01-B3ED-2F5F2D092B40}" dt="2023-03-20T18:49:59.172" v="1303"/>
          <ac:spMkLst>
            <pc:docMk/>
            <pc:sldMk cId="2160828405" sldId="309"/>
            <ac:spMk id="12" creationId="{C1EA9B5E-1D1B-469A-97E5-10070A730B5B}"/>
          </ac:spMkLst>
        </pc:spChg>
        <pc:spChg chg="del">
          <ac:chgData name="Laura Oathout" userId="6ff55ba14486fe89" providerId="LiveId" clId="{429E9BE8-0CFD-4B01-B3ED-2F5F2D092B40}" dt="2023-03-20T18:49:59.184" v="1323"/>
          <ac:spMkLst>
            <pc:docMk/>
            <pc:sldMk cId="2160828405" sldId="309"/>
            <ac:spMk id="13" creationId="{00000000-0000-0000-0000-000000000000}"/>
          </ac:spMkLst>
        </pc:spChg>
        <pc:spChg chg="del">
          <ac:chgData name="Laura Oathout" userId="6ff55ba14486fe89" providerId="LiveId" clId="{429E9BE8-0CFD-4B01-B3ED-2F5F2D092B40}" dt="2023-03-20T18:49:59.175" v="1305"/>
          <ac:spMkLst>
            <pc:docMk/>
            <pc:sldMk cId="2160828405" sldId="309"/>
            <ac:spMk id="14" creationId="{7C83EE10-4CEF-40FA-BFFF-EF3C8A4F6EEA}"/>
          </ac:spMkLst>
        </pc:spChg>
        <pc:spChg chg="del">
          <ac:chgData name="Laura Oathout" userId="6ff55ba14486fe89" providerId="LiveId" clId="{429E9BE8-0CFD-4B01-B3ED-2F5F2D092B40}" dt="2023-03-20T18:49:59.175" v="1307"/>
          <ac:spMkLst>
            <pc:docMk/>
            <pc:sldMk cId="2160828405" sldId="309"/>
            <ac:spMk id="15" creationId="{E33E5E18-3B28-42E8-918C-DDE8FBE38E7D}"/>
          </ac:spMkLst>
        </pc:spChg>
        <pc:spChg chg="del">
          <ac:chgData name="Laura Oathout" userId="6ff55ba14486fe89" providerId="LiveId" clId="{429E9BE8-0CFD-4B01-B3ED-2F5F2D092B40}" dt="2023-03-20T18:49:59.184" v="1321"/>
          <ac:spMkLst>
            <pc:docMk/>
            <pc:sldMk cId="2160828405" sldId="309"/>
            <ac:spMk id="16" creationId="{00000000-0000-0000-0000-000000000000}"/>
          </ac:spMkLst>
        </pc:spChg>
        <pc:spChg chg="del">
          <ac:chgData name="Laura Oathout" userId="6ff55ba14486fe89" providerId="LiveId" clId="{429E9BE8-0CFD-4B01-B3ED-2F5F2D092B40}" dt="2023-03-20T18:49:59.188" v="1329"/>
          <ac:spMkLst>
            <pc:docMk/>
            <pc:sldMk cId="2160828405" sldId="309"/>
            <ac:spMk id="17" creationId="{00000000-0000-0000-0000-000000000000}"/>
          </ac:spMkLst>
        </pc:spChg>
        <pc:spChg chg="del">
          <ac:chgData name="Laura Oathout" userId="6ff55ba14486fe89" providerId="LiveId" clId="{429E9BE8-0CFD-4B01-B3ED-2F5F2D092B40}" dt="2023-03-20T18:49:59.177" v="1309"/>
          <ac:spMkLst>
            <pc:docMk/>
            <pc:sldMk cId="2160828405" sldId="309"/>
            <ac:spMk id="18" creationId="{54042B5F-8FC3-4D73-8838-1CEC61C91440}"/>
          </ac:spMkLst>
        </pc:spChg>
        <pc:spChg chg="del">
          <ac:chgData name="Laura Oathout" userId="6ff55ba14486fe89" providerId="LiveId" clId="{429E9BE8-0CFD-4B01-B3ED-2F5F2D092B40}" dt="2023-03-20T18:49:59.177" v="1313"/>
          <ac:spMkLst>
            <pc:docMk/>
            <pc:sldMk cId="2160828405" sldId="309"/>
            <ac:spMk id="25" creationId="{00000000-0000-0000-0000-000000000000}"/>
          </ac:spMkLst>
        </pc:spChg>
        <pc:spChg chg="del">
          <ac:chgData name="Laura Oathout" userId="6ff55ba14486fe89" providerId="LiveId" clId="{429E9BE8-0CFD-4B01-B3ED-2F5F2D092B40}" dt="2023-03-20T18:49:59.179" v="1315"/>
          <ac:spMkLst>
            <pc:docMk/>
            <pc:sldMk cId="2160828405" sldId="309"/>
            <ac:spMk id="26" creationId="{00000000-0000-0000-0000-000000000000}"/>
          </ac:spMkLst>
        </pc:spChg>
        <pc:spChg chg="del">
          <ac:chgData name="Laura Oathout" userId="6ff55ba14486fe89" providerId="LiveId" clId="{429E9BE8-0CFD-4B01-B3ED-2F5F2D092B40}" dt="2023-03-20T18:49:59.181" v="1317"/>
          <ac:spMkLst>
            <pc:docMk/>
            <pc:sldMk cId="2160828405" sldId="309"/>
            <ac:spMk id="34" creationId="{00000000-0000-0000-0000-000000000000}"/>
          </ac:spMkLst>
        </pc:spChg>
        <pc:picChg chg="del">
          <ac:chgData name="Laura Oathout" userId="6ff55ba14486fe89" providerId="LiveId" clId="{429E9BE8-0CFD-4B01-B3ED-2F5F2D092B40}" dt="2023-03-20T18:49:59.185" v="1325"/>
          <ac:picMkLst>
            <pc:docMk/>
            <pc:sldMk cId="2160828405" sldId="309"/>
            <ac:picMk id="6" creationId="{00000000-0000-0000-0000-000000000000}"/>
          </ac:picMkLst>
        </pc:picChg>
        <pc:picChg chg="del">
          <ac:chgData name="Laura Oathout" userId="6ff55ba14486fe89" providerId="LiveId" clId="{429E9BE8-0CFD-4B01-B3ED-2F5F2D092B40}" dt="2023-03-20T18:49:59.187" v="1327"/>
          <ac:picMkLst>
            <pc:docMk/>
            <pc:sldMk cId="2160828405" sldId="309"/>
            <ac:picMk id="7" creationId="{00000000-0000-0000-0000-000000000000}"/>
          </ac:picMkLst>
        </pc:picChg>
      </pc:sldChg>
      <pc:sldChg chg="delSp mod setBg">
        <pc:chgData name="Laura Oathout" userId="6ff55ba14486fe89" providerId="LiveId" clId="{429E9BE8-0CFD-4B01-B3ED-2F5F2D092B40}" dt="2023-03-20T18:49:59.261" v="1361"/>
        <pc:sldMkLst>
          <pc:docMk/>
          <pc:sldMk cId="164397273" sldId="310"/>
        </pc:sldMkLst>
        <pc:spChg chg="del">
          <ac:chgData name="Laura Oathout" userId="6ff55ba14486fe89" providerId="LiveId" clId="{429E9BE8-0CFD-4B01-B3ED-2F5F2D092B40}" dt="2023-03-20T18:49:59.227" v="1347"/>
          <ac:spMkLst>
            <pc:docMk/>
            <pc:sldMk cId="164397273" sldId="310"/>
            <ac:spMk id="2" creationId="{00000000-0000-0000-0000-000000000000}"/>
          </ac:spMkLst>
        </pc:spChg>
        <pc:spChg chg="del">
          <ac:chgData name="Laura Oathout" userId="6ff55ba14486fe89" providerId="LiveId" clId="{429E9BE8-0CFD-4B01-B3ED-2F5F2D092B40}" dt="2023-03-20T18:49:59.225" v="1341"/>
          <ac:spMkLst>
            <pc:docMk/>
            <pc:sldMk cId="164397273" sldId="310"/>
            <ac:spMk id="4" creationId="{00000000-0000-0000-0000-000000000000}"/>
          </ac:spMkLst>
        </pc:spChg>
        <pc:spChg chg="del">
          <ac:chgData name="Laura Oathout" userId="6ff55ba14486fe89" providerId="LiveId" clId="{429E9BE8-0CFD-4B01-B3ED-2F5F2D092B40}" dt="2023-03-20T18:49:59.219" v="1333"/>
          <ac:spMkLst>
            <pc:docMk/>
            <pc:sldMk cId="164397273" sldId="310"/>
            <ac:spMk id="12" creationId="{2DE0C718-80A7-42CB-9BFA-E0388CCAEBC3}"/>
          </ac:spMkLst>
        </pc:spChg>
        <pc:spChg chg="del">
          <ac:chgData name="Laura Oathout" userId="6ff55ba14486fe89" providerId="LiveId" clId="{429E9BE8-0CFD-4B01-B3ED-2F5F2D092B40}" dt="2023-03-20T18:49:59.221" v="1335"/>
          <ac:spMkLst>
            <pc:docMk/>
            <pc:sldMk cId="164397273" sldId="310"/>
            <ac:spMk id="13" creationId="{83AD70D3-F744-49FC-9569-BAC219D6197F}"/>
          </ac:spMkLst>
        </pc:spChg>
        <pc:spChg chg="del">
          <ac:chgData name="Laura Oathout" userId="6ff55ba14486fe89" providerId="LiveId" clId="{429E9BE8-0CFD-4B01-B3ED-2F5F2D092B40}" dt="2023-03-20T18:49:59.227" v="1349"/>
          <ac:spMkLst>
            <pc:docMk/>
            <pc:sldMk cId="164397273" sldId="310"/>
            <ac:spMk id="14" creationId="{00000000-0000-0000-0000-000000000000}"/>
          </ac:spMkLst>
        </pc:spChg>
        <pc:spChg chg="del">
          <ac:chgData name="Laura Oathout" userId="6ff55ba14486fe89" providerId="LiveId" clId="{429E9BE8-0CFD-4B01-B3ED-2F5F2D092B40}" dt="2023-03-20T18:49:59.223" v="1337"/>
          <ac:spMkLst>
            <pc:docMk/>
            <pc:sldMk cId="164397273" sldId="310"/>
            <ac:spMk id="15" creationId="{87E282EC-F3DD-4684-AD9A-6D078245A4B9}"/>
          </ac:spMkLst>
        </pc:spChg>
        <pc:spChg chg="del">
          <ac:chgData name="Laura Oathout" userId="6ff55ba14486fe89" providerId="LiveId" clId="{429E9BE8-0CFD-4B01-B3ED-2F5F2D092B40}" dt="2023-03-20T18:49:59.230" v="1355"/>
          <ac:spMkLst>
            <pc:docMk/>
            <pc:sldMk cId="164397273" sldId="310"/>
            <ac:spMk id="16" creationId="{00000000-0000-0000-0000-000000000000}"/>
          </ac:spMkLst>
        </pc:spChg>
        <pc:spChg chg="del">
          <ac:chgData name="Laura Oathout" userId="6ff55ba14486fe89" providerId="LiveId" clId="{429E9BE8-0CFD-4B01-B3ED-2F5F2D092B40}" dt="2023-03-20T18:49:59.230" v="1357"/>
          <ac:spMkLst>
            <pc:docMk/>
            <pc:sldMk cId="164397273" sldId="310"/>
            <ac:spMk id="17" creationId="{00000000-0000-0000-0000-000000000000}"/>
          </ac:spMkLst>
        </pc:spChg>
        <pc:spChg chg="del">
          <ac:chgData name="Laura Oathout" userId="6ff55ba14486fe89" providerId="LiveId" clId="{429E9BE8-0CFD-4B01-B3ED-2F5F2D092B40}" dt="2023-03-20T18:49:59.230" v="1359"/>
          <ac:spMkLst>
            <pc:docMk/>
            <pc:sldMk cId="164397273" sldId="310"/>
            <ac:spMk id="18" creationId="{00000000-0000-0000-0000-000000000000}"/>
          </ac:spMkLst>
        </pc:spChg>
        <pc:spChg chg="del">
          <ac:chgData name="Laura Oathout" userId="6ff55ba14486fe89" providerId="LiveId" clId="{429E9BE8-0CFD-4B01-B3ED-2F5F2D092B40}" dt="2023-03-20T18:49:59.223" v="1339"/>
          <ac:spMkLst>
            <pc:docMk/>
            <pc:sldMk cId="164397273" sldId="310"/>
            <ac:spMk id="19" creationId="{D7F1BC7A-C56C-4AB2-9C9F-77A5BB6A6006}"/>
          </ac:spMkLst>
        </pc:spChg>
        <pc:spChg chg="del">
          <ac:chgData name="Laura Oathout" userId="6ff55ba14486fe89" providerId="LiveId" clId="{429E9BE8-0CFD-4B01-B3ED-2F5F2D092B40}" dt="2023-03-20T18:49:59.226" v="1343"/>
          <ac:spMkLst>
            <pc:docMk/>
            <pc:sldMk cId="164397273" sldId="310"/>
            <ac:spMk id="25" creationId="{00000000-0000-0000-0000-000000000000}"/>
          </ac:spMkLst>
        </pc:spChg>
        <pc:spChg chg="del">
          <ac:chgData name="Laura Oathout" userId="6ff55ba14486fe89" providerId="LiveId" clId="{429E9BE8-0CFD-4B01-B3ED-2F5F2D092B40}" dt="2023-03-20T18:49:59.227" v="1345"/>
          <ac:spMkLst>
            <pc:docMk/>
            <pc:sldMk cId="164397273" sldId="310"/>
            <ac:spMk id="26" creationId="{00000000-0000-0000-0000-000000000000}"/>
          </ac:spMkLst>
        </pc:spChg>
        <pc:picChg chg="del">
          <ac:chgData name="Laura Oathout" userId="6ff55ba14486fe89" providerId="LiveId" clId="{429E9BE8-0CFD-4B01-B3ED-2F5F2D092B40}" dt="2023-03-20T18:49:59.227" v="1351"/>
          <ac:picMkLst>
            <pc:docMk/>
            <pc:sldMk cId="164397273" sldId="310"/>
            <ac:picMk id="3" creationId="{00000000-0000-0000-0000-000000000000}"/>
          </ac:picMkLst>
        </pc:picChg>
        <pc:picChg chg="del">
          <ac:chgData name="Laura Oathout" userId="6ff55ba14486fe89" providerId="LiveId" clId="{429E9BE8-0CFD-4B01-B3ED-2F5F2D092B40}" dt="2023-03-20T18:49:59.230" v="1353"/>
          <ac:picMkLst>
            <pc:docMk/>
            <pc:sldMk cId="164397273" sldId="310"/>
            <ac:picMk id="7" creationId="{00000000-0000-0000-0000-000000000000}"/>
          </ac:picMkLst>
        </pc:picChg>
      </pc:sldChg>
      <pc:sldChg chg="delSp mod setBg">
        <pc:chgData name="Laura Oathout" userId="6ff55ba14486fe89" providerId="LiveId" clId="{429E9BE8-0CFD-4B01-B3ED-2F5F2D092B40}" dt="2023-03-20T18:49:59.306" v="1391"/>
        <pc:sldMkLst>
          <pc:docMk/>
          <pc:sldMk cId="2295895243" sldId="311"/>
        </pc:sldMkLst>
        <pc:spChg chg="del">
          <ac:chgData name="Laura Oathout" userId="6ff55ba14486fe89" providerId="LiveId" clId="{429E9BE8-0CFD-4B01-B3ED-2F5F2D092B40}" dt="2023-03-20T18:49:59.272" v="1379"/>
          <ac:spMkLst>
            <pc:docMk/>
            <pc:sldMk cId="2295895243" sldId="311"/>
            <ac:spMk id="2" creationId="{00000000-0000-0000-0000-000000000000}"/>
          </ac:spMkLst>
        </pc:spChg>
        <pc:spChg chg="del">
          <ac:chgData name="Laura Oathout" userId="6ff55ba14486fe89" providerId="LiveId" clId="{429E9BE8-0CFD-4B01-B3ED-2F5F2D092B40}" dt="2023-03-20T18:49:59.267" v="1371"/>
          <ac:spMkLst>
            <pc:docMk/>
            <pc:sldMk cId="2295895243" sldId="311"/>
            <ac:spMk id="4" creationId="{00000000-0000-0000-0000-000000000000}"/>
          </ac:spMkLst>
        </pc:spChg>
        <pc:spChg chg="del">
          <ac:chgData name="Laura Oathout" userId="6ff55ba14486fe89" providerId="LiveId" clId="{429E9BE8-0CFD-4B01-B3ED-2F5F2D092B40}" dt="2023-03-20T18:49:59.261" v="1363"/>
          <ac:spMkLst>
            <pc:docMk/>
            <pc:sldMk cId="2295895243" sldId="311"/>
            <ac:spMk id="12" creationId="{DCF914F7-8455-4D8E-A4B0-506CDE6FEF94}"/>
          </ac:spMkLst>
        </pc:spChg>
        <pc:spChg chg="del">
          <ac:chgData name="Laura Oathout" userId="6ff55ba14486fe89" providerId="LiveId" clId="{429E9BE8-0CFD-4B01-B3ED-2F5F2D092B40}" dt="2023-03-20T18:49:59.274" v="1385"/>
          <ac:spMkLst>
            <pc:docMk/>
            <pc:sldMk cId="2295895243" sldId="311"/>
            <ac:spMk id="13" creationId="{00000000-0000-0000-0000-000000000000}"/>
          </ac:spMkLst>
        </pc:spChg>
        <pc:spChg chg="del">
          <ac:chgData name="Laura Oathout" userId="6ff55ba14486fe89" providerId="LiveId" clId="{429E9BE8-0CFD-4B01-B3ED-2F5F2D092B40}" dt="2023-03-20T18:49:59.274" v="1383"/>
          <ac:spMkLst>
            <pc:docMk/>
            <pc:sldMk cId="2295895243" sldId="311"/>
            <ac:spMk id="14" creationId="{00000000-0000-0000-0000-000000000000}"/>
          </ac:spMkLst>
        </pc:spChg>
        <pc:spChg chg="del">
          <ac:chgData name="Laura Oathout" userId="6ff55ba14486fe89" providerId="LiveId" clId="{429E9BE8-0CFD-4B01-B3ED-2F5F2D092B40}" dt="2023-03-20T18:49:59.272" v="1381"/>
          <ac:spMkLst>
            <pc:docMk/>
            <pc:sldMk cId="2295895243" sldId="311"/>
            <ac:spMk id="15" creationId="{00000000-0000-0000-0000-000000000000}"/>
          </ac:spMkLst>
        </pc:spChg>
        <pc:spChg chg="del">
          <ac:chgData name="Laura Oathout" userId="6ff55ba14486fe89" providerId="LiveId" clId="{429E9BE8-0CFD-4B01-B3ED-2F5F2D092B40}" dt="2023-03-20T18:49:59.264" v="1365"/>
          <ac:spMkLst>
            <pc:docMk/>
            <pc:sldMk cId="2295895243" sldId="311"/>
            <ac:spMk id="16" creationId="{EEF376D2-AADE-41D7-B0F6-2240774BEFFD}"/>
          </ac:spMkLst>
        </pc:spChg>
        <pc:spChg chg="del">
          <ac:chgData name="Laura Oathout" userId="6ff55ba14486fe89" providerId="LiveId" clId="{429E9BE8-0CFD-4B01-B3ED-2F5F2D092B40}" dt="2023-03-20T18:49:59.266" v="1367"/>
          <ac:spMkLst>
            <pc:docMk/>
            <pc:sldMk cId="2295895243" sldId="311"/>
            <ac:spMk id="17" creationId="{C23B192E-9ED5-4725-AE3C-0ADD4FECF4E8}"/>
          </ac:spMkLst>
        </pc:spChg>
        <pc:spChg chg="del">
          <ac:chgData name="Laura Oathout" userId="6ff55ba14486fe89" providerId="LiveId" clId="{429E9BE8-0CFD-4B01-B3ED-2F5F2D092B40}" dt="2023-03-20T18:49:59.267" v="1369"/>
          <ac:spMkLst>
            <pc:docMk/>
            <pc:sldMk cId="2295895243" sldId="311"/>
            <ac:spMk id="18" creationId="{5E8133F7-B896-4BA7-9546-6837F039166F}"/>
          </ac:spMkLst>
        </pc:spChg>
        <pc:spChg chg="del">
          <ac:chgData name="Laura Oathout" userId="6ff55ba14486fe89" providerId="LiveId" clId="{429E9BE8-0CFD-4B01-B3ED-2F5F2D092B40}" dt="2023-03-20T18:49:59.267" v="1373"/>
          <ac:spMkLst>
            <pc:docMk/>
            <pc:sldMk cId="2295895243" sldId="311"/>
            <ac:spMk id="25" creationId="{00000000-0000-0000-0000-000000000000}"/>
          </ac:spMkLst>
        </pc:spChg>
        <pc:spChg chg="del">
          <ac:chgData name="Laura Oathout" userId="6ff55ba14486fe89" providerId="LiveId" clId="{429E9BE8-0CFD-4B01-B3ED-2F5F2D092B40}" dt="2023-03-20T18:49:59.270" v="1375"/>
          <ac:spMkLst>
            <pc:docMk/>
            <pc:sldMk cId="2295895243" sldId="311"/>
            <ac:spMk id="26" creationId="{00000000-0000-0000-0000-000000000000}"/>
          </ac:spMkLst>
        </pc:spChg>
        <pc:spChg chg="del">
          <ac:chgData name="Laura Oathout" userId="6ff55ba14486fe89" providerId="LiveId" clId="{429E9BE8-0CFD-4B01-B3ED-2F5F2D092B40}" dt="2023-03-20T18:49:59.271" v="1377"/>
          <ac:spMkLst>
            <pc:docMk/>
            <pc:sldMk cId="2295895243" sldId="311"/>
            <ac:spMk id="34" creationId="{00000000-0000-0000-0000-000000000000}"/>
          </ac:spMkLst>
        </pc:spChg>
        <pc:picChg chg="del">
          <ac:chgData name="Laura Oathout" userId="6ff55ba14486fe89" providerId="LiveId" clId="{429E9BE8-0CFD-4B01-B3ED-2F5F2D092B40}" dt="2023-03-20T18:49:59.276" v="1387"/>
          <ac:picMkLst>
            <pc:docMk/>
            <pc:sldMk cId="2295895243" sldId="311"/>
            <ac:picMk id="6" creationId="{00000000-0000-0000-0000-000000000000}"/>
          </ac:picMkLst>
        </pc:picChg>
        <pc:picChg chg="del">
          <ac:chgData name="Laura Oathout" userId="6ff55ba14486fe89" providerId="LiveId" clId="{429E9BE8-0CFD-4B01-B3ED-2F5F2D092B40}" dt="2023-03-20T18:49:59.276" v="1389"/>
          <ac:picMkLst>
            <pc:docMk/>
            <pc:sldMk cId="2295895243" sldId="311"/>
            <ac:picMk id="7" creationId="{00000000-0000-0000-0000-000000000000}"/>
          </ac:picMkLst>
        </pc:picChg>
      </pc:sldChg>
      <pc:sldChg chg="delSp mod setBg">
        <pc:chgData name="Laura Oathout" userId="6ff55ba14486fe89" providerId="LiveId" clId="{429E9BE8-0CFD-4B01-B3ED-2F5F2D092B40}" dt="2023-03-20T18:49:58.701" v="1041"/>
        <pc:sldMkLst>
          <pc:docMk/>
          <pc:sldMk cId="2464197429" sldId="312"/>
        </pc:sldMkLst>
        <pc:spChg chg="del">
          <ac:chgData name="Laura Oathout" userId="6ff55ba14486fe89" providerId="LiveId" clId="{429E9BE8-0CFD-4B01-B3ED-2F5F2D092B40}" dt="2023-03-20T18:49:58.661" v="1021"/>
          <ac:spMkLst>
            <pc:docMk/>
            <pc:sldMk cId="2464197429" sldId="312"/>
            <ac:spMk id="2" creationId="{00000000-0000-0000-0000-000000000000}"/>
          </ac:spMkLst>
        </pc:spChg>
        <pc:spChg chg="del">
          <ac:chgData name="Laura Oathout" userId="6ff55ba14486fe89" providerId="LiveId" clId="{429E9BE8-0CFD-4B01-B3ED-2F5F2D092B40}" dt="2023-03-20T18:49:58.659" v="1015"/>
          <ac:spMkLst>
            <pc:docMk/>
            <pc:sldMk cId="2464197429" sldId="312"/>
            <ac:spMk id="10" creationId="{C1BBA4D5-18F4-4B7D-A29A-161A35677547}"/>
          </ac:spMkLst>
        </pc:spChg>
        <pc:spChg chg="del">
          <ac:chgData name="Laura Oathout" userId="6ff55ba14486fe89" providerId="LiveId" clId="{429E9BE8-0CFD-4B01-B3ED-2F5F2D092B40}" dt="2023-03-20T18:49:58.661" v="1023"/>
          <ac:spMkLst>
            <pc:docMk/>
            <pc:sldMk cId="2464197429" sldId="312"/>
            <ac:spMk id="13" creationId="{00000000-0000-0000-0000-000000000000}"/>
          </ac:spMkLst>
        </pc:spChg>
        <pc:spChg chg="del">
          <ac:chgData name="Laura Oathout" userId="6ff55ba14486fe89" providerId="LiveId" clId="{429E9BE8-0CFD-4B01-B3ED-2F5F2D092B40}" dt="2023-03-20T18:49:58.665" v="1037"/>
          <ac:spMkLst>
            <pc:docMk/>
            <pc:sldMk cId="2464197429" sldId="312"/>
            <ac:spMk id="18" creationId="{4B0E3D48-11EC-43B5-B6C5-6030CC8CD537}"/>
          </ac:spMkLst>
        </pc:spChg>
        <pc:spChg chg="del">
          <ac:chgData name="Laura Oathout" userId="6ff55ba14486fe89" providerId="LiveId" clId="{429E9BE8-0CFD-4B01-B3ED-2F5F2D092B40}" dt="2023-03-20T18:49:58.669" v="1039"/>
          <ac:spMkLst>
            <pc:docMk/>
            <pc:sldMk cId="2464197429" sldId="312"/>
            <ac:spMk id="19" creationId="{5DB0D688-6BBC-4512-B508-79F5CB425979}"/>
          </ac:spMkLst>
        </pc:spChg>
        <pc:spChg chg="del">
          <ac:chgData name="Laura Oathout" userId="6ff55ba14486fe89" providerId="LiveId" clId="{429E9BE8-0CFD-4B01-B3ED-2F5F2D092B40}" dt="2023-03-20T18:49:58.656" v="1011"/>
          <ac:spMkLst>
            <pc:docMk/>
            <pc:sldMk cId="2464197429" sldId="312"/>
            <ac:spMk id="21" creationId="{2C0E27C6-AF60-4B28-AF5C-1BB787204A8C}"/>
          </ac:spMkLst>
        </pc:spChg>
        <pc:spChg chg="del">
          <ac:chgData name="Laura Oathout" userId="6ff55ba14486fe89" providerId="LiveId" clId="{429E9BE8-0CFD-4B01-B3ED-2F5F2D092B40}" dt="2023-03-20T18:49:58.658" v="1013"/>
          <ac:spMkLst>
            <pc:docMk/>
            <pc:sldMk cId="2464197429" sldId="312"/>
            <ac:spMk id="22" creationId="{3C4F8092-2299-4519-8EF2-C9D454272E91}"/>
          </ac:spMkLst>
        </pc:spChg>
        <pc:spChg chg="del">
          <ac:chgData name="Laura Oathout" userId="6ff55ba14486fe89" providerId="LiveId" clId="{429E9BE8-0CFD-4B01-B3ED-2F5F2D092B40}" dt="2023-03-20T18:49:58.665" v="1029"/>
          <ac:spMkLst>
            <pc:docMk/>
            <pc:sldMk cId="2464197429" sldId="312"/>
            <ac:spMk id="23" creationId="{4FC9B102-71D8-4C2F-98A4-237A15E1EE67}"/>
          </ac:spMkLst>
        </pc:spChg>
        <pc:spChg chg="del">
          <ac:chgData name="Laura Oathout" userId="6ff55ba14486fe89" providerId="LiveId" clId="{429E9BE8-0CFD-4B01-B3ED-2F5F2D092B40}" dt="2023-03-20T18:49:58.654" v="1009"/>
          <ac:spMkLst>
            <pc:docMk/>
            <pc:sldMk cId="2464197429" sldId="312"/>
            <ac:spMk id="24" creationId="{F99E9748-5EEC-4A1E-A959-594D0AAC37EC}"/>
          </ac:spMkLst>
        </pc:spChg>
        <pc:spChg chg="del">
          <ac:chgData name="Laura Oathout" userId="6ff55ba14486fe89" providerId="LiveId" clId="{429E9BE8-0CFD-4B01-B3ED-2F5F2D092B40}" dt="2023-03-20T18:49:58.661" v="1019"/>
          <ac:spMkLst>
            <pc:docMk/>
            <pc:sldMk cId="2464197429" sldId="312"/>
            <ac:spMk id="26" creationId="{00000000-0000-0000-0000-000000000000}"/>
          </ac:spMkLst>
        </pc:spChg>
        <pc:spChg chg="del">
          <ac:chgData name="Laura Oathout" userId="6ff55ba14486fe89" providerId="LiveId" clId="{429E9BE8-0CFD-4B01-B3ED-2F5F2D092B40}" dt="2023-03-20T18:49:58.665" v="1031"/>
          <ac:spMkLst>
            <pc:docMk/>
            <pc:sldMk cId="2464197429" sldId="312"/>
            <ac:spMk id="27" creationId="{EB7B9072-8349-414F-9B48-8921DE5006ED}"/>
          </ac:spMkLst>
        </pc:spChg>
        <pc:spChg chg="del">
          <ac:chgData name="Laura Oathout" userId="6ff55ba14486fe89" providerId="LiveId" clId="{429E9BE8-0CFD-4B01-B3ED-2F5F2D092B40}" dt="2023-03-20T18:49:58.661" v="1027"/>
          <ac:spMkLst>
            <pc:docMk/>
            <pc:sldMk cId="2464197429" sldId="312"/>
            <ac:spMk id="34" creationId="{00000000-0000-0000-0000-000000000000}"/>
          </ac:spMkLst>
        </pc:spChg>
        <pc:picChg chg="del">
          <ac:chgData name="Laura Oathout" userId="6ff55ba14486fe89" providerId="LiveId" clId="{429E9BE8-0CFD-4B01-B3ED-2F5F2D092B40}" dt="2023-03-20T18:49:58.665" v="1033"/>
          <ac:picMkLst>
            <pc:docMk/>
            <pc:sldMk cId="2464197429" sldId="312"/>
            <ac:picMk id="16" creationId="{BB8226E9-8CAD-4EAB-B597-869DE2D3B057}"/>
          </ac:picMkLst>
        </pc:picChg>
        <pc:picChg chg="del">
          <ac:chgData name="Laura Oathout" userId="6ff55ba14486fe89" providerId="LiveId" clId="{429E9BE8-0CFD-4B01-B3ED-2F5F2D092B40}" dt="2023-03-20T18:49:58.665" v="1035"/>
          <ac:picMkLst>
            <pc:docMk/>
            <pc:sldMk cId="2464197429" sldId="312"/>
            <ac:picMk id="17" creationId="{2BCDF19F-E14A-41B9-81F3-D4C2B4B95E62}"/>
          </ac:picMkLst>
        </pc:picChg>
        <pc:picChg chg="del">
          <ac:chgData name="Laura Oathout" userId="6ff55ba14486fe89" providerId="LiveId" clId="{429E9BE8-0CFD-4B01-B3ED-2F5F2D092B40}" dt="2023-03-20T18:49:58.661" v="1025"/>
          <ac:picMkLst>
            <pc:docMk/>
            <pc:sldMk cId="2464197429" sldId="312"/>
            <ac:picMk id="20" creationId="{ED168EDA-42CD-4A9D-B143-7E0FAD8EBBF8}"/>
          </ac:picMkLst>
        </pc:picChg>
        <pc:picChg chg="del">
          <ac:chgData name="Laura Oathout" userId="6ff55ba14486fe89" providerId="LiveId" clId="{429E9BE8-0CFD-4B01-B3ED-2F5F2D092B40}" dt="2023-03-20T18:49:58.659" v="1017"/>
          <ac:picMkLst>
            <pc:docMk/>
            <pc:sldMk cId="2464197429" sldId="312"/>
            <ac:picMk id="25" creationId="{AAEAFA9A-E1A6-4148-89A0-35CDE948FC9D}"/>
          </ac:picMkLst>
        </pc:picChg>
      </pc:sldChg>
      <pc:sldChg chg="delSp mod setBg">
        <pc:chgData name="Laura Oathout" userId="6ff55ba14486fe89" providerId="LiveId" clId="{429E9BE8-0CFD-4B01-B3ED-2F5F2D092B40}" dt="2023-03-20T18:49:58.767" v="1075"/>
        <pc:sldMkLst>
          <pc:docMk/>
          <pc:sldMk cId="3824760672" sldId="313"/>
        </pc:sldMkLst>
        <pc:spChg chg="del">
          <ac:chgData name="Laura Oathout" userId="6ff55ba14486fe89" providerId="LiveId" clId="{429E9BE8-0CFD-4B01-B3ED-2F5F2D092B40}" dt="2023-03-20T18:49:58.713" v="1055"/>
          <ac:spMkLst>
            <pc:docMk/>
            <pc:sldMk cId="3824760672" sldId="313"/>
            <ac:spMk id="2" creationId="{00000000-0000-0000-0000-000000000000}"/>
          </ac:spMkLst>
        </pc:spChg>
        <pc:spChg chg="del">
          <ac:chgData name="Laura Oathout" userId="6ff55ba14486fe89" providerId="LiveId" clId="{429E9BE8-0CFD-4B01-B3ED-2F5F2D092B40}" dt="2023-03-20T18:49:58.710" v="1049"/>
          <ac:spMkLst>
            <pc:docMk/>
            <pc:sldMk cId="3824760672" sldId="313"/>
            <ac:spMk id="10" creationId="{C1BBA4D5-18F4-4B7D-A29A-161A35677547}"/>
          </ac:spMkLst>
        </pc:spChg>
        <pc:spChg chg="del">
          <ac:chgData name="Laura Oathout" userId="6ff55ba14486fe89" providerId="LiveId" clId="{429E9BE8-0CFD-4B01-B3ED-2F5F2D092B40}" dt="2023-03-20T18:49:58.713" v="1057"/>
          <ac:spMkLst>
            <pc:docMk/>
            <pc:sldMk cId="3824760672" sldId="313"/>
            <ac:spMk id="13" creationId="{00000000-0000-0000-0000-000000000000}"/>
          </ac:spMkLst>
        </pc:spChg>
        <pc:spChg chg="del">
          <ac:chgData name="Laura Oathout" userId="6ff55ba14486fe89" providerId="LiveId" clId="{429E9BE8-0CFD-4B01-B3ED-2F5F2D092B40}" dt="2023-03-20T18:49:58.706" v="1045"/>
          <ac:spMkLst>
            <pc:docMk/>
            <pc:sldMk cId="3824760672" sldId="313"/>
            <ac:spMk id="21" creationId="{2C0E27C6-AF60-4B28-AF5C-1BB787204A8C}"/>
          </ac:spMkLst>
        </pc:spChg>
        <pc:spChg chg="del">
          <ac:chgData name="Laura Oathout" userId="6ff55ba14486fe89" providerId="LiveId" clId="{429E9BE8-0CFD-4B01-B3ED-2F5F2D092B40}" dt="2023-03-20T18:49:58.709" v="1047"/>
          <ac:spMkLst>
            <pc:docMk/>
            <pc:sldMk cId="3824760672" sldId="313"/>
            <ac:spMk id="22" creationId="{3C4F8092-2299-4519-8EF2-C9D454272E91}"/>
          </ac:spMkLst>
        </pc:spChg>
        <pc:spChg chg="del">
          <ac:chgData name="Laura Oathout" userId="6ff55ba14486fe89" providerId="LiveId" clId="{429E9BE8-0CFD-4B01-B3ED-2F5F2D092B40}" dt="2023-03-20T18:49:58.720" v="1063"/>
          <ac:spMkLst>
            <pc:docMk/>
            <pc:sldMk cId="3824760672" sldId="313"/>
            <ac:spMk id="23" creationId="{4FC9B102-71D8-4C2F-98A4-237A15E1EE67}"/>
          </ac:spMkLst>
        </pc:spChg>
        <pc:spChg chg="del">
          <ac:chgData name="Laura Oathout" userId="6ff55ba14486fe89" providerId="LiveId" clId="{429E9BE8-0CFD-4B01-B3ED-2F5F2D092B40}" dt="2023-03-20T18:49:58.706" v="1043"/>
          <ac:spMkLst>
            <pc:docMk/>
            <pc:sldMk cId="3824760672" sldId="313"/>
            <ac:spMk id="24" creationId="{F99E9748-5EEC-4A1E-A959-594D0AAC37EC}"/>
          </ac:spMkLst>
        </pc:spChg>
        <pc:spChg chg="del">
          <ac:chgData name="Laura Oathout" userId="6ff55ba14486fe89" providerId="LiveId" clId="{429E9BE8-0CFD-4B01-B3ED-2F5F2D092B40}" dt="2023-03-20T18:49:58.710" v="1053"/>
          <ac:spMkLst>
            <pc:docMk/>
            <pc:sldMk cId="3824760672" sldId="313"/>
            <ac:spMk id="26" creationId="{00000000-0000-0000-0000-000000000000}"/>
          </ac:spMkLst>
        </pc:spChg>
        <pc:spChg chg="del">
          <ac:chgData name="Laura Oathout" userId="6ff55ba14486fe89" providerId="LiveId" clId="{429E9BE8-0CFD-4B01-B3ED-2F5F2D092B40}" dt="2023-03-20T18:49:58.720" v="1065"/>
          <ac:spMkLst>
            <pc:docMk/>
            <pc:sldMk cId="3824760672" sldId="313"/>
            <ac:spMk id="27" creationId="{EB7B9072-8349-414F-9B48-8921DE5006ED}"/>
          </ac:spMkLst>
        </pc:spChg>
        <pc:spChg chg="del">
          <ac:chgData name="Laura Oathout" userId="6ff55ba14486fe89" providerId="LiveId" clId="{429E9BE8-0CFD-4B01-B3ED-2F5F2D092B40}" dt="2023-03-20T18:49:58.724" v="1071"/>
          <ac:spMkLst>
            <pc:docMk/>
            <pc:sldMk cId="3824760672" sldId="313"/>
            <ac:spMk id="28" creationId="{BBAD7133-AA16-452D-8F51-1F3DD7AE234F}"/>
          </ac:spMkLst>
        </pc:spChg>
        <pc:spChg chg="del">
          <ac:chgData name="Laura Oathout" userId="6ff55ba14486fe89" providerId="LiveId" clId="{429E9BE8-0CFD-4B01-B3ED-2F5F2D092B40}" dt="2023-03-20T18:49:58.726" v="1073"/>
          <ac:spMkLst>
            <pc:docMk/>
            <pc:sldMk cId="3824760672" sldId="313"/>
            <ac:spMk id="29" creationId="{135FB195-FDBB-4DB0-A7B0-9C0FEA640837}"/>
          </ac:spMkLst>
        </pc:spChg>
        <pc:spChg chg="del">
          <ac:chgData name="Laura Oathout" userId="6ff55ba14486fe89" providerId="LiveId" clId="{429E9BE8-0CFD-4B01-B3ED-2F5F2D092B40}" dt="2023-03-20T18:49:58.717" v="1061"/>
          <ac:spMkLst>
            <pc:docMk/>
            <pc:sldMk cId="3824760672" sldId="313"/>
            <ac:spMk id="34" creationId="{00000000-0000-0000-0000-000000000000}"/>
          </ac:spMkLst>
        </pc:spChg>
        <pc:picChg chg="del">
          <ac:chgData name="Laura Oathout" userId="6ff55ba14486fe89" providerId="LiveId" clId="{429E9BE8-0CFD-4B01-B3ED-2F5F2D092B40}" dt="2023-03-20T18:49:58.721" v="1067"/>
          <ac:picMkLst>
            <pc:docMk/>
            <pc:sldMk cId="3824760672" sldId="313"/>
            <ac:picMk id="20" creationId="{3344C58F-F618-4AA1-8F59-4A0794161848}"/>
          </ac:picMkLst>
        </pc:picChg>
        <pc:picChg chg="del">
          <ac:chgData name="Laura Oathout" userId="6ff55ba14486fe89" providerId="LiveId" clId="{429E9BE8-0CFD-4B01-B3ED-2F5F2D092B40}" dt="2023-03-20T18:49:58.724" v="1069"/>
          <ac:picMkLst>
            <pc:docMk/>
            <pc:sldMk cId="3824760672" sldId="313"/>
            <ac:picMk id="25" creationId="{424BC123-8F76-4C0C-AA82-3CAE781BE236}"/>
          </ac:picMkLst>
        </pc:picChg>
        <pc:picChg chg="del">
          <ac:chgData name="Laura Oathout" userId="6ff55ba14486fe89" providerId="LiveId" clId="{429E9BE8-0CFD-4B01-B3ED-2F5F2D092B40}" dt="2023-03-20T18:49:58.717" v="1059"/>
          <ac:picMkLst>
            <pc:docMk/>
            <pc:sldMk cId="3824760672" sldId="313"/>
            <ac:picMk id="30" creationId="{659D68A2-33F7-4F4C-837E-45CDB5682AAE}"/>
          </ac:picMkLst>
        </pc:picChg>
        <pc:picChg chg="del">
          <ac:chgData name="Laura Oathout" userId="6ff55ba14486fe89" providerId="LiveId" clId="{429E9BE8-0CFD-4B01-B3ED-2F5F2D092B40}" dt="2023-03-20T18:49:58.710" v="1051"/>
          <ac:picMkLst>
            <pc:docMk/>
            <pc:sldMk cId="3824760672" sldId="313"/>
            <ac:picMk id="31" creationId="{E50BD4C5-C0A6-4450-A100-16C29BB34EB5}"/>
          </ac:picMkLst>
        </pc:picChg>
      </pc:sldChg>
      <pc:sldChg chg="delSp mod setBg">
        <pc:chgData name="Laura Oathout" userId="6ff55ba14486fe89" providerId="LiveId" clId="{429E9BE8-0CFD-4B01-B3ED-2F5F2D092B40}" dt="2023-03-20T18:49:58.815" v="1105"/>
        <pc:sldMkLst>
          <pc:docMk/>
          <pc:sldMk cId="1085295479" sldId="315"/>
        </pc:sldMkLst>
        <pc:spChg chg="del">
          <ac:chgData name="Laura Oathout" userId="6ff55ba14486fe89" providerId="LiveId" clId="{429E9BE8-0CFD-4B01-B3ED-2F5F2D092B40}" dt="2023-03-20T18:49:58.776" v="1087"/>
          <ac:spMkLst>
            <pc:docMk/>
            <pc:sldMk cId="1085295479" sldId="315"/>
            <ac:spMk id="2" creationId="{00000000-0000-0000-0000-000000000000}"/>
          </ac:spMkLst>
        </pc:spChg>
        <pc:spChg chg="del">
          <ac:chgData name="Laura Oathout" userId="6ff55ba14486fe89" providerId="LiveId" clId="{429E9BE8-0CFD-4B01-B3ED-2F5F2D092B40}" dt="2023-03-20T18:49:58.773" v="1083"/>
          <ac:spMkLst>
            <pc:docMk/>
            <pc:sldMk cId="1085295479" sldId="315"/>
            <ac:spMk id="10" creationId="{C1BBA4D5-18F4-4B7D-A29A-161A35677547}"/>
          </ac:spMkLst>
        </pc:spChg>
        <pc:spChg chg="del">
          <ac:chgData name="Laura Oathout" userId="6ff55ba14486fe89" providerId="LiveId" clId="{429E9BE8-0CFD-4B01-B3ED-2F5F2D092B40}" dt="2023-03-20T18:49:58.777" v="1089"/>
          <ac:spMkLst>
            <pc:docMk/>
            <pc:sldMk cId="1085295479" sldId="315"/>
            <ac:spMk id="13" creationId="{00000000-0000-0000-0000-000000000000}"/>
          </ac:spMkLst>
        </pc:spChg>
        <pc:spChg chg="del">
          <ac:chgData name="Laura Oathout" userId="6ff55ba14486fe89" providerId="LiveId" clId="{429E9BE8-0CFD-4B01-B3ED-2F5F2D092B40}" dt="2023-03-20T18:49:58.770" v="1079"/>
          <ac:spMkLst>
            <pc:docMk/>
            <pc:sldMk cId="1085295479" sldId="315"/>
            <ac:spMk id="21" creationId="{2C0E27C6-AF60-4B28-AF5C-1BB787204A8C}"/>
          </ac:spMkLst>
        </pc:spChg>
        <pc:spChg chg="del">
          <ac:chgData name="Laura Oathout" userId="6ff55ba14486fe89" providerId="LiveId" clId="{429E9BE8-0CFD-4B01-B3ED-2F5F2D092B40}" dt="2023-03-20T18:49:58.773" v="1081"/>
          <ac:spMkLst>
            <pc:docMk/>
            <pc:sldMk cId="1085295479" sldId="315"/>
            <ac:spMk id="22" creationId="{3C4F8092-2299-4519-8EF2-C9D454272E91}"/>
          </ac:spMkLst>
        </pc:spChg>
        <pc:spChg chg="del">
          <ac:chgData name="Laura Oathout" userId="6ff55ba14486fe89" providerId="LiveId" clId="{429E9BE8-0CFD-4B01-B3ED-2F5F2D092B40}" dt="2023-03-20T18:49:58.783" v="1101"/>
          <ac:spMkLst>
            <pc:docMk/>
            <pc:sldMk cId="1085295479" sldId="315"/>
            <ac:spMk id="23" creationId="{4FC9B102-71D8-4C2F-98A4-237A15E1EE67}"/>
          </ac:spMkLst>
        </pc:spChg>
        <pc:spChg chg="del">
          <ac:chgData name="Laura Oathout" userId="6ff55ba14486fe89" providerId="LiveId" clId="{429E9BE8-0CFD-4B01-B3ED-2F5F2D092B40}" dt="2023-03-20T18:49:58.768" v="1077"/>
          <ac:spMkLst>
            <pc:docMk/>
            <pc:sldMk cId="1085295479" sldId="315"/>
            <ac:spMk id="24" creationId="{F99E9748-5EEC-4A1E-A959-594D0AAC37EC}"/>
          </ac:spMkLst>
        </pc:spChg>
        <pc:spChg chg="del">
          <ac:chgData name="Laura Oathout" userId="6ff55ba14486fe89" providerId="LiveId" clId="{429E9BE8-0CFD-4B01-B3ED-2F5F2D092B40}" dt="2023-03-20T18:49:58.773" v="1085"/>
          <ac:spMkLst>
            <pc:docMk/>
            <pc:sldMk cId="1085295479" sldId="315"/>
            <ac:spMk id="26" creationId="{00000000-0000-0000-0000-000000000000}"/>
          </ac:spMkLst>
        </pc:spChg>
        <pc:spChg chg="del">
          <ac:chgData name="Laura Oathout" userId="6ff55ba14486fe89" providerId="LiveId" clId="{429E9BE8-0CFD-4B01-B3ED-2F5F2D092B40}" dt="2023-03-20T18:49:58.785" v="1103"/>
          <ac:spMkLst>
            <pc:docMk/>
            <pc:sldMk cId="1085295479" sldId="315"/>
            <ac:spMk id="27" creationId="{EB7B9072-8349-414F-9B48-8921DE5006ED}"/>
          </ac:spMkLst>
        </pc:spChg>
        <pc:spChg chg="del">
          <ac:chgData name="Laura Oathout" userId="6ff55ba14486fe89" providerId="LiveId" clId="{429E9BE8-0CFD-4B01-B3ED-2F5F2D092B40}" dt="2023-03-20T18:49:58.778" v="1095"/>
          <ac:spMkLst>
            <pc:docMk/>
            <pc:sldMk cId="1085295479" sldId="315"/>
            <ac:spMk id="28" creationId="{00000000-0000-0000-0000-000000000000}"/>
          </ac:spMkLst>
        </pc:spChg>
        <pc:spChg chg="del">
          <ac:chgData name="Laura Oathout" userId="6ff55ba14486fe89" providerId="LiveId" clId="{429E9BE8-0CFD-4B01-B3ED-2F5F2D092B40}" dt="2023-03-20T18:49:58.778" v="1091"/>
          <ac:spMkLst>
            <pc:docMk/>
            <pc:sldMk cId="1085295479" sldId="315"/>
            <ac:spMk id="34" creationId="{00000000-0000-0000-0000-000000000000}"/>
          </ac:spMkLst>
        </pc:spChg>
        <pc:spChg chg="del">
          <ac:chgData name="Laura Oathout" userId="6ff55ba14486fe89" providerId="LiveId" clId="{429E9BE8-0CFD-4B01-B3ED-2F5F2D092B40}" dt="2023-03-20T18:49:58.778" v="1093"/>
          <ac:spMkLst>
            <pc:docMk/>
            <pc:sldMk cId="1085295479" sldId="315"/>
            <ac:spMk id="35" creationId="{00000000-0000-0000-0000-000000000000}"/>
          </ac:spMkLst>
        </pc:spChg>
        <pc:picChg chg="del">
          <ac:chgData name="Laura Oathout" userId="6ff55ba14486fe89" providerId="LiveId" clId="{429E9BE8-0CFD-4B01-B3ED-2F5F2D092B40}" dt="2023-03-20T18:49:58.782" v="1097"/>
          <ac:picMkLst>
            <pc:docMk/>
            <pc:sldMk cId="1085295479" sldId="315"/>
            <ac:picMk id="4" creationId="{400667A8-55DB-46D5-9B77-94574DADFF8A}"/>
          </ac:picMkLst>
        </pc:picChg>
        <pc:picChg chg="del">
          <ac:chgData name="Laura Oathout" userId="6ff55ba14486fe89" providerId="LiveId" clId="{429E9BE8-0CFD-4B01-B3ED-2F5F2D092B40}" dt="2023-03-20T18:49:58.783" v="1099"/>
          <ac:picMkLst>
            <pc:docMk/>
            <pc:sldMk cId="1085295479" sldId="315"/>
            <ac:picMk id="6" creationId="{1973999A-16F6-4394-A8DE-5F013A1898A0}"/>
          </ac:picMkLst>
        </pc:picChg>
      </pc:sldChg>
      <pc:sldChg chg="delSp mod setBg">
        <pc:chgData name="Laura Oathout" userId="6ff55ba14486fe89" providerId="LiveId" clId="{429E9BE8-0CFD-4B01-B3ED-2F5F2D092B40}" dt="2023-03-20T18:49:58.875" v="1135"/>
        <pc:sldMkLst>
          <pc:docMk/>
          <pc:sldMk cId="2806155960" sldId="316"/>
        </pc:sldMkLst>
        <pc:spChg chg="del">
          <ac:chgData name="Laura Oathout" userId="6ff55ba14486fe89" providerId="LiveId" clId="{429E9BE8-0CFD-4B01-B3ED-2F5F2D092B40}" dt="2023-03-20T18:49:58.827" v="1117"/>
          <ac:spMkLst>
            <pc:docMk/>
            <pc:sldMk cId="2806155960" sldId="316"/>
            <ac:spMk id="2" creationId="{00000000-0000-0000-0000-000000000000}"/>
          </ac:spMkLst>
        </pc:spChg>
        <pc:spChg chg="del">
          <ac:chgData name="Laura Oathout" userId="6ff55ba14486fe89" providerId="LiveId" clId="{429E9BE8-0CFD-4B01-B3ED-2F5F2D092B40}" dt="2023-03-20T18:49:58.824" v="1113"/>
          <ac:spMkLst>
            <pc:docMk/>
            <pc:sldMk cId="2806155960" sldId="316"/>
            <ac:spMk id="10" creationId="{C1BBA4D5-18F4-4B7D-A29A-161A35677547}"/>
          </ac:spMkLst>
        </pc:spChg>
        <pc:spChg chg="del">
          <ac:chgData name="Laura Oathout" userId="6ff55ba14486fe89" providerId="LiveId" clId="{429E9BE8-0CFD-4B01-B3ED-2F5F2D092B40}" dt="2023-03-20T18:49:58.828" v="1119"/>
          <ac:spMkLst>
            <pc:docMk/>
            <pc:sldMk cId="2806155960" sldId="316"/>
            <ac:spMk id="13" creationId="{00000000-0000-0000-0000-000000000000}"/>
          </ac:spMkLst>
        </pc:spChg>
        <pc:spChg chg="del">
          <ac:chgData name="Laura Oathout" userId="6ff55ba14486fe89" providerId="LiveId" clId="{429E9BE8-0CFD-4B01-B3ED-2F5F2D092B40}" dt="2023-03-20T18:49:58.836" v="1131"/>
          <ac:spMkLst>
            <pc:docMk/>
            <pc:sldMk cId="2806155960" sldId="316"/>
            <ac:spMk id="18" creationId="{4B0E3D48-11EC-43B5-B6C5-6030CC8CD537}"/>
          </ac:spMkLst>
        </pc:spChg>
        <pc:spChg chg="del">
          <ac:chgData name="Laura Oathout" userId="6ff55ba14486fe89" providerId="LiveId" clId="{429E9BE8-0CFD-4B01-B3ED-2F5F2D092B40}" dt="2023-03-20T18:49:58.836" v="1133"/>
          <ac:spMkLst>
            <pc:docMk/>
            <pc:sldMk cId="2806155960" sldId="316"/>
            <ac:spMk id="19" creationId="{5DB0D688-6BBC-4512-B508-79F5CB425979}"/>
          </ac:spMkLst>
        </pc:spChg>
        <pc:spChg chg="del">
          <ac:chgData name="Laura Oathout" userId="6ff55ba14486fe89" providerId="LiveId" clId="{429E9BE8-0CFD-4B01-B3ED-2F5F2D092B40}" dt="2023-03-20T18:49:58.820" v="1109"/>
          <ac:spMkLst>
            <pc:docMk/>
            <pc:sldMk cId="2806155960" sldId="316"/>
            <ac:spMk id="21" creationId="{2C0E27C6-AF60-4B28-AF5C-1BB787204A8C}"/>
          </ac:spMkLst>
        </pc:spChg>
        <pc:spChg chg="del">
          <ac:chgData name="Laura Oathout" userId="6ff55ba14486fe89" providerId="LiveId" clId="{429E9BE8-0CFD-4B01-B3ED-2F5F2D092B40}" dt="2023-03-20T18:49:58.822" v="1111"/>
          <ac:spMkLst>
            <pc:docMk/>
            <pc:sldMk cId="2806155960" sldId="316"/>
            <ac:spMk id="22" creationId="{3C4F8092-2299-4519-8EF2-C9D454272E91}"/>
          </ac:spMkLst>
        </pc:spChg>
        <pc:spChg chg="del">
          <ac:chgData name="Laura Oathout" userId="6ff55ba14486fe89" providerId="LiveId" clId="{429E9BE8-0CFD-4B01-B3ED-2F5F2D092B40}" dt="2023-03-20T18:49:58.832" v="1123"/>
          <ac:spMkLst>
            <pc:docMk/>
            <pc:sldMk cId="2806155960" sldId="316"/>
            <ac:spMk id="23" creationId="{4FC9B102-71D8-4C2F-98A4-237A15E1EE67}"/>
          </ac:spMkLst>
        </pc:spChg>
        <pc:spChg chg="del">
          <ac:chgData name="Laura Oathout" userId="6ff55ba14486fe89" providerId="LiveId" clId="{429E9BE8-0CFD-4B01-B3ED-2F5F2D092B40}" dt="2023-03-20T18:49:58.818" v="1107"/>
          <ac:spMkLst>
            <pc:docMk/>
            <pc:sldMk cId="2806155960" sldId="316"/>
            <ac:spMk id="24" creationId="{F99E9748-5EEC-4A1E-A959-594D0AAC37EC}"/>
          </ac:spMkLst>
        </pc:spChg>
        <pc:spChg chg="del">
          <ac:chgData name="Laura Oathout" userId="6ff55ba14486fe89" providerId="LiveId" clId="{429E9BE8-0CFD-4B01-B3ED-2F5F2D092B40}" dt="2023-03-20T18:49:58.825" v="1115"/>
          <ac:spMkLst>
            <pc:docMk/>
            <pc:sldMk cId="2806155960" sldId="316"/>
            <ac:spMk id="26" creationId="{00000000-0000-0000-0000-000000000000}"/>
          </ac:spMkLst>
        </pc:spChg>
        <pc:spChg chg="del">
          <ac:chgData name="Laura Oathout" userId="6ff55ba14486fe89" providerId="LiveId" clId="{429E9BE8-0CFD-4B01-B3ED-2F5F2D092B40}" dt="2023-03-20T18:49:58.832" v="1125"/>
          <ac:spMkLst>
            <pc:docMk/>
            <pc:sldMk cId="2806155960" sldId="316"/>
            <ac:spMk id="27" creationId="{EB7B9072-8349-414F-9B48-8921DE5006ED}"/>
          </ac:spMkLst>
        </pc:spChg>
        <pc:spChg chg="del">
          <ac:chgData name="Laura Oathout" userId="6ff55ba14486fe89" providerId="LiveId" clId="{429E9BE8-0CFD-4B01-B3ED-2F5F2D092B40}" dt="2023-03-20T18:49:58.830" v="1121"/>
          <ac:spMkLst>
            <pc:docMk/>
            <pc:sldMk cId="2806155960" sldId="316"/>
            <ac:spMk id="34" creationId="{00000000-0000-0000-0000-000000000000}"/>
          </ac:spMkLst>
        </pc:spChg>
        <pc:picChg chg="del">
          <ac:chgData name="Laura Oathout" userId="6ff55ba14486fe89" providerId="LiveId" clId="{429E9BE8-0CFD-4B01-B3ED-2F5F2D092B40}" dt="2023-03-20T18:49:58.832" v="1127"/>
          <ac:picMkLst>
            <pc:docMk/>
            <pc:sldMk cId="2806155960" sldId="316"/>
            <ac:picMk id="4" creationId="{92FFE411-8EAA-4CE0-A076-D42EFC537306}"/>
          </ac:picMkLst>
        </pc:picChg>
        <pc:picChg chg="del">
          <ac:chgData name="Laura Oathout" userId="6ff55ba14486fe89" providerId="LiveId" clId="{429E9BE8-0CFD-4B01-B3ED-2F5F2D092B40}" dt="2023-03-20T18:49:58.836" v="1129"/>
          <ac:picMkLst>
            <pc:docMk/>
            <pc:sldMk cId="2806155960" sldId="316"/>
            <ac:picMk id="6" creationId="{DB7DBC92-838A-48E7-BC25-480C0C2263BD}"/>
          </ac:picMkLst>
        </pc:picChg>
      </pc:sldChg>
      <pc:sldChg chg="delSp mod setBg">
        <pc:chgData name="Laura Oathout" userId="6ff55ba14486fe89" providerId="LiveId" clId="{429E9BE8-0CFD-4B01-B3ED-2F5F2D092B40}" dt="2023-03-20T18:49:58.924" v="1165"/>
        <pc:sldMkLst>
          <pc:docMk/>
          <pc:sldMk cId="904158813" sldId="317"/>
        </pc:sldMkLst>
        <pc:spChg chg="del">
          <ac:chgData name="Laura Oathout" userId="6ff55ba14486fe89" providerId="LiveId" clId="{429E9BE8-0CFD-4B01-B3ED-2F5F2D092B40}" dt="2023-03-20T18:49:58.886" v="1147"/>
          <ac:spMkLst>
            <pc:docMk/>
            <pc:sldMk cId="904158813" sldId="317"/>
            <ac:spMk id="2" creationId="{00000000-0000-0000-0000-000000000000}"/>
          </ac:spMkLst>
        </pc:spChg>
        <pc:spChg chg="del">
          <ac:chgData name="Laura Oathout" userId="6ff55ba14486fe89" providerId="LiveId" clId="{429E9BE8-0CFD-4B01-B3ED-2F5F2D092B40}" dt="2023-03-20T18:49:58.882" v="1143"/>
          <ac:spMkLst>
            <pc:docMk/>
            <pc:sldMk cId="904158813" sldId="317"/>
            <ac:spMk id="10" creationId="{C1BBA4D5-18F4-4B7D-A29A-161A35677547}"/>
          </ac:spMkLst>
        </pc:spChg>
        <pc:spChg chg="del">
          <ac:chgData name="Laura Oathout" userId="6ff55ba14486fe89" providerId="LiveId" clId="{429E9BE8-0CFD-4B01-B3ED-2F5F2D092B40}" dt="2023-03-20T18:49:58.886" v="1149"/>
          <ac:spMkLst>
            <pc:docMk/>
            <pc:sldMk cId="904158813" sldId="317"/>
            <ac:spMk id="13" creationId="{00000000-0000-0000-0000-000000000000}"/>
          </ac:spMkLst>
        </pc:spChg>
        <pc:spChg chg="del">
          <ac:chgData name="Laura Oathout" userId="6ff55ba14486fe89" providerId="LiveId" clId="{429E9BE8-0CFD-4B01-B3ED-2F5F2D092B40}" dt="2023-03-20T18:49:58.880" v="1139"/>
          <ac:spMkLst>
            <pc:docMk/>
            <pc:sldMk cId="904158813" sldId="317"/>
            <ac:spMk id="21" creationId="{2C0E27C6-AF60-4B28-AF5C-1BB787204A8C}"/>
          </ac:spMkLst>
        </pc:spChg>
        <pc:spChg chg="del">
          <ac:chgData name="Laura Oathout" userId="6ff55ba14486fe89" providerId="LiveId" clId="{429E9BE8-0CFD-4B01-B3ED-2F5F2D092B40}" dt="2023-03-20T18:49:58.882" v="1141"/>
          <ac:spMkLst>
            <pc:docMk/>
            <pc:sldMk cId="904158813" sldId="317"/>
            <ac:spMk id="22" creationId="{3C4F8092-2299-4519-8EF2-C9D454272E91}"/>
          </ac:spMkLst>
        </pc:spChg>
        <pc:spChg chg="del">
          <ac:chgData name="Laura Oathout" userId="6ff55ba14486fe89" providerId="LiveId" clId="{429E9BE8-0CFD-4B01-B3ED-2F5F2D092B40}" dt="2023-03-20T18:49:58.888" v="1153"/>
          <ac:spMkLst>
            <pc:docMk/>
            <pc:sldMk cId="904158813" sldId="317"/>
            <ac:spMk id="23" creationId="{4FC9B102-71D8-4C2F-98A4-237A15E1EE67}"/>
          </ac:spMkLst>
        </pc:spChg>
        <pc:spChg chg="del">
          <ac:chgData name="Laura Oathout" userId="6ff55ba14486fe89" providerId="LiveId" clId="{429E9BE8-0CFD-4B01-B3ED-2F5F2D092B40}" dt="2023-03-20T18:49:58.877" v="1137"/>
          <ac:spMkLst>
            <pc:docMk/>
            <pc:sldMk cId="904158813" sldId="317"/>
            <ac:spMk id="24" creationId="{F99E9748-5EEC-4A1E-A959-594D0AAC37EC}"/>
          </ac:spMkLst>
        </pc:spChg>
        <pc:spChg chg="del">
          <ac:chgData name="Laura Oathout" userId="6ff55ba14486fe89" providerId="LiveId" clId="{429E9BE8-0CFD-4B01-B3ED-2F5F2D092B40}" dt="2023-03-20T18:49:58.882" v="1145"/>
          <ac:spMkLst>
            <pc:docMk/>
            <pc:sldMk cId="904158813" sldId="317"/>
            <ac:spMk id="26" creationId="{00000000-0000-0000-0000-000000000000}"/>
          </ac:spMkLst>
        </pc:spChg>
        <pc:spChg chg="del">
          <ac:chgData name="Laura Oathout" userId="6ff55ba14486fe89" providerId="LiveId" clId="{429E9BE8-0CFD-4B01-B3ED-2F5F2D092B40}" dt="2023-03-20T18:49:58.890" v="1155"/>
          <ac:spMkLst>
            <pc:docMk/>
            <pc:sldMk cId="904158813" sldId="317"/>
            <ac:spMk id="27" creationId="{EB7B9072-8349-414F-9B48-8921DE5006ED}"/>
          </ac:spMkLst>
        </pc:spChg>
        <pc:spChg chg="del">
          <ac:chgData name="Laura Oathout" userId="6ff55ba14486fe89" providerId="LiveId" clId="{429E9BE8-0CFD-4B01-B3ED-2F5F2D092B40}" dt="2023-03-20T18:49:58.892" v="1161"/>
          <ac:spMkLst>
            <pc:docMk/>
            <pc:sldMk cId="904158813" sldId="317"/>
            <ac:spMk id="28" creationId="{BBAD7133-AA16-452D-8F51-1F3DD7AE234F}"/>
          </ac:spMkLst>
        </pc:spChg>
        <pc:spChg chg="del">
          <ac:chgData name="Laura Oathout" userId="6ff55ba14486fe89" providerId="LiveId" clId="{429E9BE8-0CFD-4B01-B3ED-2F5F2D092B40}" dt="2023-03-20T18:49:58.892" v="1163"/>
          <ac:spMkLst>
            <pc:docMk/>
            <pc:sldMk cId="904158813" sldId="317"/>
            <ac:spMk id="29" creationId="{135FB195-FDBB-4DB0-A7B0-9C0FEA640837}"/>
          </ac:spMkLst>
        </pc:spChg>
        <pc:spChg chg="del">
          <ac:chgData name="Laura Oathout" userId="6ff55ba14486fe89" providerId="LiveId" clId="{429E9BE8-0CFD-4B01-B3ED-2F5F2D092B40}" dt="2023-03-20T18:49:58.888" v="1151"/>
          <ac:spMkLst>
            <pc:docMk/>
            <pc:sldMk cId="904158813" sldId="317"/>
            <ac:spMk id="34" creationId="{00000000-0000-0000-0000-000000000000}"/>
          </ac:spMkLst>
        </pc:spChg>
        <pc:picChg chg="del">
          <ac:chgData name="Laura Oathout" userId="6ff55ba14486fe89" providerId="LiveId" clId="{429E9BE8-0CFD-4B01-B3ED-2F5F2D092B40}" dt="2023-03-20T18:49:58.891" v="1157"/>
          <ac:picMkLst>
            <pc:docMk/>
            <pc:sldMk cId="904158813" sldId="317"/>
            <ac:picMk id="4" creationId="{472FE3BC-C54C-4D80-8D7E-78077880DDB3}"/>
          </ac:picMkLst>
        </pc:picChg>
        <pc:picChg chg="del">
          <ac:chgData name="Laura Oathout" userId="6ff55ba14486fe89" providerId="LiveId" clId="{429E9BE8-0CFD-4B01-B3ED-2F5F2D092B40}" dt="2023-03-20T18:49:58.891" v="1159"/>
          <ac:picMkLst>
            <pc:docMk/>
            <pc:sldMk cId="904158813" sldId="317"/>
            <ac:picMk id="6" creationId="{FA4BB9E8-59A7-48B4-A045-FE6F4DEA8C43}"/>
          </ac:picMkLst>
        </pc:picChg>
      </pc:sldChg>
      <pc:sldChg chg="delSp mod setBg">
        <pc:chgData name="Laura Oathout" userId="6ff55ba14486fe89" providerId="LiveId" clId="{429E9BE8-0CFD-4B01-B3ED-2F5F2D092B40}" dt="2023-03-20T18:49:58.653" v="1007"/>
        <pc:sldMkLst>
          <pc:docMk/>
          <pc:sldMk cId="2234717272" sldId="318"/>
        </pc:sldMkLst>
        <pc:spChg chg="del">
          <ac:chgData name="Laura Oathout" userId="6ff55ba14486fe89" providerId="LiveId" clId="{429E9BE8-0CFD-4B01-B3ED-2F5F2D092B40}" dt="2023-03-20T18:49:58.610" v="987"/>
          <ac:spMkLst>
            <pc:docMk/>
            <pc:sldMk cId="2234717272" sldId="318"/>
            <ac:spMk id="2" creationId="{00000000-0000-0000-0000-000000000000}"/>
          </ac:spMkLst>
        </pc:spChg>
        <pc:spChg chg="del">
          <ac:chgData name="Laura Oathout" userId="6ff55ba14486fe89" providerId="LiveId" clId="{429E9BE8-0CFD-4B01-B3ED-2F5F2D092B40}" dt="2023-03-20T18:49:58.609" v="981"/>
          <ac:spMkLst>
            <pc:docMk/>
            <pc:sldMk cId="2234717272" sldId="318"/>
            <ac:spMk id="10" creationId="{C1BBA4D5-18F4-4B7D-A29A-161A35677547}"/>
          </ac:spMkLst>
        </pc:spChg>
        <pc:spChg chg="del">
          <ac:chgData name="Laura Oathout" userId="6ff55ba14486fe89" providerId="LiveId" clId="{429E9BE8-0CFD-4B01-B3ED-2F5F2D092B40}" dt="2023-03-20T18:49:58.611" v="991"/>
          <ac:spMkLst>
            <pc:docMk/>
            <pc:sldMk cId="2234717272" sldId="318"/>
            <ac:spMk id="13" creationId="{00000000-0000-0000-0000-000000000000}"/>
          </ac:spMkLst>
        </pc:spChg>
        <pc:spChg chg="del">
          <ac:chgData name="Laura Oathout" userId="6ff55ba14486fe89" providerId="LiveId" clId="{429E9BE8-0CFD-4B01-B3ED-2F5F2D092B40}" dt="2023-03-20T18:49:58.607" v="977"/>
          <ac:spMkLst>
            <pc:docMk/>
            <pc:sldMk cId="2234717272" sldId="318"/>
            <ac:spMk id="21" creationId="{2C0E27C6-AF60-4B28-AF5C-1BB787204A8C}"/>
          </ac:spMkLst>
        </pc:spChg>
        <pc:spChg chg="del">
          <ac:chgData name="Laura Oathout" userId="6ff55ba14486fe89" providerId="LiveId" clId="{429E9BE8-0CFD-4B01-B3ED-2F5F2D092B40}" dt="2023-03-20T18:49:58.607" v="979"/>
          <ac:spMkLst>
            <pc:docMk/>
            <pc:sldMk cId="2234717272" sldId="318"/>
            <ac:spMk id="22" creationId="{3C4F8092-2299-4519-8EF2-C9D454272E91}"/>
          </ac:spMkLst>
        </pc:spChg>
        <pc:spChg chg="del">
          <ac:chgData name="Laura Oathout" userId="6ff55ba14486fe89" providerId="LiveId" clId="{429E9BE8-0CFD-4B01-B3ED-2F5F2D092B40}" dt="2023-03-20T18:49:58.615" v="1003"/>
          <ac:spMkLst>
            <pc:docMk/>
            <pc:sldMk cId="2234717272" sldId="318"/>
            <ac:spMk id="23" creationId="{4FC9B102-71D8-4C2F-98A4-237A15E1EE67}"/>
          </ac:spMkLst>
        </pc:spChg>
        <pc:spChg chg="del">
          <ac:chgData name="Laura Oathout" userId="6ff55ba14486fe89" providerId="LiveId" clId="{429E9BE8-0CFD-4B01-B3ED-2F5F2D092B40}" dt="2023-03-20T18:49:58.603" v="975"/>
          <ac:spMkLst>
            <pc:docMk/>
            <pc:sldMk cId="2234717272" sldId="318"/>
            <ac:spMk id="24" creationId="{F99E9748-5EEC-4A1E-A959-594D0AAC37EC}"/>
          </ac:spMkLst>
        </pc:spChg>
        <pc:spChg chg="del">
          <ac:chgData name="Laura Oathout" userId="6ff55ba14486fe89" providerId="LiveId" clId="{429E9BE8-0CFD-4B01-B3ED-2F5F2D092B40}" dt="2023-03-20T18:49:58.610" v="985"/>
          <ac:spMkLst>
            <pc:docMk/>
            <pc:sldMk cId="2234717272" sldId="318"/>
            <ac:spMk id="26" creationId="{00000000-0000-0000-0000-000000000000}"/>
          </ac:spMkLst>
        </pc:spChg>
        <pc:spChg chg="del">
          <ac:chgData name="Laura Oathout" userId="6ff55ba14486fe89" providerId="LiveId" clId="{429E9BE8-0CFD-4B01-B3ED-2F5F2D092B40}" dt="2023-03-20T18:49:58.615" v="1005"/>
          <ac:spMkLst>
            <pc:docMk/>
            <pc:sldMk cId="2234717272" sldId="318"/>
            <ac:spMk id="27" creationId="{EB7B9072-8349-414F-9B48-8921DE5006ED}"/>
          </ac:spMkLst>
        </pc:spChg>
        <pc:spChg chg="del">
          <ac:chgData name="Laura Oathout" userId="6ff55ba14486fe89" providerId="LiveId" clId="{429E9BE8-0CFD-4B01-B3ED-2F5F2D092B40}" dt="2023-03-20T18:49:58.611" v="997"/>
          <ac:spMkLst>
            <pc:docMk/>
            <pc:sldMk cId="2234717272" sldId="318"/>
            <ac:spMk id="28" creationId="{00000000-0000-0000-0000-000000000000}"/>
          </ac:spMkLst>
        </pc:spChg>
        <pc:spChg chg="del">
          <ac:chgData name="Laura Oathout" userId="6ff55ba14486fe89" providerId="LiveId" clId="{429E9BE8-0CFD-4B01-B3ED-2F5F2D092B40}" dt="2023-03-20T18:49:58.611" v="993"/>
          <ac:spMkLst>
            <pc:docMk/>
            <pc:sldMk cId="2234717272" sldId="318"/>
            <ac:spMk id="34" creationId="{00000000-0000-0000-0000-000000000000}"/>
          </ac:spMkLst>
        </pc:spChg>
        <pc:spChg chg="del">
          <ac:chgData name="Laura Oathout" userId="6ff55ba14486fe89" providerId="LiveId" clId="{429E9BE8-0CFD-4B01-B3ED-2F5F2D092B40}" dt="2023-03-20T18:49:58.611" v="995"/>
          <ac:spMkLst>
            <pc:docMk/>
            <pc:sldMk cId="2234717272" sldId="318"/>
            <ac:spMk id="35" creationId="{00000000-0000-0000-0000-000000000000}"/>
          </ac:spMkLst>
        </pc:spChg>
        <pc:picChg chg="del">
          <ac:chgData name="Laura Oathout" userId="6ff55ba14486fe89" providerId="LiveId" clId="{429E9BE8-0CFD-4B01-B3ED-2F5F2D092B40}" dt="2023-03-20T18:49:58.611" v="989"/>
          <ac:picMkLst>
            <pc:docMk/>
            <pc:sldMk cId="2234717272" sldId="318"/>
            <ac:picMk id="4" creationId="{0FF313BA-7920-4A39-8FC9-74EDB2105FA3}"/>
          </ac:picMkLst>
        </pc:picChg>
        <pc:picChg chg="del">
          <ac:chgData name="Laura Oathout" userId="6ff55ba14486fe89" providerId="LiveId" clId="{429E9BE8-0CFD-4B01-B3ED-2F5F2D092B40}" dt="2023-03-20T18:49:58.615" v="999"/>
          <ac:picMkLst>
            <pc:docMk/>
            <pc:sldMk cId="2234717272" sldId="318"/>
            <ac:picMk id="7" creationId="{D185021A-69A9-4C4E-92EC-4DBAF0A2FD8D}"/>
          </ac:picMkLst>
        </pc:picChg>
        <pc:picChg chg="del">
          <ac:chgData name="Laura Oathout" userId="6ff55ba14486fe89" providerId="LiveId" clId="{429E9BE8-0CFD-4B01-B3ED-2F5F2D092B40}" dt="2023-03-20T18:49:58.615" v="1001"/>
          <ac:picMkLst>
            <pc:docMk/>
            <pc:sldMk cId="2234717272" sldId="318"/>
            <ac:picMk id="9" creationId="{5606DB90-7011-4D59-A67F-8DFE2AC8B6C2}"/>
          </ac:picMkLst>
        </pc:picChg>
        <pc:picChg chg="del">
          <ac:chgData name="Laura Oathout" userId="6ff55ba14486fe89" providerId="LiveId" clId="{429E9BE8-0CFD-4B01-B3ED-2F5F2D092B40}" dt="2023-03-20T18:49:58.609" v="983"/>
          <ac:picMkLst>
            <pc:docMk/>
            <pc:sldMk cId="2234717272" sldId="318"/>
            <ac:picMk id="12" creationId="{D67CDBB0-017D-48EC-93B5-FE4D2A260B57}"/>
          </ac:picMkLst>
        </pc:picChg>
      </pc:sldChg>
      <pc:sldChg chg="delSp mod setBg">
        <pc:chgData name="Laura Oathout" userId="6ff55ba14486fe89" providerId="LiveId" clId="{429E9BE8-0CFD-4B01-B3ED-2F5F2D092B40}" dt="2023-03-20T18:49:56.945" v="37"/>
        <pc:sldMkLst>
          <pc:docMk/>
          <pc:sldMk cId="1855348938" sldId="402"/>
        </pc:sldMkLst>
        <pc:spChg chg="del">
          <ac:chgData name="Laura Oathout" userId="6ff55ba14486fe89" providerId="LiveId" clId="{429E9BE8-0CFD-4B01-B3ED-2F5F2D092B40}" dt="2023-03-20T18:49:56.887" v="11"/>
          <ac:spMkLst>
            <pc:docMk/>
            <pc:sldMk cId="1855348938" sldId="402"/>
            <ac:spMk id="6" creationId="{D37F7050-13D7-C3BF-D7B0-F0531E210D40}"/>
          </ac:spMkLst>
        </pc:spChg>
        <pc:spChg chg="del">
          <ac:chgData name="Laura Oathout" userId="6ff55ba14486fe89" providerId="LiveId" clId="{429E9BE8-0CFD-4B01-B3ED-2F5F2D092B40}" dt="2023-03-20T18:49:56.887" v="5"/>
          <ac:spMkLst>
            <pc:docMk/>
            <pc:sldMk cId="1855348938" sldId="402"/>
            <ac:spMk id="7" creationId="{00000000-0000-0000-0000-000000000000}"/>
          </ac:spMkLst>
        </pc:spChg>
        <pc:spChg chg="del">
          <ac:chgData name="Laura Oathout" userId="6ff55ba14486fe89" providerId="LiveId" clId="{429E9BE8-0CFD-4B01-B3ED-2F5F2D092B40}" dt="2023-03-20T18:49:56.887" v="7"/>
          <ac:spMkLst>
            <pc:docMk/>
            <pc:sldMk cId="1855348938" sldId="402"/>
            <ac:spMk id="8" creationId="{00000000-0000-0000-0000-000000000000}"/>
          </ac:spMkLst>
        </pc:spChg>
        <pc:spChg chg="del">
          <ac:chgData name="Laura Oathout" userId="6ff55ba14486fe89" providerId="LiveId" clId="{429E9BE8-0CFD-4B01-B3ED-2F5F2D092B40}" dt="2023-03-20T18:49:56.899" v="33"/>
          <ac:spMkLst>
            <pc:docMk/>
            <pc:sldMk cId="1855348938" sldId="402"/>
            <ac:spMk id="16" creationId="{E658C692-BE55-7EE7-0D09-640F317A9DE2}"/>
          </ac:spMkLst>
        </pc:spChg>
        <pc:spChg chg="del">
          <ac:chgData name="Laura Oathout" userId="6ff55ba14486fe89" providerId="LiveId" clId="{429E9BE8-0CFD-4B01-B3ED-2F5F2D092B40}" dt="2023-03-20T18:49:56.899" v="35"/>
          <ac:spMkLst>
            <pc:docMk/>
            <pc:sldMk cId="1855348938" sldId="402"/>
            <ac:spMk id="17" creationId="{1277A371-8BFD-E26B-CEEE-9EF3FA941B52}"/>
          </ac:spMkLst>
        </pc:spChg>
        <pc:spChg chg="del">
          <ac:chgData name="Laura Oathout" userId="6ff55ba14486fe89" providerId="LiveId" clId="{429E9BE8-0CFD-4B01-B3ED-2F5F2D092B40}" dt="2023-03-20T18:49:56.899" v="29"/>
          <ac:spMkLst>
            <pc:docMk/>
            <pc:sldMk cId="1855348938" sldId="402"/>
            <ac:spMk id="20" creationId="{1386CD7A-8477-D10D-7D35-9AF25F18D217}"/>
          </ac:spMkLst>
        </pc:spChg>
        <pc:spChg chg="del">
          <ac:chgData name="Laura Oathout" userId="6ff55ba14486fe89" providerId="LiveId" clId="{429E9BE8-0CFD-4B01-B3ED-2F5F2D092B40}" dt="2023-03-20T18:49:56.887" v="15"/>
          <ac:spMkLst>
            <pc:docMk/>
            <pc:sldMk cId="1855348938" sldId="402"/>
            <ac:spMk id="49" creationId="{0C47F042-6470-DB1B-1313-9A238ABA435B}"/>
          </ac:spMkLst>
        </pc:spChg>
        <pc:spChg chg="del">
          <ac:chgData name="Laura Oathout" userId="6ff55ba14486fe89" providerId="LiveId" clId="{429E9BE8-0CFD-4B01-B3ED-2F5F2D092B40}" dt="2023-03-20T18:49:56.887" v="17"/>
          <ac:spMkLst>
            <pc:docMk/>
            <pc:sldMk cId="1855348938" sldId="402"/>
            <ac:spMk id="50" creationId="{59490F15-1626-238C-50F2-D7F13FA2B058}"/>
          </ac:spMkLst>
        </pc:spChg>
        <pc:grpChg chg="del">
          <ac:chgData name="Laura Oathout" userId="6ff55ba14486fe89" providerId="LiveId" clId="{429E9BE8-0CFD-4B01-B3ED-2F5F2D092B40}" dt="2023-03-20T18:49:56.887" v="13"/>
          <ac:grpSpMkLst>
            <pc:docMk/>
            <pc:sldMk cId="1855348938" sldId="402"/>
            <ac:grpSpMk id="19" creationId="{2255F91E-E25F-9635-C3B8-EEFF5B8DA909}"/>
          </ac:grpSpMkLst>
        </pc:grpChg>
        <pc:picChg chg="del">
          <ac:chgData name="Laura Oathout" userId="6ff55ba14486fe89" providerId="LiveId" clId="{429E9BE8-0CFD-4B01-B3ED-2F5F2D092B40}" dt="2023-03-20T18:49:56.899" v="27"/>
          <ac:picMkLst>
            <pc:docMk/>
            <pc:sldMk cId="1855348938" sldId="402"/>
            <ac:picMk id="3" creationId="{EA093362-3411-8A55-1BD3-3DA23B7B7BFC}"/>
          </ac:picMkLst>
        </pc:picChg>
        <pc:picChg chg="del">
          <ac:chgData name="Laura Oathout" userId="6ff55ba14486fe89" providerId="LiveId" clId="{429E9BE8-0CFD-4B01-B3ED-2F5F2D092B40}" dt="2023-03-20T18:49:56.899" v="23"/>
          <ac:picMkLst>
            <pc:docMk/>
            <pc:sldMk cId="1855348938" sldId="402"/>
            <ac:picMk id="4" creationId="{D500B9B2-D9C0-3340-2909-A6BBE7931D94}"/>
          </ac:picMkLst>
        </pc:picChg>
        <pc:picChg chg="del">
          <ac:chgData name="Laura Oathout" userId="6ff55ba14486fe89" providerId="LiveId" clId="{429E9BE8-0CFD-4B01-B3ED-2F5F2D092B40}" dt="2023-03-20T18:49:56.887" v="9"/>
          <ac:picMkLst>
            <pc:docMk/>
            <pc:sldMk cId="1855348938" sldId="402"/>
            <ac:picMk id="9" creationId="{00000000-0000-0000-0000-000000000000}"/>
          </ac:picMkLst>
        </pc:picChg>
        <pc:picChg chg="del">
          <ac:chgData name="Laura Oathout" userId="6ff55ba14486fe89" providerId="LiveId" clId="{429E9BE8-0CFD-4B01-B3ED-2F5F2D092B40}" dt="2023-03-20T18:49:56.899" v="25"/>
          <ac:picMkLst>
            <pc:docMk/>
            <pc:sldMk cId="1855348938" sldId="402"/>
            <ac:picMk id="10" creationId="{A411B1B9-DFFE-7937-777C-D8817248C1F7}"/>
          </ac:picMkLst>
        </pc:picChg>
        <pc:picChg chg="del">
          <ac:chgData name="Laura Oathout" userId="6ff55ba14486fe89" providerId="LiveId" clId="{429E9BE8-0CFD-4B01-B3ED-2F5F2D092B40}" dt="2023-03-20T18:49:56.883" v="1"/>
          <ac:picMkLst>
            <pc:docMk/>
            <pc:sldMk cId="1855348938" sldId="402"/>
            <ac:picMk id="11" creationId="{B3CCFEBA-1A53-8521-C3E6-25FECCFDF900}"/>
          </ac:picMkLst>
        </pc:picChg>
        <pc:picChg chg="del">
          <ac:chgData name="Laura Oathout" userId="6ff55ba14486fe89" providerId="LiveId" clId="{429E9BE8-0CFD-4B01-B3ED-2F5F2D092B40}" dt="2023-03-20T18:49:56.887" v="19"/>
          <ac:picMkLst>
            <pc:docMk/>
            <pc:sldMk cId="1855348938" sldId="402"/>
            <ac:picMk id="14" creationId="{E6E19E3D-0036-8291-D8DD-670D27D2F547}"/>
          </ac:picMkLst>
        </pc:picChg>
        <pc:picChg chg="del">
          <ac:chgData name="Laura Oathout" userId="6ff55ba14486fe89" providerId="LiveId" clId="{429E9BE8-0CFD-4B01-B3ED-2F5F2D092B40}" dt="2023-03-20T18:49:56.899" v="31"/>
          <ac:picMkLst>
            <pc:docMk/>
            <pc:sldMk cId="1855348938" sldId="402"/>
            <ac:picMk id="15" creationId="{9A79A30F-3272-1FEE-CCD8-61611DEEEAAA}"/>
          </ac:picMkLst>
        </pc:picChg>
        <pc:picChg chg="del">
          <ac:chgData name="Laura Oathout" userId="6ff55ba14486fe89" providerId="LiveId" clId="{429E9BE8-0CFD-4B01-B3ED-2F5F2D092B40}" dt="2023-03-20T18:49:56.898" v="21"/>
          <ac:picMkLst>
            <pc:docMk/>
            <pc:sldMk cId="1855348938" sldId="402"/>
            <ac:picMk id="18" creationId="{12E006E6-7F49-C6B3-FF18-B7FB3E118DA8}"/>
          </ac:picMkLst>
        </pc:picChg>
        <pc:picChg chg="del">
          <ac:chgData name="Laura Oathout" userId="6ff55ba14486fe89" providerId="LiveId" clId="{429E9BE8-0CFD-4B01-B3ED-2F5F2D092B40}" dt="2023-03-20T18:49:56.887" v="3"/>
          <ac:picMkLst>
            <pc:docMk/>
            <pc:sldMk cId="1855348938" sldId="402"/>
            <ac:picMk id="48" creationId="{2B93548B-533B-C7F5-F198-D8AEA8D3DB33}"/>
          </ac:picMkLst>
        </pc:picChg>
      </pc:sldChg>
      <pc:sldChg chg="delSp mod setBg">
        <pc:chgData name="Laura Oathout" userId="6ff55ba14486fe89" providerId="LiveId" clId="{429E9BE8-0CFD-4B01-B3ED-2F5F2D092B40}" dt="2023-03-20T18:49:56.962" v="51"/>
        <pc:sldMkLst>
          <pc:docMk/>
          <pc:sldMk cId="2713499688" sldId="403"/>
        </pc:sldMkLst>
        <pc:spChg chg="del">
          <ac:chgData name="Laura Oathout" userId="6ff55ba14486fe89" providerId="LiveId" clId="{429E9BE8-0CFD-4B01-B3ED-2F5F2D092B40}" dt="2023-03-20T18:49:56.946" v="47"/>
          <ac:spMkLst>
            <pc:docMk/>
            <pc:sldMk cId="2713499688" sldId="403"/>
            <ac:spMk id="2" creationId="{00000000-0000-0000-0000-000000000000}"/>
          </ac:spMkLst>
        </pc:spChg>
        <pc:spChg chg="del">
          <ac:chgData name="Laura Oathout" userId="6ff55ba14486fe89" providerId="LiveId" clId="{429E9BE8-0CFD-4B01-B3ED-2F5F2D092B40}" dt="2023-03-20T18:49:56.946" v="45"/>
          <ac:spMkLst>
            <pc:docMk/>
            <pc:sldMk cId="2713499688" sldId="403"/>
            <ac:spMk id="4" creationId="{00000000-0000-0000-0000-000000000000}"/>
          </ac:spMkLst>
        </pc:spChg>
        <pc:spChg chg="del">
          <ac:chgData name="Laura Oathout" userId="6ff55ba14486fe89" providerId="LiveId" clId="{429E9BE8-0CFD-4B01-B3ED-2F5F2D092B40}" dt="2023-03-20T18:49:56.946" v="39"/>
          <ac:spMkLst>
            <pc:docMk/>
            <pc:sldMk cId="2713499688" sldId="403"/>
            <ac:spMk id="6" creationId="{1768A185-5503-7884-A238-CF93488C96B5}"/>
          </ac:spMkLst>
        </pc:spChg>
        <pc:spChg chg="del">
          <ac:chgData name="Laura Oathout" userId="6ff55ba14486fe89" providerId="LiveId" clId="{429E9BE8-0CFD-4B01-B3ED-2F5F2D092B40}" dt="2023-03-20T18:49:56.946" v="41"/>
          <ac:spMkLst>
            <pc:docMk/>
            <pc:sldMk cId="2713499688" sldId="403"/>
            <ac:spMk id="7" creationId="{00000000-0000-0000-0000-000000000000}"/>
          </ac:spMkLst>
        </pc:spChg>
        <pc:spChg chg="del">
          <ac:chgData name="Laura Oathout" userId="6ff55ba14486fe89" providerId="LiveId" clId="{429E9BE8-0CFD-4B01-B3ED-2F5F2D092B40}" dt="2023-03-20T18:49:56.952" v="49"/>
          <ac:spMkLst>
            <pc:docMk/>
            <pc:sldMk cId="2713499688" sldId="403"/>
            <ac:spMk id="11" creationId="{00000000-0000-0000-0000-000000000000}"/>
          </ac:spMkLst>
        </pc:spChg>
        <pc:picChg chg="del">
          <ac:chgData name="Laura Oathout" userId="6ff55ba14486fe89" providerId="LiveId" clId="{429E9BE8-0CFD-4B01-B3ED-2F5F2D092B40}" dt="2023-03-20T18:49:56.946" v="43"/>
          <ac:picMkLst>
            <pc:docMk/>
            <pc:sldMk cId="2713499688" sldId="403"/>
            <ac:picMk id="3" creationId="{08C0584C-115B-F32D-5C7A-F708CFAEAD29}"/>
          </ac:picMkLst>
        </pc:picChg>
      </pc:sldChg>
      <pc:sldChg chg="delSp mod setBg">
        <pc:chgData name="Laura Oathout" userId="6ff55ba14486fe89" providerId="LiveId" clId="{429E9BE8-0CFD-4B01-B3ED-2F5F2D092B40}" dt="2023-03-20T18:49:57.016" v="65"/>
        <pc:sldMkLst>
          <pc:docMk/>
          <pc:sldMk cId="2453435597" sldId="404"/>
        </pc:sldMkLst>
        <pc:spChg chg="del">
          <ac:chgData name="Laura Oathout" userId="6ff55ba14486fe89" providerId="LiveId" clId="{429E9BE8-0CFD-4B01-B3ED-2F5F2D092B40}" dt="2023-03-20T18:49:56.983" v="61"/>
          <ac:spMkLst>
            <pc:docMk/>
            <pc:sldMk cId="2453435597" sldId="404"/>
            <ac:spMk id="2" creationId="{00000000-0000-0000-0000-000000000000}"/>
          </ac:spMkLst>
        </pc:spChg>
        <pc:spChg chg="del">
          <ac:chgData name="Laura Oathout" userId="6ff55ba14486fe89" providerId="LiveId" clId="{429E9BE8-0CFD-4B01-B3ED-2F5F2D092B40}" dt="2023-03-20T18:49:56.982" v="59"/>
          <ac:spMkLst>
            <pc:docMk/>
            <pc:sldMk cId="2453435597" sldId="404"/>
            <ac:spMk id="4" creationId="{00000000-0000-0000-0000-000000000000}"/>
          </ac:spMkLst>
        </pc:spChg>
        <pc:spChg chg="del">
          <ac:chgData name="Laura Oathout" userId="6ff55ba14486fe89" providerId="LiveId" clId="{429E9BE8-0CFD-4B01-B3ED-2F5F2D092B40}" dt="2023-03-20T18:49:56.962" v="53"/>
          <ac:spMkLst>
            <pc:docMk/>
            <pc:sldMk cId="2453435597" sldId="404"/>
            <ac:spMk id="6" creationId="{933AF3EE-7C64-2CED-8869-70FBF3ED7840}"/>
          </ac:spMkLst>
        </pc:spChg>
        <pc:spChg chg="del">
          <ac:chgData name="Laura Oathout" userId="6ff55ba14486fe89" providerId="LiveId" clId="{429E9BE8-0CFD-4B01-B3ED-2F5F2D092B40}" dt="2023-03-20T18:49:56.979" v="55"/>
          <ac:spMkLst>
            <pc:docMk/>
            <pc:sldMk cId="2453435597" sldId="404"/>
            <ac:spMk id="7" creationId="{00000000-0000-0000-0000-000000000000}"/>
          </ac:spMkLst>
        </pc:spChg>
        <pc:spChg chg="del">
          <ac:chgData name="Laura Oathout" userId="6ff55ba14486fe89" providerId="LiveId" clId="{429E9BE8-0CFD-4B01-B3ED-2F5F2D092B40}" dt="2023-03-20T18:49:56.986" v="63"/>
          <ac:spMkLst>
            <pc:docMk/>
            <pc:sldMk cId="2453435597" sldId="404"/>
            <ac:spMk id="8" creationId="{00000000-0000-0000-0000-000000000000}"/>
          </ac:spMkLst>
        </pc:spChg>
        <pc:picChg chg="del">
          <ac:chgData name="Laura Oathout" userId="6ff55ba14486fe89" providerId="LiveId" clId="{429E9BE8-0CFD-4B01-B3ED-2F5F2D092B40}" dt="2023-03-20T18:49:56.979" v="57"/>
          <ac:picMkLst>
            <pc:docMk/>
            <pc:sldMk cId="2453435597" sldId="404"/>
            <ac:picMk id="5" creationId="{C39A88A2-A55C-7D4A-C4BB-49D88DA19B68}"/>
          </ac:picMkLst>
        </pc:picChg>
      </pc:sldChg>
      <pc:sldChg chg="delSp mod setBg">
        <pc:chgData name="Laura Oathout" userId="6ff55ba14486fe89" providerId="LiveId" clId="{429E9BE8-0CFD-4B01-B3ED-2F5F2D092B40}" dt="2023-03-20T18:50:00.200" v="1729"/>
        <pc:sldMkLst>
          <pc:docMk/>
          <pc:sldMk cId="3961270686" sldId="405"/>
        </pc:sldMkLst>
        <pc:spChg chg="del">
          <ac:chgData name="Laura Oathout" userId="6ff55ba14486fe89" providerId="LiveId" clId="{429E9BE8-0CFD-4B01-B3ED-2F5F2D092B40}" dt="2023-03-20T18:50:00.155" v="1703"/>
          <ac:spMkLst>
            <pc:docMk/>
            <pc:sldMk cId="3961270686" sldId="405"/>
            <ac:spMk id="3" creationId="{2D026590-E554-621F-6C26-F3BB02F625C5}"/>
          </ac:spMkLst>
        </pc:spChg>
        <pc:spChg chg="del">
          <ac:chgData name="Laura Oathout" userId="6ff55ba14486fe89" providerId="LiveId" clId="{429E9BE8-0CFD-4B01-B3ED-2F5F2D092B40}" dt="2023-03-20T18:50:00.153" v="1699"/>
          <ac:spMkLst>
            <pc:docMk/>
            <pc:sldMk cId="3961270686" sldId="405"/>
            <ac:spMk id="7" creationId="{00000000-0000-0000-0000-000000000000}"/>
          </ac:spMkLst>
        </pc:spChg>
        <pc:spChg chg="del">
          <ac:chgData name="Laura Oathout" userId="6ff55ba14486fe89" providerId="LiveId" clId="{429E9BE8-0CFD-4B01-B3ED-2F5F2D092B40}" dt="2023-03-20T18:50:00.156" v="1707"/>
          <ac:spMkLst>
            <pc:docMk/>
            <pc:sldMk cId="3961270686" sldId="405"/>
            <ac:spMk id="11" creationId="{0FE23FD9-D8D0-427E-B8C4-00A4F9A7DCAF}"/>
          </ac:spMkLst>
        </pc:spChg>
        <pc:spChg chg="del">
          <ac:chgData name="Laura Oathout" userId="6ff55ba14486fe89" providerId="LiveId" clId="{429E9BE8-0CFD-4B01-B3ED-2F5F2D092B40}" dt="2023-03-20T18:50:00.156" v="1709"/>
          <ac:spMkLst>
            <pc:docMk/>
            <pc:sldMk cId="3961270686" sldId="405"/>
            <ac:spMk id="12" creationId="{0E945894-1F4B-F34E-4806-529B3E8B7EF0}"/>
          </ac:spMkLst>
        </pc:spChg>
        <pc:spChg chg="del">
          <ac:chgData name="Laura Oathout" userId="6ff55ba14486fe89" providerId="LiveId" clId="{429E9BE8-0CFD-4B01-B3ED-2F5F2D092B40}" dt="2023-03-20T18:50:00.168" v="1723"/>
          <ac:spMkLst>
            <pc:docMk/>
            <pc:sldMk cId="3961270686" sldId="405"/>
            <ac:spMk id="25" creationId="{00000000-0000-0000-0000-000000000000}"/>
          </ac:spMkLst>
        </pc:spChg>
        <pc:spChg chg="del">
          <ac:chgData name="Laura Oathout" userId="6ff55ba14486fe89" providerId="LiveId" clId="{429E9BE8-0CFD-4B01-B3ED-2F5F2D092B40}" dt="2023-03-20T18:50:00.169" v="1725"/>
          <ac:spMkLst>
            <pc:docMk/>
            <pc:sldMk cId="3961270686" sldId="405"/>
            <ac:spMk id="26" creationId="{00000000-0000-0000-0000-000000000000}"/>
          </ac:spMkLst>
        </pc:spChg>
        <pc:spChg chg="del">
          <ac:chgData name="Laura Oathout" userId="6ff55ba14486fe89" providerId="LiveId" clId="{429E9BE8-0CFD-4B01-B3ED-2F5F2D092B40}" dt="2023-03-20T18:50:00.164" v="1719"/>
          <ac:spMkLst>
            <pc:docMk/>
            <pc:sldMk cId="3961270686" sldId="405"/>
            <ac:spMk id="43" creationId="{C1E27412-F96A-35D8-0260-763855C54B49}"/>
          </ac:spMkLst>
        </pc:spChg>
        <pc:spChg chg="del">
          <ac:chgData name="Laura Oathout" userId="6ff55ba14486fe89" providerId="LiveId" clId="{429E9BE8-0CFD-4B01-B3ED-2F5F2D092B40}" dt="2023-03-20T18:50:00.166" v="1721"/>
          <ac:spMkLst>
            <pc:docMk/>
            <pc:sldMk cId="3961270686" sldId="405"/>
            <ac:spMk id="44" creationId="{75354343-9B56-D8F8-95B8-88CB4F5E7807}"/>
          </ac:spMkLst>
        </pc:spChg>
        <pc:spChg chg="del">
          <ac:chgData name="Laura Oathout" userId="6ff55ba14486fe89" providerId="LiveId" clId="{429E9BE8-0CFD-4B01-B3ED-2F5F2D092B40}" dt="2023-03-20T18:50:00.156" v="1711"/>
          <ac:spMkLst>
            <pc:docMk/>
            <pc:sldMk cId="3961270686" sldId="405"/>
            <ac:spMk id="45" creationId="{81C4CBA0-54E4-37F7-D124-7BA85E7A9471}"/>
          </ac:spMkLst>
        </pc:spChg>
        <pc:spChg chg="del">
          <ac:chgData name="Laura Oathout" userId="6ff55ba14486fe89" providerId="LiveId" clId="{429E9BE8-0CFD-4B01-B3ED-2F5F2D092B40}" dt="2023-03-20T18:50:00.160" v="1715"/>
          <ac:spMkLst>
            <pc:docMk/>
            <pc:sldMk cId="3961270686" sldId="405"/>
            <ac:spMk id="46" creationId="{FDA9402B-D65E-A386-964E-0802A859BFB7}"/>
          </ac:spMkLst>
        </pc:spChg>
        <pc:grpChg chg="del">
          <ac:chgData name="Laura Oathout" userId="6ff55ba14486fe89" providerId="LiveId" clId="{429E9BE8-0CFD-4B01-B3ED-2F5F2D092B40}" dt="2023-03-20T18:50:00.162" v="1717"/>
          <ac:grpSpMkLst>
            <pc:docMk/>
            <pc:sldMk cId="3961270686" sldId="405"/>
            <ac:grpSpMk id="42" creationId="{CB9AA0ED-2F39-7E62-49EA-11BB48023D3D}"/>
          </ac:grpSpMkLst>
        </pc:grpChg>
        <pc:picChg chg="del">
          <ac:chgData name="Laura Oathout" userId="6ff55ba14486fe89" providerId="LiveId" clId="{429E9BE8-0CFD-4B01-B3ED-2F5F2D092B40}" dt="2023-03-20T18:50:00.152" v="1697"/>
          <ac:picMkLst>
            <pc:docMk/>
            <pc:sldMk cId="3961270686" sldId="405"/>
            <ac:picMk id="4" creationId="{00000000-0000-0000-0000-000000000000}"/>
          </ac:picMkLst>
        </pc:picChg>
        <pc:picChg chg="del">
          <ac:chgData name="Laura Oathout" userId="6ff55ba14486fe89" providerId="LiveId" clId="{429E9BE8-0CFD-4B01-B3ED-2F5F2D092B40}" dt="2023-03-20T18:50:00.155" v="1701"/>
          <ac:picMkLst>
            <pc:docMk/>
            <pc:sldMk cId="3961270686" sldId="405"/>
            <ac:picMk id="5" creationId="{33C13AF3-C075-ABDD-C484-8B756060D80B}"/>
          </ac:picMkLst>
        </pc:picChg>
        <pc:picChg chg="del">
          <ac:chgData name="Laura Oathout" userId="6ff55ba14486fe89" providerId="LiveId" clId="{429E9BE8-0CFD-4B01-B3ED-2F5F2D092B40}" dt="2023-03-20T18:50:00.156" v="1705"/>
          <ac:picMkLst>
            <pc:docMk/>
            <pc:sldMk cId="3961270686" sldId="405"/>
            <ac:picMk id="10" creationId="{9012355B-CAB2-9440-0D71-426DF36077DB}"/>
          </ac:picMkLst>
        </pc:picChg>
        <pc:picChg chg="del">
          <ac:chgData name="Laura Oathout" userId="6ff55ba14486fe89" providerId="LiveId" clId="{429E9BE8-0CFD-4B01-B3ED-2F5F2D092B40}" dt="2023-03-20T18:50:00.160" v="1713"/>
          <ac:picMkLst>
            <pc:docMk/>
            <pc:sldMk cId="3961270686" sldId="405"/>
            <ac:picMk id="13" creationId="{83E1CB0C-8BB4-79B2-F608-6E4CD18BC7AC}"/>
          </ac:picMkLst>
        </pc:picChg>
        <pc:picChg chg="del">
          <ac:chgData name="Laura Oathout" userId="6ff55ba14486fe89" providerId="LiveId" clId="{429E9BE8-0CFD-4B01-B3ED-2F5F2D092B40}" dt="2023-03-20T18:50:00.170" v="1727"/>
          <ac:picMkLst>
            <pc:docMk/>
            <pc:sldMk cId="3961270686" sldId="405"/>
            <ac:picMk id="15" creationId="{A40DBFDA-F6E7-9FDD-34E9-C9ED262FC6C8}"/>
          </ac:picMkLst>
        </pc:picChg>
      </pc:sldChg>
      <pc:sldChg chg="delSp mod setBg">
        <pc:chgData name="Laura Oathout" userId="6ff55ba14486fe89" providerId="LiveId" clId="{429E9BE8-0CFD-4B01-B3ED-2F5F2D092B40}" dt="2023-03-20T18:49:57.044" v="79"/>
        <pc:sldMkLst>
          <pc:docMk/>
          <pc:sldMk cId="4218112093" sldId="406"/>
        </pc:sldMkLst>
        <pc:spChg chg="del">
          <ac:chgData name="Laura Oathout" userId="6ff55ba14486fe89" providerId="LiveId" clId="{429E9BE8-0CFD-4B01-B3ED-2F5F2D092B40}" dt="2023-03-20T18:49:57.017" v="75"/>
          <ac:spMkLst>
            <pc:docMk/>
            <pc:sldMk cId="4218112093" sldId="406"/>
            <ac:spMk id="2" creationId="{00000000-0000-0000-0000-000000000000}"/>
          </ac:spMkLst>
        </pc:spChg>
        <pc:spChg chg="del">
          <ac:chgData name="Laura Oathout" userId="6ff55ba14486fe89" providerId="LiveId" clId="{429E9BE8-0CFD-4B01-B3ED-2F5F2D092B40}" dt="2023-03-20T18:49:57.017" v="73"/>
          <ac:spMkLst>
            <pc:docMk/>
            <pc:sldMk cId="4218112093" sldId="406"/>
            <ac:spMk id="4" creationId="{00000000-0000-0000-0000-000000000000}"/>
          </ac:spMkLst>
        </pc:spChg>
        <pc:spChg chg="del">
          <ac:chgData name="Laura Oathout" userId="6ff55ba14486fe89" providerId="LiveId" clId="{429E9BE8-0CFD-4B01-B3ED-2F5F2D092B40}" dt="2023-03-20T18:49:57.017" v="67"/>
          <ac:spMkLst>
            <pc:docMk/>
            <pc:sldMk cId="4218112093" sldId="406"/>
            <ac:spMk id="6" creationId="{933AF3EE-7C64-2CED-8869-70FBF3ED7840}"/>
          </ac:spMkLst>
        </pc:spChg>
        <pc:spChg chg="del">
          <ac:chgData name="Laura Oathout" userId="6ff55ba14486fe89" providerId="LiveId" clId="{429E9BE8-0CFD-4B01-B3ED-2F5F2D092B40}" dt="2023-03-20T18:49:57.017" v="69"/>
          <ac:spMkLst>
            <pc:docMk/>
            <pc:sldMk cId="4218112093" sldId="406"/>
            <ac:spMk id="7" creationId="{00000000-0000-0000-0000-000000000000}"/>
          </ac:spMkLst>
        </pc:spChg>
        <pc:spChg chg="del">
          <ac:chgData name="Laura Oathout" userId="6ff55ba14486fe89" providerId="LiveId" clId="{429E9BE8-0CFD-4B01-B3ED-2F5F2D092B40}" dt="2023-03-20T18:49:57.017" v="77"/>
          <ac:spMkLst>
            <pc:docMk/>
            <pc:sldMk cId="4218112093" sldId="406"/>
            <ac:spMk id="8" creationId="{00000000-0000-0000-0000-000000000000}"/>
          </ac:spMkLst>
        </pc:spChg>
        <pc:picChg chg="del">
          <ac:chgData name="Laura Oathout" userId="6ff55ba14486fe89" providerId="LiveId" clId="{429E9BE8-0CFD-4B01-B3ED-2F5F2D092B40}" dt="2023-03-20T18:49:57.017" v="71"/>
          <ac:picMkLst>
            <pc:docMk/>
            <pc:sldMk cId="4218112093" sldId="406"/>
            <ac:picMk id="5" creationId="{C39A88A2-A55C-7D4A-C4BB-49D88DA19B68}"/>
          </ac:picMkLst>
        </pc:picChg>
      </pc:sldChg>
      <pc:sldChg chg="delSp mod setBg">
        <pc:chgData name="Laura Oathout" userId="6ff55ba14486fe89" providerId="LiveId" clId="{429E9BE8-0CFD-4B01-B3ED-2F5F2D092B40}" dt="2023-03-20T18:49:58.603" v="973"/>
        <pc:sldMkLst>
          <pc:docMk/>
          <pc:sldMk cId="3378178769" sldId="407"/>
        </pc:sldMkLst>
        <pc:spChg chg="del">
          <ac:chgData name="Laura Oathout" userId="6ff55ba14486fe89" providerId="LiveId" clId="{429E9BE8-0CFD-4B01-B3ED-2F5F2D092B40}" dt="2023-03-20T18:49:58.578" v="969"/>
          <ac:spMkLst>
            <pc:docMk/>
            <pc:sldMk cId="3378178769" sldId="407"/>
            <ac:spMk id="3" creationId="{00000000-0000-0000-0000-000000000000}"/>
          </ac:spMkLst>
        </pc:spChg>
        <pc:spChg chg="del">
          <ac:chgData name="Laura Oathout" userId="6ff55ba14486fe89" providerId="LiveId" clId="{429E9BE8-0CFD-4B01-B3ED-2F5F2D092B40}" dt="2023-03-20T18:49:58.574" v="965"/>
          <ac:spMkLst>
            <pc:docMk/>
            <pc:sldMk cId="3378178769" sldId="407"/>
            <ac:spMk id="4" creationId="{DEF85D21-EF20-5876-6E3D-C902EBA1FD89}"/>
          </ac:spMkLst>
        </pc:spChg>
        <pc:spChg chg="del">
          <ac:chgData name="Laura Oathout" userId="6ff55ba14486fe89" providerId="LiveId" clId="{429E9BE8-0CFD-4B01-B3ED-2F5F2D092B40}" dt="2023-03-20T18:49:58.580" v="971"/>
          <ac:spMkLst>
            <pc:docMk/>
            <pc:sldMk cId="3378178769" sldId="407"/>
            <ac:spMk id="5" creationId="{00000000-0000-0000-0000-000000000000}"/>
          </ac:spMkLst>
        </pc:spChg>
        <pc:spChg chg="del">
          <ac:chgData name="Laura Oathout" userId="6ff55ba14486fe89" providerId="LiveId" clId="{429E9BE8-0CFD-4B01-B3ED-2F5F2D092B40}" dt="2023-03-20T18:49:58.574" v="967"/>
          <ac:spMkLst>
            <pc:docMk/>
            <pc:sldMk cId="3378178769" sldId="407"/>
            <ac:spMk id="6" creationId="{30241A6B-F479-CFB7-81EE-5A2D34C161A5}"/>
          </ac:spMkLst>
        </pc:spChg>
      </pc:sldChg>
      <pc:sldChg chg="delSp mod setBg">
        <pc:chgData name="Laura Oathout" userId="6ff55ba14486fe89" providerId="LiveId" clId="{429E9BE8-0CFD-4B01-B3ED-2F5F2D092B40}" dt="2023-03-20T18:49:58.958" v="1175"/>
        <pc:sldMkLst>
          <pc:docMk/>
          <pc:sldMk cId="683766646" sldId="408"/>
        </pc:sldMkLst>
        <pc:spChg chg="del">
          <ac:chgData name="Laura Oathout" userId="6ff55ba14486fe89" providerId="LiveId" clId="{429E9BE8-0CFD-4B01-B3ED-2F5F2D092B40}" dt="2023-03-20T18:49:58.928" v="1171"/>
          <ac:spMkLst>
            <pc:docMk/>
            <pc:sldMk cId="683766646" sldId="408"/>
            <ac:spMk id="3" creationId="{00000000-0000-0000-0000-000000000000}"/>
          </ac:spMkLst>
        </pc:spChg>
        <pc:spChg chg="del">
          <ac:chgData name="Laura Oathout" userId="6ff55ba14486fe89" providerId="LiveId" clId="{429E9BE8-0CFD-4B01-B3ED-2F5F2D092B40}" dt="2023-03-20T18:49:58.926" v="1167"/>
          <ac:spMkLst>
            <pc:docMk/>
            <pc:sldMk cId="683766646" sldId="408"/>
            <ac:spMk id="4" creationId="{DEF85D21-EF20-5876-6E3D-C902EBA1FD89}"/>
          </ac:spMkLst>
        </pc:spChg>
        <pc:spChg chg="del">
          <ac:chgData name="Laura Oathout" userId="6ff55ba14486fe89" providerId="LiveId" clId="{429E9BE8-0CFD-4B01-B3ED-2F5F2D092B40}" dt="2023-03-20T18:49:58.928" v="1173"/>
          <ac:spMkLst>
            <pc:docMk/>
            <pc:sldMk cId="683766646" sldId="408"/>
            <ac:spMk id="5" creationId="{00000000-0000-0000-0000-000000000000}"/>
          </ac:spMkLst>
        </pc:spChg>
        <pc:spChg chg="del">
          <ac:chgData name="Laura Oathout" userId="6ff55ba14486fe89" providerId="LiveId" clId="{429E9BE8-0CFD-4B01-B3ED-2F5F2D092B40}" dt="2023-03-20T18:49:58.928" v="1169"/>
          <ac:spMkLst>
            <pc:docMk/>
            <pc:sldMk cId="683766646" sldId="408"/>
            <ac:spMk id="6" creationId="{30241A6B-F479-CFB7-81EE-5A2D34C161A5}"/>
          </ac:spMkLst>
        </pc:spChg>
      </pc:sldChg>
      <pc:sldChg chg="delSp mod setBg">
        <pc:chgData name="Laura Oathout" userId="6ff55ba14486fe89" providerId="LiveId" clId="{429E9BE8-0CFD-4B01-B3ED-2F5F2D092B40}" dt="2023-03-20T18:49:59.335" v="1401"/>
        <pc:sldMkLst>
          <pc:docMk/>
          <pc:sldMk cId="3969956616" sldId="410"/>
        </pc:sldMkLst>
        <pc:spChg chg="del">
          <ac:chgData name="Laura Oathout" userId="6ff55ba14486fe89" providerId="LiveId" clId="{429E9BE8-0CFD-4B01-B3ED-2F5F2D092B40}" dt="2023-03-20T18:49:59.312" v="1397"/>
          <ac:spMkLst>
            <pc:docMk/>
            <pc:sldMk cId="3969956616" sldId="410"/>
            <ac:spMk id="3" creationId="{00000000-0000-0000-0000-000000000000}"/>
          </ac:spMkLst>
        </pc:spChg>
        <pc:spChg chg="del">
          <ac:chgData name="Laura Oathout" userId="6ff55ba14486fe89" providerId="LiveId" clId="{429E9BE8-0CFD-4B01-B3ED-2F5F2D092B40}" dt="2023-03-20T18:49:59.310" v="1393"/>
          <ac:spMkLst>
            <pc:docMk/>
            <pc:sldMk cId="3969956616" sldId="410"/>
            <ac:spMk id="4" creationId="{DEF85D21-EF20-5876-6E3D-C902EBA1FD89}"/>
          </ac:spMkLst>
        </pc:spChg>
        <pc:spChg chg="del">
          <ac:chgData name="Laura Oathout" userId="6ff55ba14486fe89" providerId="LiveId" clId="{429E9BE8-0CFD-4B01-B3ED-2F5F2D092B40}" dt="2023-03-20T18:49:59.314" v="1399"/>
          <ac:spMkLst>
            <pc:docMk/>
            <pc:sldMk cId="3969956616" sldId="410"/>
            <ac:spMk id="5" creationId="{00000000-0000-0000-0000-000000000000}"/>
          </ac:spMkLst>
        </pc:spChg>
        <pc:spChg chg="del">
          <ac:chgData name="Laura Oathout" userId="6ff55ba14486fe89" providerId="LiveId" clId="{429E9BE8-0CFD-4B01-B3ED-2F5F2D092B40}" dt="2023-03-20T18:49:59.312" v="1395"/>
          <ac:spMkLst>
            <pc:docMk/>
            <pc:sldMk cId="3969956616" sldId="410"/>
            <ac:spMk id="6" creationId="{30241A6B-F479-CFB7-81EE-5A2D34C161A5}"/>
          </ac:spMkLst>
        </pc:spChg>
      </pc:sldChg>
      <pc:sldChg chg="delSp mod setBg">
        <pc:chgData name="Laura Oathout" userId="6ff55ba14486fe89" providerId="LiveId" clId="{429E9BE8-0CFD-4B01-B3ED-2F5F2D092B40}" dt="2023-03-20T18:49:59.878" v="1659"/>
        <pc:sldMkLst>
          <pc:docMk/>
          <pc:sldMk cId="987071864" sldId="411"/>
        </pc:sldMkLst>
        <pc:spChg chg="del">
          <ac:chgData name="Laura Oathout" userId="6ff55ba14486fe89" providerId="LiveId" clId="{429E9BE8-0CFD-4B01-B3ED-2F5F2D092B40}" dt="2023-03-20T18:49:59.857" v="1655"/>
          <ac:spMkLst>
            <pc:docMk/>
            <pc:sldMk cId="987071864" sldId="411"/>
            <ac:spMk id="3" creationId="{00000000-0000-0000-0000-000000000000}"/>
          </ac:spMkLst>
        </pc:spChg>
        <pc:spChg chg="del">
          <ac:chgData name="Laura Oathout" userId="6ff55ba14486fe89" providerId="LiveId" clId="{429E9BE8-0CFD-4B01-B3ED-2F5F2D092B40}" dt="2023-03-20T18:49:59.852" v="1651"/>
          <ac:spMkLst>
            <pc:docMk/>
            <pc:sldMk cId="987071864" sldId="411"/>
            <ac:spMk id="4" creationId="{DEF85D21-EF20-5876-6E3D-C902EBA1FD89}"/>
          </ac:spMkLst>
        </pc:spChg>
        <pc:spChg chg="del">
          <ac:chgData name="Laura Oathout" userId="6ff55ba14486fe89" providerId="LiveId" clId="{429E9BE8-0CFD-4B01-B3ED-2F5F2D092B40}" dt="2023-03-20T18:49:59.857" v="1657"/>
          <ac:spMkLst>
            <pc:docMk/>
            <pc:sldMk cId="987071864" sldId="411"/>
            <ac:spMk id="5" creationId="{00000000-0000-0000-0000-000000000000}"/>
          </ac:spMkLst>
        </pc:spChg>
        <pc:spChg chg="del">
          <ac:chgData name="Laura Oathout" userId="6ff55ba14486fe89" providerId="LiveId" clId="{429E9BE8-0CFD-4B01-B3ED-2F5F2D092B40}" dt="2023-03-20T18:49:59.856" v="1653"/>
          <ac:spMkLst>
            <pc:docMk/>
            <pc:sldMk cId="987071864" sldId="411"/>
            <ac:spMk id="6" creationId="{30241A6B-F479-CFB7-81EE-5A2D34C161A5}"/>
          </ac:spMkLst>
        </pc:spChg>
      </pc:sldChg>
      <pc:sldChg chg="delSp mod setBg">
        <pc:chgData name="Laura Oathout" userId="6ff55ba14486fe89" providerId="LiveId" clId="{429E9BE8-0CFD-4B01-B3ED-2F5F2D092B40}" dt="2023-03-20T18:49:57.770" v="527"/>
        <pc:sldMkLst>
          <pc:docMk/>
          <pc:sldMk cId="928822067" sldId="412"/>
        </pc:sldMkLst>
        <pc:spChg chg="del">
          <ac:chgData name="Laura Oathout" userId="6ff55ba14486fe89" providerId="LiveId" clId="{429E9BE8-0CFD-4B01-B3ED-2F5F2D092B40}" dt="2023-03-20T18:49:57.737" v="523"/>
          <ac:spMkLst>
            <pc:docMk/>
            <pc:sldMk cId="928822067" sldId="412"/>
            <ac:spMk id="3" creationId="{00000000-0000-0000-0000-000000000000}"/>
          </ac:spMkLst>
        </pc:spChg>
        <pc:spChg chg="del">
          <ac:chgData name="Laura Oathout" userId="6ff55ba14486fe89" providerId="LiveId" clId="{429E9BE8-0CFD-4B01-B3ED-2F5F2D092B40}" dt="2023-03-20T18:49:57.737" v="519"/>
          <ac:spMkLst>
            <pc:docMk/>
            <pc:sldMk cId="928822067" sldId="412"/>
            <ac:spMk id="4" creationId="{DEF85D21-EF20-5876-6E3D-C902EBA1FD89}"/>
          </ac:spMkLst>
        </pc:spChg>
        <pc:spChg chg="del">
          <ac:chgData name="Laura Oathout" userId="6ff55ba14486fe89" providerId="LiveId" clId="{429E9BE8-0CFD-4B01-B3ED-2F5F2D092B40}" dt="2023-03-20T18:49:57.737" v="525"/>
          <ac:spMkLst>
            <pc:docMk/>
            <pc:sldMk cId="928822067" sldId="412"/>
            <ac:spMk id="5" creationId="{00000000-0000-0000-0000-000000000000}"/>
          </ac:spMkLst>
        </pc:spChg>
        <pc:spChg chg="del">
          <ac:chgData name="Laura Oathout" userId="6ff55ba14486fe89" providerId="LiveId" clId="{429E9BE8-0CFD-4B01-B3ED-2F5F2D092B40}" dt="2023-03-20T18:49:57.737" v="521"/>
          <ac:spMkLst>
            <pc:docMk/>
            <pc:sldMk cId="928822067" sldId="412"/>
            <ac:spMk id="6" creationId="{30241A6B-F479-CFB7-81EE-5A2D34C161A5}"/>
          </ac:spMkLst>
        </pc:spChg>
      </pc:sldChg>
      <pc:sldChg chg="delSp mod setBg">
        <pc:chgData name="Laura Oathout" userId="6ff55ba14486fe89" providerId="LiveId" clId="{429E9BE8-0CFD-4B01-B3ED-2F5F2D092B40}" dt="2023-03-20T18:49:57.856" v="579"/>
        <pc:sldMkLst>
          <pc:docMk/>
          <pc:sldMk cId="285725830" sldId="413"/>
        </pc:sldMkLst>
        <pc:grpChg chg="del">
          <ac:chgData name="Laura Oathout" userId="6ff55ba14486fe89" providerId="LiveId" clId="{429E9BE8-0CFD-4B01-B3ED-2F5F2D092B40}" dt="2023-03-20T18:49:57.823" v="577"/>
          <ac:grpSpMkLst>
            <pc:docMk/>
            <pc:sldMk cId="285725830" sldId="413"/>
            <ac:grpSpMk id="2" creationId="{1DDA9B94-B9E4-3ED1-3459-BF2806FA9F33}"/>
          </ac:grpSpMkLst>
        </pc:grpChg>
        <pc:picChg chg="del">
          <ac:chgData name="Laura Oathout" userId="6ff55ba14486fe89" providerId="LiveId" clId="{429E9BE8-0CFD-4B01-B3ED-2F5F2D092B40}" dt="2023-03-20T18:49:57.800" v="555"/>
          <ac:picMkLst>
            <pc:docMk/>
            <pc:sldMk cId="285725830" sldId="413"/>
            <ac:picMk id="18" creationId="{AEF9AE1A-7A28-966B-B620-FDCE7A5C8336}"/>
          </ac:picMkLst>
        </pc:picChg>
        <pc:picChg chg="del">
          <ac:chgData name="Laura Oathout" userId="6ff55ba14486fe89" providerId="LiveId" clId="{429E9BE8-0CFD-4B01-B3ED-2F5F2D092B40}" dt="2023-03-20T18:49:57.800" v="557"/>
          <ac:picMkLst>
            <pc:docMk/>
            <pc:sldMk cId="285725830" sldId="413"/>
            <ac:picMk id="19" creationId="{EDECF66D-C233-3449-24E1-E1D0A4BD2B28}"/>
          </ac:picMkLst>
        </pc:picChg>
        <pc:picChg chg="del">
          <ac:chgData name="Laura Oathout" userId="6ff55ba14486fe89" providerId="LiveId" clId="{429E9BE8-0CFD-4B01-B3ED-2F5F2D092B40}" dt="2023-03-20T18:49:57.800" v="559"/>
          <ac:picMkLst>
            <pc:docMk/>
            <pc:sldMk cId="285725830" sldId="413"/>
            <ac:picMk id="20" creationId="{09DCEB61-1826-624D-8C50-D00CC52B135B}"/>
          </ac:picMkLst>
        </pc:picChg>
        <pc:picChg chg="del">
          <ac:chgData name="Laura Oathout" userId="6ff55ba14486fe89" providerId="LiveId" clId="{429E9BE8-0CFD-4B01-B3ED-2F5F2D092B40}" dt="2023-03-20T18:49:57.800" v="561"/>
          <ac:picMkLst>
            <pc:docMk/>
            <pc:sldMk cId="285725830" sldId="413"/>
            <ac:picMk id="21" creationId="{D6368347-DC1C-B6A8-5037-DEF2BABD07BE}"/>
          </ac:picMkLst>
        </pc:picChg>
        <pc:picChg chg="del">
          <ac:chgData name="Laura Oathout" userId="6ff55ba14486fe89" providerId="LiveId" clId="{429E9BE8-0CFD-4B01-B3ED-2F5F2D092B40}" dt="2023-03-20T18:49:57.800" v="563"/>
          <ac:picMkLst>
            <pc:docMk/>
            <pc:sldMk cId="285725830" sldId="413"/>
            <ac:picMk id="22" creationId="{80E3F1ED-C7D0-DCCD-02BC-C662DF337BFE}"/>
          </ac:picMkLst>
        </pc:picChg>
        <pc:picChg chg="del">
          <ac:chgData name="Laura Oathout" userId="6ff55ba14486fe89" providerId="LiveId" clId="{429E9BE8-0CFD-4B01-B3ED-2F5F2D092B40}" dt="2023-03-20T18:49:57.800" v="565"/>
          <ac:picMkLst>
            <pc:docMk/>
            <pc:sldMk cId="285725830" sldId="413"/>
            <ac:picMk id="23" creationId="{26E0877B-E1EC-56D8-2268-66D32380AFFF}"/>
          </ac:picMkLst>
        </pc:picChg>
        <pc:picChg chg="del">
          <ac:chgData name="Laura Oathout" userId="6ff55ba14486fe89" providerId="LiveId" clId="{429E9BE8-0CFD-4B01-B3ED-2F5F2D092B40}" dt="2023-03-20T18:49:57.816" v="567"/>
          <ac:picMkLst>
            <pc:docMk/>
            <pc:sldMk cId="285725830" sldId="413"/>
            <ac:picMk id="25" creationId="{D74E6026-29B6-72EF-E7C0-6EFEC550362F}"/>
          </ac:picMkLst>
        </pc:picChg>
        <pc:picChg chg="del">
          <ac:chgData name="Laura Oathout" userId="6ff55ba14486fe89" providerId="LiveId" clId="{429E9BE8-0CFD-4B01-B3ED-2F5F2D092B40}" dt="2023-03-20T18:49:57.818" v="569"/>
          <ac:picMkLst>
            <pc:docMk/>
            <pc:sldMk cId="285725830" sldId="413"/>
            <ac:picMk id="27" creationId="{6633E6D1-E4FE-BD4B-EB87-CC2FE8CD83FC}"/>
          </ac:picMkLst>
        </pc:picChg>
        <pc:picChg chg="del">
          <ac:chgData name="Laura Oathout" userId="6ff55ba14486fe89" providerId="LiveId" clId="{429E9BE8-0CFD-4B01-B3ED-2F5F2D092B40}" dt="2023-03-20T18:49:57.818" v="571"/>
          <ac:picMkLst>
            <pc:docMk/>
            <pc:sldMk cId="285725830" sldId="413"/>
            <ac:picMk id="29" creationId="{DB312C34-F171-19A7-AB4C-757F8BFEE618}"/>
          </ac:picMkLst>
        </pc:picChg>
        <pc:picChg chg="del">
          <ac:chgData name="Laura Oathout" userId="6ff55ba14486fe89" providerId="LiveId" clId="{429E9BE8-0CFD-4B01-B3ED-2F5F2D092B40}" dt="2023-03-20T18:49:57.818" v="573"/>
          <ac:picMkLst>
            <pc:docMk/>
            <pc:sldMk cId="285725830" sldId="413"/>
            <ac:picMk id="31" creationId="{1F49A8B2-15AF-7822-5F7A-1DF0A07A71DD}"/>
          </ac:picMkLst>
        </pc:picChg>
        <pc:picChg chg="del">
          <ac:chgData name="Laura Oathout" userId="6ff55ba14486fe89" providerId="LiveId" clId="{429E9BE8-0CFD-4B01-B3ED-2F5F2D092B40}" dt="2023-03-20T18:49:57.818" v="575"/>
          <ac:picMkLst>
            <pc:docMk/>
            <pc:sldMk cId="285725830" sldId="413"/>
            <ac:picMk id="33" creationId="{7FE52FC0-F865-F8E9-740A-AEB5293422DE}"/>
          </ac:picMkLst>
        </pc:picChg>
      </pc:sldChg>
      <pc:sldChg chg="delSp mod setBg">
        <pc:chgData name="Laura Oathout" userId="6ff55ba14486fe89" providerId="LiveId" clId="{429E9BE8-0CFD-4B01-B3ED-2F5F2D092B40}" dt="2023-03-20T18:49:57.216" v="139"/>
        <pc:sldMkLst>
          <pc:docMk/>
          <pc:sldMk cId="1647925356" sldId="415"/>
        </pc:sldMkLst>
        <pc:spChg chg="del">
          <ac:chgData name="Laura Oathout" userId="6ff55ba14486fe89" providerId="LiveId" clId="{429E9BE8-0CFD-4B01-B3ED-2F5F2D092B40}" dt="2023-03-20T18:49:57.201" v="135"/>
          <ac:spMkLst>
            <pc:docMk/>
            <pc:sldMk cId="1647925356" sldId="415"/>
            <ac:spMk id="3" creationId="{00000000-0000-0000-0000-000000000000}"/>
          </ac:spMkLst>
        </pc:spChg>
        <pc:spChg chg="del">
          <ac:chgData name="Laura Oathout" userId="6ff55ba14486fe89" providerId="LiveId" clId="{429E9BE8-0CFD-4B01-B3ED-2F5F2D092B40}" dt="2023-03-20T18:49:57.200" v="131"/>
          <ac:spMkLst>
            <pc:docMk/>
            <pc:sldMk cId="1647925356" sldId="415"/>
            <ac:spMk id="4" creationId="{DEF85D21-EF20-5876-6E3D-C902EBA1FD89}"/>
          </ac:spMkLst>
        </pc:spChg>
        <pc:spChg chg="del">
          <ac:chgData name="Laura Oathout" userId="6ff55ba14486fe89" providerId="LiveId" clId="{429E9BE8-0CFD-4B01-B3ED-2F5F2D092B40}" dt="2023-03-20T18:49:57.201" v="137"/>
          <ac:spMkLst>
            <pc:docMk/>
            <pc:sldMk cId="1647925356" sldId="415"/>
            <ac:spMk id="5" creationId="{00000000-0000-0000-0000-000000000000}"/>
          </ac:spMkLst>
        </pc:spChg>
        <pc:spChg chg="del">
          <ac:chgData name="Laura Oathout" userId="6ff55ba14486fe89" providerId="LiveId" clId="{429E9BE8-0CFD-4B01-B3ED-2F5F2D092B40}" dt="2023-03-20T18:49:57.201" v="133"/>
          <ac:spMkLst>
            <pc:docMk/>
            <pc:sldMk cId="1647925356" sldId="415"/>
            <ac:spMk id="6" creationId="{30241A6B-F479-CFB7-81EE-5A2D34C161A5}"/>
          </ac:spMkLst>
        </pc:spChg>
      </pc:sldChg>
      <pc:sldChg chg="delSp mod setBg">
        <pc:chgData name="Laura Oathout" userId="6ff55ba14486fe89" providerId="LiveId" clId="{429E9BE8-0CFD-4B01-B3ED-2F5F2D092B40}" dt="2023-03-20T18:49:57.800" v="553"/>
        <pc:sldMkLst>
          <pc:docMk/>
          <pc:sldMk cId="701801532" sldId="416"/>
        </pc:sldMkLst>
        <pc:spChg chg="del">
          <ac:chgData name="Laura Oathout" userId="6ff55ba14486fe89" providerId="LiveId" clId="{429E9BE8-0CFD-4B01-B3ED-2F5F2D092B40}" dt="2023-03-20T18:49:57.770" v="539"/>
          <ac:spMkLst>
            <pc:docMk/>
            <pc:sldMk cId="701801532" sldId="416"/>
            <ac:spMk id="2" creationId="{356F3C42-B77D-7BFE-5466-128450F4F541}"/>
          </ac:spMkLst>
        </pc:spChg>
        <pc:spChg chg="del">
          <ac:chgData name="Laura Oathout" userId="6ff55ba14486fe89" providerId="LiveId" clId="{429E9BE8-0CFD-4B01-B3ED-2F5F2D092B40}" dt="2023-03-20T18:49:57.770" v="541"/>
          <ac:spMkLst>
            <pc:docMk/>
            <pc:sldMk cId="701801532" sldId="416"/>
            <ac:spMk id="4" creationId="{606AF637-DEE8-F017-D072-7A48E0D3CDD9}"/>
          </ac:spMkLst>
        </pc:spChg>
        <pc:spChg chg="del">
          <ac:chgData name="Laura Oathout" userId="6ff55ba14486fe89" providerId="LiveId" clId="{429E9BE8-0CFD-4B01-B3ED-2F5F2D092B40}" dt="2023-03-20T18:49:57.770" v="537"/>
          <ac:spMkLst>
            <pc:docMk/>
            <pc:sldMk cId="701801532" sldId="416"/>
            <ac:spMk id="5" creationId="{AE0785C7-5FAA-D416-E26B-C4F94A1D98C5}"/>
          </ac:spMkLst>
        </pc:spChg>
        <pc:spChg chg="del">
          <ac:chgData name="Laura Oathout" userId="6ff55ba14486fe89" providerId="LiveId" clId="{429E9BE8-0CFD-4B01-B3ED-2F5F2D092B40}" dt="2023-03-20T18:49:57.770" v="547"/>
          <ac:spMkLst>
            <pc:docMk/>
            <pc:sldMk cId="701801532" sldId="416"/>
            <ac:spMk id="8" creationId="{16C4FA2B-1F7D-D96F-140F-AB4B3635823B}"/>
          </ac:spMkLst>
        </pc:spChg>
        <pc:spChg chg="del">
          <ac:chgData name="Laura Oathout" userId="6ff55ba14486fe89" providerId="LiveId" clId="{429E9BE8-0CFD-4B01-B3ED-2F5F2D092B40}" dt="2023-03-20T18:49:57.770" v="531"/>
          <ac:spMkLst>
            <pc:docMk/>
            <pc:sldMk cId="701801532" sldId="416"/>
            <ac:spMk id="10" creationId="{3A718343-4F2D-BFF5-01D3-B8FC504B41EC}"/>
          </ac:spMkLst>
        </pc:spChg>
        <pc:spChg chg="del">
          <ac:chgData name="Laura Oathout" userId="6ff55ba14486fe89" providerId="LiveId" clId="{429E9BE8-0CFD-4B01-B3ED-2F5F2D092B40}" dt="2023-03-20T18:49:57.770" v="529"/>
          <ac:spMkLst>
            <pc:docMk/>
            <pc:sldMk cId="701801532" sldId="416"/>
            <ac:spMk id="12" creationId="{566AA6F0-B852-82A7-90A7-13B968AC92BB}"/>
          </ac:spMkLst>
        </pc:spChg>
        <pc:spChg chg="del">
          <ac:chgData name="Laura Oathout" userId="6ff55ba14486fe89" providerId="LiveId" clId="{429E9BE8-0CFD-4B01-B3ED-2F5F2D092B40}" dt="2023-03-20T18:49:57.770" v="549"/>
          <ac:spMkLst>
            <pc:docMk/>
            <pc:sldMk cId="701801532" sldId="416"/>
            <ac:spMk id="16" creationId="{B1988600-1FC3-8E12-1087-D76310724565}"/>
          </ac:spMkLst>
        </pc:spChg>
        <pc:spChg chg="del">
          <ac:chgData name="Laura Oathout" userId="6ff55ba14486fe89" providerId="LiveId" clId="{429E9BE8-0CFD-4B01-B3ED-2F5F2D092B40}" dt="2023-03-20T18:49:57.770" v="551"/>
          <ac:spMkLst>
            <pc:docMk/>
            <pc:sldMk cId="701801532" sldId="416"/>
            <ac:spMk id="17" creationId="{8332383A-5381-78DB-076A-1802763EBB39}"/>
          </ac:spMkLst>
        </pc:spChg>
        <pc:picChg chg="del">
          <ac:chgData name="Laura Oathout" userId="6ff55ba14486fe89" providerId="LiveId" clId="{429E9BE8-0CFD-4B01-B3ED-2F5F2D092B40}" dt="2023-03-20T18:49:57.770" v="535"/>
          <ac:picMkLst>
            <pc:docMk/>
            <pc:sldMk cId="701801532" sldId="416"/>
            <ac:picMk id="3" creationId="{DA6490CB-99B3-D2E6-AC42-32457985E3D5}"/>
          </ac:picMkLst>
        </pc:picChg>
        <pc:picChg chg="del">
          <ac:chgData name="Laura Oathout" userId="6ff55ba14486fe89" providerId="LiveId" clId="{429E9BE8-0CFD-4B01-B3ED-2F5F2D092B40}" dt="2023-03-20T18:49:57.770" v="543"/>
          <ac:picMkLst>
            <pc:docMk/>
            <pc:sldMk cId="701801532" sldId="416"/>
            <ac:picMk id="6" creationId="{936778FF-8411-7B65-EAC3-0CAD40099481}"/>
          </ac:picMkLst>
        </pc:picChg>
        <pc:picChg chg="del">
          <ac:chgData name="Laura Oathout" userId="6ff55ba14486fe89" providerId="LiveId" clId="{429E9BE8-0CFD-4B01-B3ED-2F5F2D092B40}" dt="2023-03-20T18:49:57.770" v="545"/>
          <ac:picMkLst>
            <pc:docMk/>
            <pc:sldMk cId="701801532" sldId="416"/>
            <ac:picMk id="7" creationId="{4BFB2E21-5842-83E0-F30D-DA393E211FE2}"/>
          </ac:picMkLst>
        </pc:picChg>
        <pc:picChg chg="del">
          <ac:chgData name="Laura Oathout" userId="6ff55ba14486fe89" providerId="LiveId" clId="{429E9BE8-0CFD-4B01-B3ED-2F5F2D092B40}" dt="2023-03-20T18:49:57.770" v="533"/>
          <ac:picMkLst>
            <pc:docMk/>
            <pc:sldMk cId="701801532" sldId="416"/>
            <ac:picMk id="37" creationId="{42EA7DF4-1FD4-E8EF-F3A8-AB319E62160F}"/>
          </ac:picMkLst>
        </pc:picChg>
      </pc:sldChg>
      <pc:sldChg chg="delSp mod setBg">
        <pc:chgData name="Laura Oathout" userId="6ff55ba14486fe89" providerId="LiveId" clId="{429E9BE8-0CFD-4B01-B3ED-2F5F2D092B40}" dt="2023-03-20T18:49:57.916" v="605"/>
        <pc:sldMkLst>
          <pc:docMk/>
          <pc:sldMk cId="183857814" sldId="417"/>
        </pc:sldMkLst>
        <pc:grpChg chg="del">
          <ac:chgData name="Laura Oathout" userId="6ff55ba14486fe89" providerId="LiveId" clId="{429E9BE8-0CFD-4B01-B3ED-2F5F2D092B40}" dt="2023-03-20T18:49:57.874" v="593"/>
          <ac:grpSpMkLst>
            <pc:docMk/>
            <pc:sldMk cId="183857814" sldId="417"/>
            <ac:grpSpMk id="2" creationId="{492AD548-0D0F-FBDB-1DFC-ED51DD7721B3}"/>
          </ac:grpSpMkLst>
        </pc:grpChg>
        <pc:picChg chg="del">
          <ac:chgData name="Laura Oathout" userId="6ff55ba14486fe89" providerId="LiveId" clId="{429E9BE8-0CFD-4B01-B3ED-2F5F2D092B40}" dt="2023-03-20T18:49:57.874" v="595"/>
          <ac:picMkLst>
            <pc:docMk/>
            <pc:sldMk cId="183857814" sldId="417"/>
            <ac:picMk id="7" creationId="{CFA2A3AA-E447-B65D-3698-C1D2198C8F17}"/>
          </ac:picMkLst>
        </pc:picChg>
        <pc:picChg chg="del">
          <ac:chgData name="Laura Oathout" userId="6ff55ba14486fe89" providerId="LiveId" clId="{429E9BE8-0CFD-4B01-B3ED-2F5F2D092B40}" dt="2023-03-20T18:49:57.876" v="597"/>
          <ac:picMkLst>
            <pc:docMk/>
            <pc:sldMk cId="183857814" sldId="417"/>
            <ac:picMk id="9" creationId="{2BE21975-551E-A62F-8BD1-73EC237FE3AF}"/>
          </ac:picMkLst>
        </pc:picChg>
        <pc:picChg chg="del">
          <ac:chgData name="Laura Oathout" userId="6ff55ba14486fe89" providerId="LiveId" clId="{429E9BE8-0CFD-4B01-B3ED-2F5F2D092B40}" dt="2023-03-20T18:49:57.876" v="599"/>
          <ac:picMkLst>
            <pc:docMk/>
            <pc:sldMk cId="183857814" sldId="417"/>
            <ac:picMk id="11" creationId="{D18D90FA-7345-C7BA-CA62-75497FCB1C91}"/>
          </ac:picMkLst>
        </pc:picChg>
        <pc:picChg chg="del">
          <ac:chgData name="Laura Oathout" userId="6ff55ba14486fe89" providerId="LiveId" clId="{429E9BE8-0CFD-4B01-B3ED-2F5F2D092B40}" dt="2023-03-20T18:49:57.876" v="601"/>
          <ac:picMkLst>
            <pc:docMk/>
            <pc:sldMk cId="183857814" sldId="417"/>
            <ac:picMk id="13" creationId="{F3E1253C-786C-822A-5B4E-6E42963140AC}"/>
          </ac:picMkLst>
        </pc:picChg>
        <pc:picChg chg="del">
          <ac:chgData name="Laura Oathout" userId="6ff55ba14486fe89" providerId="LiveId" clId="{429E9BE8-0CFD-4B01-B3ED-2F5F2D092B40}" dt="2023-03-20T18:49:57.880" v="603"/>
          <ac:picMkLst>
            <pc:docMk/>
            <pc:sldMk cId="183857814" sldId="417"/>
            <ac:picMk id="15" creationId="{48748080-1B17-800E-F3C5-71C249C42EC0}"/>
          </ac:picMkLst>
        </pc:picChg>
        <pc:picChg chg="del">
          <ac:chgData name="Laura Oathout" userId="6ff55ba14486fe89" providerId="LiveId" clId="{429E9BE8-0CFD-4B01-B3ED-2F5F2D092B40}" dt="2023-03-20T18:49:57.862" v="581"/>
          <ac:picMkLst>
            <pc:docMk/>
            <pc:sldMk cId="183857814" sldId="417"/>
            <ac:picMk id="18" creationId="{AEF9AE1A-7A28-966B-B620-FDCE7A5C8336}"/>
          </ac:picMkLst>
        </pc:picChg>
        <pc:picChg chg="del">
          <ac:chgData name="Laura Oathout" userId="6ff55ba14486fe89" providerId="LiveId" clId="{429E9BE8-0CFD-4B01-B3ED-2F5F2D092B40}" dt="2023-03-20T18:49:57.864" v="583"/>
          <ac:picMkLst>
            <pc:docMk/>
            <pc:sldMk cId="183857814" sldId="417"/>
            <ac:picMk id="19" creationId="{EDECF66D-C233-3449-24E1-E1D0A4BD2B28}"/>
          </ac:picMkLst>
        </pc:picChg>
        <pc:picChg chg="del">
          <ac:chgData name="Laura Oathout" userId="6ff55ba14486fe89" providerId="LiveId" clId="{429E9BE8-0CFD-4B01-B3ED-2F5F2D092B40}" dt="2023-03-20T18:49:57.867" v="585"/>
          <ac:picMkLst>
            <pc:docMk/>
            <pc:sldMk cId="183857814" sldId="417"/>
            <ac:picMk id="20" creationId="{09DCEB61-1826-624D-8C50-D00CC52B135B}"/>
          </ac:picMkLst>
        </pc:picChg>
        <pc:picChg chg="del">
          <ac:chgData name="Laura Oathout" userId="6ff55ba14486fe89" providerId="LiveId" clId="{429E9BE8-0CFD-4B01-B3ED-2F5F2D092B40}" dt="2023-03-20T18:49:57.869" v="587"/>
          <ac:picMkLst>
            <pc:docMk/>
            <pc:sldMk cId="183857814" sldId="417"/>
            <ac:picMk id="21" creationId="{D6368347-DC1C-B6A8-5037-DEF2BABD07BE}"/>
          </ac:picMkLst>
        </pc:picChg>
        <pc:picChg chg="del">
          <ac:chgData name="Laura Oathout" userId="6ff55ba14486fe89" providerId="LiveId" clId="{429E9BE8-0CFD-4B01-B3ED-2F5F2D092B40}" dt="2023-03-20T18:49:57.869" v="589"/>
          <ac:picMkLst>
            <pc:docMk/>
            <pc:sldMk cId="183857814" sldId="417"/>
            <ac:picMk id="22" creationId="{80E3F1ED-C7D0-DCCD-02BC-C662DF337BFE}"/>
          </ac:picMkLst>
        </pc:picChg>
        <pc:picChg chg="del">
          <ac:chgData name="Laura Oathout" userId="6ff55ba14486fe89" providerId="LiveId" clId="{429E9BE8-0CFD-4B01-B3ED-2F5F2D092B40}" dt="2023-03-20T18:49:57.872" v="591"/>
          <ac:picMkLst>
            <pc:docMk/>
            <pc:sldMk cId="183857814" sldId="417"/>
            <ac:picMk id="23" creationId="{26E0877B-E1EC-56D8-2268-66D32380AFFF}"/>
          </ac:picMkLst>
        </pc:picChg>
      </pc:sldChg>
      <pc:sldChg chg="delSp mod setBg">
        <pc:chgData name="Laura Oathout" userId="6ff55ba14486fe89" providerId="LiveId" clId="{429E9BE8-0CFD-4B01-B3ED-2F5F2D092B40}" dt="2023-03-20T18:49:57.967" v="639"/>
        <pc:sldMkLst>
          <pc:docMk/>
          <pc:sldMk cId="2319542505" sldId="418"/>
        </pc:sldMkLst>
        <pc:picChg chg="del">
          <ac:chgData name="Laura Oathout" userId="6ff55ba14486fe89" providerId="LiveId" clId="{429E9BE8-0CFD-4B01-B3ED-2F5F2D092B40}" dt="2023-03-20T18:49:57.922" v="619"/>
          <ac:picMkLst>
            <pc:docMk/>
            <pc:sldMk cId="2319542505" sldId="418"/>
            <ac:picMk id="16" creationId="{2D53EFDD-E76B-37EE-8D11-C4741C477C6C}"/>
          </ac:picMkLst>
        </pc:picChg>
        <pc:picChg chg="del">
          <ac:chgData name="Laura Oathout" userId="6ff55ba14486fe89" providerId="LiveId" clId="{429E9BE8-0CFD-4B01-B3ED-2F5F2D092B40}" dt="2023-03-20T18:49:57.917" v="607"/>
          <ac:picMkLst>
            <pc:docMk/>
            <pc:sldMk cId="2319542505" sldId="418"/>
            <ac:picMk id="18" creationId="{AEF9AE1A-7A28-966B-B620-FDCE7A5C8336}"/>
          </ac:picMkLst>
        </pc:picChg>
        <pc:picChg chg="del">
          <ac:chgData name="Laura Oathout" userId="6ff55ba14486fe89" providerId="LiveId" clId="{429E9BE8-0CFD-4B01-B3ED-2F5F2D092B40}" dt="2023-03-20T18:49:57.919" v="609"/>
          <ac:picMkLst>
            <pc:docMk/>
            <pc:sldMk cId="2319542505" sldId="418"/>
            <ac:picMk id="19" creationId="{EDECF66D-C233-3449-24E1-E1D0A4BD2B28}"/>
          </ac:picMkLst>
        </pc:picChg>
        <pc:picChg chg="del">
          <ac:chgData name="Laura Oathout" userId="6ff55ba14486fe89" providerId="LiveId" clId="{429E9BE8-0CFD-4B01-B3ED-2F5F2D092B40}" dt="2023-03-20T18:49:57.922" v="611"/>
          <ac:picMkLst>
            <pc:docMk/>
            <pc:sldMk cId="2319542505" sldId="418"/>
            <ac:picMk id="20" creationId="{09DCEB61-1826-624D-8C50-D00CC52B135B}"/>
          </ac:picMkLst>
        </pc:picChg>
        <pc:picChg chg="del">
          <ac:chgData name="Laura Oathout" userId="6ff55ba14486fe89" providerId="LiveId" clId="{429E9BE8-0CFD-4B01-B3ED-2F5F2D092B40}" dt="2023-03-20T18:49:57.922" v="613"/>
          <ac:picMkLst>
            <pc:docMk/>
            <pc:sldMk cId="2319542505" sldId="418"/>
            <ac:picMk id="21" creationId="{D6368347-DC1C-B6A8-5037-DEF2BABD07BE}"/>
          </ac:picMkLst>
        </pc:picChg>
        <pc:picChg chg="del">
          <ac:chgData name="Laura Oathout" userId="6ff55ba14486fe89" providerId="LiveId" clId="{429E9BE8-0CFD-4B01-B3ED-2F5F2D092B40}" dt="2023-03-20T18:49:57.922" v="615"/>
          <ac:picMkLst>
            <pc:docMk/>
            <pc:sldMk cId="2319542505" sldId="418"/>
            <ac:picMk id="22" creationId="{80E3F1ED-C7D0-DCCD-02BC-C662DF337BFE}"/>
          </ac:picMkLst>
        </pc:picChg>
        <pc:picChg chg="del">
          <ac:chgData name="Laura Oathout" userId="6ff55ba14486fe89" providerId="LiveId" clId="{429E9BE8-0CFD-4B01-B3ED-2F5F2D092B40}" dt="2023-03-20T18:49:57.922" v="617"/>
          <ac:picMkLst>
            <pc:docMk/>
            <pc:sldMk cId="2319542505" sldId="418"/>
            <ac:picMk id="23" creationId="{26E0877B-E1EC-56D8-2268-66D32380AFFF}"/>
          </ac:picMkLst>
        </pc:picChg>
        <pc:picChg chg="del">
          <ac:chgData name="Laura Oathout" userId="6ff55ba14486fe89" providerId="LiveId" clId="{429E9BE8-0CFD-4B01-B3ED-2F5F2D092B40}" dt="2023-03-20T18:49:57.928" v="621"/>
          <ac:picMkLst>
            <pc:docMk/>
            <pc:sldMk cId="2319542505" sldId="418"/>
            <ac:picMk id="24" creationId="{85BC56CC-DF47-D6E7-098F-42287915EB08}"/>
          </ac:picMkLst>
        </pc:picChg>
        <pc:picChg chg="del">
          <ac:chgData name="Laura Oathout" userId="6ff55ba14486fe89" providerId="LiveId" clId="{429E9BE8-0CFD-4B01-B3ED-2F5F2D092B40}" dt="2023-03-20T18:49:57.932" v="635"/>
          <ac:picMkLst>
            <pc:docMk/>
            <pc:sldMk cId="2319542505" sldId="418"/>
            <ac:picMk id="26" creationId="{B90EB9B6-75CE-A14A-4068-E2C2CCD3FC24}"/>
          </ac:picMkLst>
        </pc:picChg>
        <pc:picChg chg="del">
          <ac:chgData name="Laura Oathout" userId="6ff55ba14486fe89" providerId="LiveId" clId="{429E9BE8-0CFD-4B01-B3ED-2F5F2D092B40}" dt="2023-03-20T18:49:57.930" v="623"/>
          <ac:picMkLst>
            <pc:docMk/>
            <pc:sldMk cId="2319542505" sldId="418"/>
            <ac:picMk id="28" creationId="{F1986E3F-0333-13F2-897F-57F24643E582}"/>
          </ac:picMkLst>
        </pc:picChg>
        <pc:picChg chg="del">
          <ac:chgData name="Laura Oathout" userId="6ff55ba14486fe89" providerId="LiveId" clId="{429E9BE8-0CFD-4B01-B3ED-2F5F2D092B40}" dt="2023-03-20T18:49:57.932" v="625"/>
          <ac:picMkLst>
            <pc:docMk/>
            <pc:sldMk cId="2319542505" sldId="418"/>
            <ac:picMk id="30" creationId="{58C7F1D2-FDFF-0358-FF5A-01C5A46AE8BD}"/>
          </ac:picMkLst>
        </pc:picChg>
        <pc:picChg chg="del">
          <ac:chgData name="Laura Oathout" userId="6ff55ba14486fe89" providerId="LiveId" clId="{429E9BE8-0CFD-4B01-B3ED-2F5F2D092B40}" dt="2023-03-20T18:49:57.932" v="627"/>
          <ac:picMkLst>
            <pc:docMk/>
            <pc:sldMk cId="2319542505" sldId="418"/>
            <ac:picMk id="32" creationId="{0736464F-76BB-29F5-07E7-111FDC7FAF67}"/>
          </ac:picMkLst>
        </pc:picChg>
        <pc:picChg chg="del">
          <ac:chgData name="Laura Oathout" userId="6ff55ba14486fe89" providerId="LiveId" clId="{429E9BE8-0CFD-4B01-B3ED-2F5F2D092B40}" dt="2023-03-20T18:49:57.932" v="629"/>
          <ac:picMkLst>
            <pc:docMk/>
            <pc:sldMk cId="2319542505" sldId="418"/>
            <ac:picMk id="34" creationId="{67023E88-5E7A-4083-03EC-D27F2AD6C325}"/>
          </ac:picMkLst>
        </pc:picChg>
        <pc:picChg chg="del">
          <ac:chgData name="Laura Oathout" userId="6ff55ba14486fe89" providerId="LiveId" clId="{429E9BE8-0CFD-4B01-B3ED-2F5F2D092B40}" dt="2023-03-20T18:49:57.932" v="631"/>
          <ac:picMkLst>
            <pc:docMk/>
            <pc:sldMk cId="2319542505" sldId="418"/>
            <ac:picMk id="36" creationId="{A7419784-54FB-0F18-A9D7-E02D4201D842}"/>
          </ac:picMkLst>
        </pc:picChg>
        <pc:picChg chg="del">
          <ac:chgData name="Laura Oathout" userId="6ff55ba14486fe89" providerId="LiveId" clId="{429E9BE8-0CFD-4B01-B3ED-2F5F2D092B40}" dt="2023-03-20T18:49:57.932" v="633"/>
          <ac:picMkLst>
            <pc:docMk/>
            <pc:sldMk cId="2319542505" sldId="418"/>
            <ac:picMk id="38" creationId="{53E482F3-54CA-AFDE-1E3E-03BFDFAB086A}"/>
          </ac:picMkLst>
        </pc:picChg>
        <pc:picChg chg="del">
          <ac:chgData name="Laura Oathout" userId="6ff55ba14486fe89" providerId="LiveId" clId="{429E9BE8-0CFD-4B01-B3ED-2F5F2D092B40}" dt="2023-03-20T18:49:57.932" v="637"/>
          <ac:picMkLst>
            <pc:docMk/>
            <pc:sldMk cId="2319542505" sldId="418"/>
            <ac:picMk id="40" creationId="{FF17CD6D-44F4-0A1B-8454-830206BB8B06}"/>
          </ac:picMkLst>
        </pc:picChg>
      </pc:sldChg>
      <pc:sldChg chg="delSp mod setBg">
        <pc:chgData name="Laura Oathout" userId="6ff55ba14486fe89" providerId="LiveId" clId="{429E9BE8-0CFD-4B01-B3ED-2F5F2D092B40}" dt="2023-03-20T18:49:58.025" v="665"/>
        <pc:sldMkLst>
          <pc:docMk/>
          <pc:sldMk cId="2503929676" sldId="419"/>
        </pc:sldMkLst>
        <pc:picChg chg="del">
          <ac:chgData name="Laura Oathout" userId="6ff55ba14486fe89" providerId="LiveId" clId="{429E9BE8-0CFD-4B01-B3ED-2F5F2D092B40}" dt="2023-03-20T18:49:57.980" v="653"/>
          <ac:picMkLst>
            <pc:docMk/>
            <pc:sldMk cId="2503929676" sldId="419"/>
            <ac:picMk id="3" creationId="{5BF0724C-C056-5A04-4725-90D0762F4073}"/>
          </ac:picMkLst>
        </pc:picChg>
        <pc:picChg chg="del">
          <ac:chgData name="Laura Oathout" userId="6ff55ba14486fe89" providerId="LiveId" clId="{429E9BE8-0CFD-4B01-B3ED-2F5F2D092B40}" dt="2023-03-20T18:49:57.980" v="655"/>
          <ac:picMkLst>
            <pc:docMk/>
            <pc:sldMk cId="2503929676" sldId="419"/>
            <ac:picMk id="5" creationId="{BCD78F01-2994-4C1C-83CC-43F2D43FB410}"/>
          </ac:picMkLst>
        </pc:picChg>
        <pc:picChg chg="del">
          <ac:chgData name="Laura Oathout" userId="6ff55ba14486fe89" providerId="LiveId" clId="{429E9BE8-0CFD-4B01-B3ED-2F5F2D092B40}" dt="2023-03-20T18:49:57.984" v="657"/>
          <ac:picMkLst>
            <pc:docMk/>
            <pc:sldMk cId="2503929676" sldId="419"/>
            <ac:picMk id="7" creationId="{88FD9B3B-0C5F-F285-7F54-BADDABC78DFD}"/>
          </ac:picMkLst>
        </pc:picChg>
        <pc:picChg chg="del">
          <ac:chgData name="Laura Oathout" userId="6ff55ba14486fe89" providerId="LiveId" clId="{429E9BE8-0CFD-4B01-B3ED-2F5F2D092B40}" dt="2023-03-20T18:49:57.985" v="659"/>
          <ac:picMkLst>
            <pc:docMk/>
            <pc:sldMk cId="2503929676" sldId="419"/>
            <ac:picMk id="9" creationId="{89814950-88DD-1658-AD4D-F3AD430C991D}"/>
          </ac:picMkLst>
        </pc:picChg>
        <pc:picChg chg="del">
          <ac:chgData name="Laura Oathout" userId="6ff55ba14486fe89" providerId="LiveId" clId="{429E9BE8-0CFD-4B01-B3ED-2F5F2D092B40}" dt="2023-03-20T18:49:57.985" v="661"/>
          <ac:picMkLst>
            <pc:docMk/>
            <pc:sldMk cId="2503929676" sldId="419"/>
            <ac:picMk id="11" creationId="{84F84038-FF72-8951-1360-3C7A8A2F9500}"/>
          </ac:picMkLst>
        </pc:picChg>
        <pc:picChg chg="del">
          <ac:chgData name="Laura Oathout" userId="6ff55ba14486fe89" providerId="LiveId" clId="{429E9BE8-0CFD-4B01-B3ED-2F5F2D092B40}" dt="2023-03-20T18:49:57.988" v="663"/>
          <ac:picMkLst>
            <pc:docMk/>
            <pc:sldMk cId="2503929676" sldId="419"/>
            <ac:picMk id="13" creationId="{BF300F89-91FE-5172-63BB-AE394ED7B7E4}"/>
          </ac:picMkLst>
        </pc:picChg>
        <pc:picChg chg="del">
          <ac:chgData name="Laura Oathout" userId="6ff55ba14486fe89" providerId="LiveId" clId="{429E9BE8-0CFD-4B01-B3ED-2F5F2D092B40}" dt="2023-03-20T18:49:57.973" v="641"/>
          <ac:picMkLst>
            <pc:docMk/>
            <pc:sldMk cId="2503929676" sldId="419"/>
            <ac:picMk id="18" creationId="{AEF9AE1A-7A28-966B-B620-FDCE7A5C8336}"/>
          </ac:picMkLst>
        </pc:picChg>
        <pc:picChg chg="del">
          <ac:chgData name="Laura Oathout" userId="6ff55ba14486fe89" providerId="LiveId" clId="{429E9BE8-0CFD-4B01-B3ED-2F5F2D092B40}" dt="2023-03-20T18:49:57.974" v="643"/>
          <ac:picMkLst>
            <pc:docMk/>
            <pc:sldMk cId="2503929676" sldId="419"/>
            <ac:picMk id="19" creationId="{EDECF66D-C233-3449-24E1-E1D0A4BD2B28}"/>
          </ac:picMkLst>
        </pc:picChg>
        <pc:picChg chg="del">
          <ac:chgData name="Laura Oathout" userId="6ff55ba14486fe89" providerId="LiveId" clId="{429E9BE8-0CFD-4B01-B3ED-2F5F2D092B40}" dt="2023-03-20T18:49:57.976" v="645"/>
          <ac:picMkLst>
            <pc:docMk/>
            <pc:sldMk cId="2503929676" sldId="419"/>
            <ac:picMk id="20" creationId="{09DCEB61-1826-624D-8C50-D00CC52B135B}"/>
          </ac:picMkLst>
        </pc:picChg>
        <pc:picChg chg="del">
          <ac:chgData name="Laura Oathout" userId="6ff55ba14486fe89" providerId="LiveId" clId="{429E9BE8-0CFD-4B01-B3ED-2F5F2D092B40}" dt="2023-03-20T18:49:57.976" v="647"/>
          <ac:picMkLst>
            <pc:docMk/>
            <pc:sldMk cId="2503929676" sldId="419"/>
            <ac:picMk id="21" creationId="{D6368347-DC1C-B6A8-5037-DEF2BABD07BE}"/>
          </ac:picMkLst>
        </pc:picChg>
        <pc:picChg chg="del">
          <ac:chgData name="Laura Oathout" userId="6ff55ba14486fe89" providerId="LiveId" clId="{429E9BE8-0CFD-4B01-B3ED-2F5F2D092B40}" dt="2023-03-20T18:49:57.976" v="649"/>
          <ac:picMkLst>
            <pc:docMk/>
            <pc:sldMk cId="2503929676" sldId="419"/>
            <ac:picMk id="22" creationId="{80E3F1ED-C7D0-DCCD-02BC-C662DF337BFE}"/>
          </ac:picMkLst>
        </pc:picChg>
        <pc:picChg chg="del">
          <ac:chgData name="Laura Oathout" userId="6ff55ba14486fe89" providerId="LiveId" clId="{429E9BE8-0CFD-4B01-B3ED-2F5F2D092B40}" dt="2023-03-20T18:49:57.980" v="651"/>
          <ac:picMkLst>
            <pc:docMk/>
            <pc:sldMk cId="2503929676" sldId="419"/>
            <ac:picMk id="23" creationId="{26E0877B-E1EC-56D8-2268-66D32380AFFF}"/>
          </ac:picMkLst>
        </pc:picChg>
      </pc:sldChg>
      <pc:sldChg chg="delSp mod setBg">
        <pc:chgData name="Laura Oathout" userId="6ff55ba14486fe89" providerId="LiveId" clId="{429E9BE8-0CFD-4B01-B3ED-2F5F2D092B40}" dt="2023-03-20T18:49:58.071" v="691"/>
        <pc:sldMkLst>
          <pc:docMk/>
          <pc:sldMk cId="3979714417" sldId="420"/>
        </pc:sldMkLst>
        <pc:picChg chg="del">
          <ac:chgData name="Laura Oathout" userId="6ff55ba14486fe89" providerId="LiveId" clId="{429E9BE8-0CFD-4B01-B3ED-2F5F2D092B40}" dt="2023-03-20T18:49:58.034" v="679"/>
          <ac:picMkLst>
            <pc:docMk/>
            <pc:sldMk cId="3979714417" sldId="420"/>
            <ac:picMk id="4" creationId="{80E9E5DA-39DF-9B6B-CC4A-622A0436EAF7}"/>
          </ac:picMkLst>
        </pc:picChg>
        <pc:picChg chg="del">
          <ac:chgData name="Laura Oathout" userId="6ff55ba14486fe89" providerId="LiveId" clId="{429E9BE8-0CFD-4B01-B3ED-2F5F2D092B40}" dt="2023-03-20T18:49:58.034" v="681"/>
          <ac:picMkLst>
            <pc:docMk/>
            <pc:sldMk cId="3979714417" sldId="420"/>
            <ac:picMk id="8" creationId="{84A38042-100D-4BAD-80C0-B8DC677546CD}"/>
          </ac:picMkLst>
        </pc:picChg>
        <pc:picChg chg="del">
          <ac:chgData name="Laura Oathout" userId="6ff55ba14486fe89" providerId="LiveId" clId="{429E9BE8-0CFD-4B01-B3ED-2F5F2D092B40}" dt="2023-03-20T18:49:58.034" v="683"/>
          <ac:picMkLst>
            <pc:docMk/>
            <pc:sldMk cId="3979714417" sldId="420"/>
            <ac:picMk id="12" creationId="{D57482EF-8828-A15A-191A-A77AC2656E41}"/>
          </ac:picMkLst>
        </pc:picChg>
        <pc:picChg chg="del">
          <ac:chgData name="Laura Oathout" userId="6ff55ba14486fe89" providerId="LiveId" clId="{429E9BE8-0CFD-4B01-B3ED-2F5F2D092B40}" dt="2023-03-20T18:49:58.034" v="685"/>
          <ac:picMkLst>
            <pc:docMk/>
            <pc:sldMk cId="3979714417" sldId="420"/>
            <ac:picMk id="15" creationId="{917374D6-C991-69AA-2942-7471449FB23C}"/>
          </ac:picMkLst>
        </pc:picChg>
        <pc:picChg chg="del">
          <ac:chgData name="Laura Oathout" userId="6ff55ba14486fe89" providerId="LiveId" clId="{429E9BE8-0CFD-4B01-B3ED-2F5F2D092B40}" dt="2023-03-20T18:49:58.040" v="687"/>
          <ac:picMkLst>
            <pc:docMk/>
            <pc:sldMk cId="3979714417" sldId="420"/>
            <ac:picMk id="17" creationId="{C2FC89BB-3AC1-9803-FDDA-6A11BB27ED51}"/>
          </ac:picMkLst>
        </pc:picChg>
        <pc:picChg chg="del">
          <ac:chgData name="Laura Oathout" userId="6ff55ba14486fe89" providerId="LiveId" clId="{429E9BE8-0CFD-4B01-B3ED-2F5F2D092B40}" dt="2023-03-20T18:49:58.027" v="667"/>
          <ac:picMkLst>
            <pc:docMk/>
            <pc:sldMk cId="3979714417" sldId="420"/>
            <ac:picMk id="18" creationId="{AEF9AE1A-7A28-966B-B620-FDCE7A5C8336}"/>
          </ac:picMkLst>
        </pc:picChg>
        <pc:picChg chg="del">
          <ac:chgData name="Laura Oathout" userId="6ff55ba14486fe89" providerId="LiveId" clId="{429E9BE8-0CFD-4B01-B3ED-2F5F2D092B40}" dt="2023-03-20T18:49:58.028" v="669"/>
          <ac:picMkLst>
            <pc:docMk/>
            <pc:sldMk cId="3979714417" sldId="420"/>
            <ac:picMk id="19" creationId="{EDECF66D-C233-3449-24E1-E1D0A4BD2B28}"/>
          </ac:picMkLst>
        </pc:picChg>
        <pc:picChg chg="del">
          <ac:chgData name="Laura Oathout" userId="6ff55ba14486fe89" providerId="LiveId" clId="{429E9BE8-0CFD-4B01-B3ED-2F5F2D092B40}" dt="2023-03-20T18:49:58.029" v="671"/>
          <ac:picMkLst>
            <pc:docMk/>
            <pc:sldMk cId="3979714417" sldId="420"/>
            <ac:picMk id="20" creationId="{09DCEB61-1826-624D-8C50-D00CC52B135B}"/>
          </ac:picMkLst>
        </pc:picChg>
        <pc:picChg chg="del">
          <ac:chgData name="Laura Oathout" userId="6ff55ba14486fe89" providerId="LiveId" clId="{429E9BE8-0CFD-4B01-B3ED-2F5F2D092B40}" dt="2023-03-20T18:49:58.029" v="673"/>
          <ac:picMkLst>
            <pc:docMk/>
            <pc:sldMk cId="3979714417" sldId="420"/>
            <ac:picMk id="21" creationId="{D6368347-DC1C-B6A8-5037-DEF2BABD07BE}"/>
          </ac:picMkLst>
        </pc:picChg>
        <pc:picChg chg="del">
          <ac:chgData name="Laura Oathout" userId="6ff55ba14486fe89" providerId="LiveId" clId="{429E9BE8-0CFD-4B01-B3ED-2F5F2D092B40}" dt="2023-03-20T18:49:58.029" v="675"/>
          <ac:picMkLst>
            <pc:docMk/>
            <pc:sldMk cId="3979714417" sldId="420"/>
            <ac:picMk id="22" creationId="{80E3F1ED-C7D0-DCCD-02BC-C662DF337BFE}"/>
          </ac:picMkLst>
        </pc:picChg>
        <pc:picChg chg="del">
          <ac:chgData name="Laura Oathout" userId="6ff55ba14486fe89" providerId="LiveId" clId="{429E9BE8-0CFD-4B01-B3ED-2F5F2D092B40}" dt="2023-03-20T18:49:58.034" v="677"/>
          <ac:picMkLst>
            <pc:docMk/>
            <pc:sldMk cId="3979714417" sldId="420"/>
            <ac:picMk id="23" creationId="{26E0877B-E1EC-56D8-2268-66D32380AFFF}"/>
          </ac:picMkLst>
        </pc:picChg>
        <pc:picChg chg="del">
          <ac:chgData name="Laura Oathout" userId="6ff55ba14486fe89" providerId="LiveId" clId="{429E9BE8-0CFD-4B01-B3ED-2F5F2D092B40}" dt="2023-03-20T18:49:58.040" v="689"/>
          <ac:picMkLst>
            <pc:docMk/>
            <pc:sldMk cId="3979714417" sldId="420"/>
            <ac:picMk id="25" creationId="{53044227-446D-C3C5-B8BE-89F312D6D523}"/>
          </ac:picMkLst>
        </pc:picChg>
      </pc:sldChg>
      <pc:sldChg chg="delSp mod setBg">
        <pc:chgData name="Laura Oathout" userId="6ff55ba14486fe89" providerId="LiveId" clId="{429E9BE8-0CFD-4B01-B3ED-2F5F2D092B40}" dt="2023-03-20T18:49:58.135" v="717"/>
        <pc:sldMkLst>
          <pc:docMk/>
          <pc:sldMk cId="874732394" sldId="421"/>
        </pc:sldMkLst>
        <pc:picChg chg="del">
          <ac:chgData name="Laura Oathout" userId="6ff55ba14486fe89" providerId="LiveId" clId="{429E9BE8-0CFD-4B01-B3ED-2F5F2D092B40}" dt="2023-03-20T18:49:58.091" v="705"/>
          <ac:picMkLst>
            <pc:docMk/>
            <pc:sldMk cId="874732394" sldId="421"/>
            <ac:picMk id="3" creationId="{A13D6D7A-C216-13BC-3DBC-CA69998A5299}"/>
          </ac:picMkLst>
        </pc:picChg>
        <pc:picChg chg="del">
          <ac:chgData name="Laura Oathout" userId="6ff55ba14486fe89" providerId="LiveId" clId="{429E9BE8-0CFD-4B01-B3ED-2F5F2D092B40}" dt="2023-03-20T18:49:58.091" v="707"/>
          <ac:picMkLst>
            <pc:docMk/>
            <pc:sldMk cId="874732394" sldId="421"/>
            <ac:picMk id="6" creationId="{668B5D69-6FE2-ACD1-8D09-52D16689C540}"/>
          </ac:picMkLst>
        </pc:picChg>
        <pc:picChg chg="del">
          <ac:chgData name="Laura Oathout" userId="6ff55ba14486fe89" providerId="LiveId" clId="{429E9BE8-0CFD-4B01-B3ED-2F5F2D092B40}" dt="2023-03-20T18:49:58.093" v="709"/>
          <ac:picMkLst>
            <pc:docMk/>
            <pc:sldMk cId="874732394" sldId="421"/>
            <ac:picMk id="9" creationId="{DAF26D3D-0415-D104-2F53-6E6AC0D43C99}"/>
          </ac:picMkLst>
        </pc:picChg>
        <pc:picChg chg="del">
          <ac:chgData name="Laura Oathout" userId="6ff55ba14486fe89" providerId="LiveId" clId="{429E9BE8-0CFD-4B01-B3ED-2F5F2D092B40}" dt="2023-03-20T18:49:58.093" v="711"/>
          <ac:picMkLst>
            <pc:docMk/>
            <pc:sldMk cId="874732394" sldId="421"/>
            <ac:picMk id="11" creationId="{70DC85E0-BD0E-0D02-8F57-8D42C684A346}"/>
          </ac:picMkLst>
        </pc:picChg>
        <pc:picChg chg="del">
          <ac:chgData name="Laura Oathout" userId="6ff55ba14486fe89" providerId="LiveId" clId="{429E9BE8-0CFD-4B01-B3ED-2F5F2D092B40}" dt="2023-03-20T18:49:58.093" v="713"/>
          <ac:picMkLst>
            <pc:docMk/>
            <pc:sldMk cId="874732394" sldId="421"/>
            <ac:picMk id="14" creationId="{ACF5B1C7-6C73-819D-BB8B-105774AF9FEA}"/>
          </ac:picMkLst>
        </pc:picChg>
        <pc:picChg chg="del">
          <ac:chgData name="Laura Oathout" userId="6ff55ba14486fe89" providerId="LiveId" clId="{429E9BE8-0CFD-4B01-B3ED-2F5F2D092B40}" dt="2023-03-20T18:49:58.071" v="693"/>
          <ac:picMkLst>
            <pc:docMk/>
            <pc:sldMk cId="874732394" sldId="421"/>
            <ac:picMk id="18" creationId="{AEF9AE1A-7A28-966B-B620-FDCE7A5C8336}"/>
          </ac:picMkLst>
        </pc:picChg>
        <pc:picChg chg="del">
          <ac:chgData name="Laura Oathout" userId="6ff55ba14486fe89" providerId="LiveId" clId="{429E9BE8-0CFD-4B01-B3ED-2F5F2D092B40}" dt="2023-03-20T18:49:58.071" v="695"/>
          <ac:picMkLst>
            <pc:docMk/>
            <pc:sldMk cId="874732394" sldId="421"/>
            <ac:picMk id="19" creationId="{EDECF66D-C233-3449-24E1-E1D0A4BD2B28}"/>
          </ac:picMkLst>
        </pc:picChg>
        <pc:picChg chg="del">
          <ac:chgData name="Laura Oathout" userId="6ff55ba14486fe89" providerId="LiveId" clId="{429E9BE8-0CFD-4B01-B3ED-2F5F2D092B40}" dt="2023-03-20T18:49:58.071" v="697"/>
          <ac:picMkLst>
            <pc:docMk/>
            <pc:sldMk cId="874732394" sldId="421"/>
            <ac:picMk id="20" creationId="{09DCEB61-1826-624D-8C50-D00CC52B135B}"/>
          </ac:picMkLst>
        </pc:picChg>
        <pc:picChg chg="del">
          <ac:chgData name="Laura Oathout" userId="6ff55ba14486fe89" providerId="LiveId" clId="{429E9BE8-0CFD-4B01-B3ED-2F5F2D092B40}" dt="2023-03-20T18:49:58.087" v="699"/>
          <ac:picMkLst>
            <pc:docMk/>
            <pc:sldMk cId="874732394" sldId="421"/>
            <ac:picMk id="21" creationId="{D6368347-DC1C-B6A8-5037-DEF2BABD07BE}"/>
          </ac:picMkLst>
        </pc:picChg>
        <pc:picChg chg="del">
          <ac:chgData name="Laura Oathout" userId="6ff55ba14486fe89" providerId="LiveId" clId="{429E9BE8-0CFD-4B01-B3ED-2F5F2D092B40}" dt="2023-03-20T18:49:58.087" v="701"/>
          <ac:picMkLst>
            <pc:docMk/>
            <pc:sldMk cId="874732394" sldId="421"/>
            <ac:picMk id="22" creationId="{80E3F1ED-C7D0-DCCD-02BC-C662DF337BFE}"/>
          </ac:picMkLst>
        </pc:picChg>
        <pc:picChg chg="del">
          <ac:chgData name="Laura Oathout" userId="6ff55ba14486fe89" providerId="LiveId" clId="{429E9BE8-0CFD-4B01-B3ED-2F5F2D092B40}" dt="2023-03-20T18:49:58.089" v="703"/>
          <ac:picMkLst>
            <pc:docMk/>
            <pc:sldMk cId="874732394" sldId="421"/>
            <ac:picMk id="23" creationId="{26E0877B-E1EC-56D8-2268-66D32380AFFF}"/>
          </ac:picMkLst>
        </pc:picChg>
        <pc:picChg chg="del">
          <ac:chgData name="Laura Oathout" userId="6ff55ba14486fe89" providerId="LiveId" clId="{429E9BE8-0CFD-4B01-B3ED-2F5F2D092B40}" dt="2023-03-20T18:49:58.093" v="715"/>
          <ac:picMkLst>
            <pc:docMk/>
            <pc:sldMk cId="874732394" sldId="421"/>
            <ac:picMk id="24" creationId="{C6F271F5-C1A2-E598-8CE5-3CF92A26D9B1}"/>
          </ac:picMkLst>
        </pc:picChg>
      </pc:sldChg>
      <pc:sldChg chg="delSp mod setBg">
        <pc:chgData name="Laura Oathout" userId="6ff55ba14486fe89" providerId="LiveId" clId="{429E9BE8-0CFD-4B01-B3ED-2F5F2D092B40}" dt="2023-03-20T18:49:58.188" v="743"/>
        <pc:sldMkLst>
          <pc:docMk/>
          <pc:sldMk cId="845501317" sldId="422"/>
        </pc:sldMkLst>
        <pc:picChg chg="del">
          <ac:chgData name="Laura Oathout" userId="6ff55ba14486fe89" providerId="LiveId" clId="{429E9BE8-0CFD-4B01-B3ED-2F5F2D092B40}" dt="2023-03-20T18:49:58.137" v="733"/>
          <ac:picMkLst>
            <pc:docMk/>
            <pc:sldMk cId="845501317" sldId="422"/>
            <ac:picMk id="3" creationId="{406B83CE-F5AB-76F5-9D5E-0F9F1DF89DDD}"/>
          </ac:picMkLst>
        </pc:picChg>
        <pc:picChg chg="del">
          <ac:chgData name="Laura Oathout" userId="6ff55ba14486fe89" providerId="LiveId" clId="{429E9BE8-0CFD-4B01-B3ED-2F5F2D092B40}" dt="2023-03-20T18:49:58.137" v="731"/>
          <ac:picMkLst>
            <pc:docMk/>
            <pc:sldMk cId="845501317" sldId="422"/>
            <ac:picMk id="4" creationId="{C297CF37-832C-9C88-7A32-82B6724951B4}"/>
          </ac:picMkLst>
        </pc:picChg>
        <pc:picChg chg="del">
          <ac:chgData name="Laura Oathout" userId="6ff55ba14486fe89" providerId="LiveId" clId="{429E9BE8-0CFD-4B01-B3ED-2F5F2D092B40}" dt="2023-03-20T18:49:58.152" v="741"/>
          <ac:picMkLst>
            <pc:docMk/>
            <pc:sldMk cId="845501317" sldId="422"/>
            <ac:picMk id="5" creationId="{68F9DC65-A323-95FE-9595-88D379B37B79}"/>
          </ac:picMkLst>
        </pc:picChg>
        <pc:picChg chg="del">
          <ac:chgData name="Laura Oathout" userId="6ff55ba14486fe89" providerId="LiveId" clId="{429E9BE8-0CFD-4B01-B3ED-2F5F2D092B40}" dt="2023-03-20T18:49:58.137" v="735"/>
          <ac:picMkLst>
            <pc:docMk/>
            <pc:sldMk cId="845501317" sldId="422"/>
            <ac:picMk id="6" creationId="{71B9AC2F-8964-2F10-5915-D98294AA5E3D}"/>
          </ac:picMkLst>
        </pc:picChg>
        <pc:picChg chg="del">
          <ac:chgData name="Laura Oathout" userId="6ff55ba14486fe89" providerId="LiveId" clId="{429E9BE8-0CFD-4B01-B3ED-2F5F2D092B40}" dt="2023-03-20T18:49:58.137" v="737"/>
          <ac:picMkLst>
            <pc:docMk/>
            <pc:sldMk cId="845501317" sldId="422"/>
            <ac:picMk id="8" creationId="{569614DF-09C0-25D6-ADFB-841875CDBA5A}"/>
          </ac:picMkLst>
        </pc:picChg>
        <pc:picChg chg="del">
          <ac:chgData name="Laura Oathout" userId="6ff55ba14486fe89" providerId="LiveId" clId="{429E9BE8-0CFD-4B01-B3ED-2F5F2D092B40}" dt="2023-03-20T18:49:58.151" v="739"/>
          <ac:picMkLst>
            <pc:docMk/>
            <pc:sldMk cId="845501317" sldId="422"/>
            <ac:picMk id="10" creationId="{852FAABE-082C-D4F0-9DD9-FB6E08781747}"/>
          </ac:picMkLst>
        </pc:picChg>
        <pc:picChg chg="del">
          <ac:chgData name="Laura Oathout" userId="6ff55ba14486fe89" providerId="LiveId" clId="{429E9BE8-0CFD-4B01-B3ED-2F5F2D092B40}" dt="2023-03-20T18:49:58.137" v="719"/>
          <ac:picMkLst>
            <pc:docMk/>
            <pc:sldMk cId="845501317" sldId="422"/>
            <ac:picMk id="18" creationId="{AEF9AE1A-7A28-966B-B620-FDCE7A5C8336}"/>
          </ac:picMkLst>
        </pc:picChg>
        <pc:picChg chg="del">
          <ac:chgData name="Laura Oathout" userId="6ff55ba14486fe89" providerId="LiveId" clId="{429E9BE8-0CFD-4B01-B3ED-2F5F2D092B40}" dt="2023-03-20T18:49:58.137" v="721"/>
          <ac:picMkLst>
            <pc:docMk/>
            <pc:sldMk cId="845501317" sldId="422"/>
            <ac:picMk id="19" creationId="{EDECF66D-C233-3449-24E1-E1D0A4BD2B28}"/>
          </ac:picMkLst>
        </pc:picChg>
        <pc:picChg chg="del">
          <ac:chgData name="Laura Oathout" userId="6ff55ba14486fe89" providerId="LiveId" clId="{429E9BE8-0CFD-4B01-B3ED-2F5F2D092B40}" dt="2023-03-20T18:49:58.137" v="723"/>
          <ac:picMkLst>
            <pc:docMk/>
            <pc:sldMk cId="845501317" sldId="422"/>
            <ac:picMk id="20" creationId="{09DCEB61-1826-624D-8C50-D00CC52B135B}"/>
          </ac:picMkLst>
        </pc:picChg>
        <pc:picChg chg="del">
          <ac:chgData name="Laura Oathout" userId="6ff55ba14486fe89" providerId="LiveId" clId="{429E9BE8-0CFD-4B01-B3ED-2F5F2D092B40}" dt="2023-03-20T18:49:58.137" v="725"/>
          <ac:picMkLst>
            <pc:docMk/>
            <pc:sldMk cId="845501317" sldId="422"/>
            <ac:picMk id="21" creationId="{D6368347-DC1C-B6A8-5037-DEF2BABD07BE}"/>
          </ac:picMkLst>
        </pc:picChg>
        <pc:picChg chg="del">
          <ac:chgData name="Laura Oathout" userId="6ff55ba14486fe89" providerId="LiveId" clId="{429E9BE8-0CFD-4B01-B3ED-2F5F2D092B40}" dt="2023-03-20T18:49:58.137" v="727"/>
          <ac:picMkLst>
            <pc:docMk/>
            <pc:sldMk cId="845501317" sldId="422"/>
            <ac:picMk id="22" creationId="{80E3F1ED-C7D0-DCCD-02BC-C662DF337BFE}"/>
          </ac:picMkLst>
        </pc:picChg>
        <pc:picChg chg="del">
          <ac:chgData name="Laura Oathout" userId="6ff55ba14486fe89" providerId="LiveId" clId="{429E9BE8-0CFD-4B01-B3ED-2F5F2D092B40}" dt="2023-03-20T18:49:58.137" v="729"/>
          <ac:picMkLst>
            <pc:docMk/>
            <pc:sldMk cId="845501317" sldId="422"/>
            <ac:picMk id="23" creationId="{26E0877B-E1EC-56D8-2268-66D32380AFFF}"/>
          </ac:picMkLst>
        </pc:picChg>
      </pc:sldChg>
      <pc:sldChg chg="delSp mod setBg">
        <pc:chgData name="Laura Oathout" userId="6ff55ba14486fe89" providerId="LiveId" clId="{429E9BE8-0CFD-4B01-B3ED-2F5F2D092B40}" dt="2023-03-20T18:49:57.271" v="181"/>
        <pc:sldMkLst>
          <pc:docMk/>
          <pc:sldMk cId="982837663" sldId="424"/>
        </pc:sldMkLst>
        <pc:spChg chg="del">
          <ac:chgData name="Laura Oathout" userId="6ff55ba14486fe89" providerId="LiveId" clId="{429E9BE8-0CFD-4B01-B3ED-2F5F2D092B40}" dt="2023-03-20T18:49:57.232" v="147"/>
          <ac:spMkLst>
            <pc:docMk/>
            <pc:sldMk cId="982837663" sldId="424"/>
            <ac:spMk id="7" creationId="{CC6B95F2-F437-B161-ADDC-1DBF71C3E374}"/>
          </ac:spMkLst>
        </pc:spChg>
        <pc:spChg chg="del">
          <ac:chgData name="Laura Oathout" userId="6ff55ba14486fe89" providerId="LiveId" clId="{429E9BE8-0CFD-4B01-B3ED-2F5F2D092B40}" dt="2023-03-20T18:49:57.232" v="149"/>
          <ac:spMkLst>
            <pc:docMk/>
            <pc:sldMk cId="982837663" sldId="424"/>
            <ac:spMk id="8" creationId="{B6C4A75C-8229-ABB6-1EAC-00ED0B645A6B}"/>
          </ac:spMkLst>
        </pc:spChg>
        <pc:spChg chg="del">
          <ac:chgData name="Laura Oathout" userId="6ff55ba14486fe89" providerId="LiveId" clId="{429E9BE8-0CFD-4B01-B3ED-2F5F2D092B40}" dt="2023-03-20T18:49:57.216" v="141"/>
          <ac:spMkLst>
            <pc:docMk/>
            <pc:sldMk cId="982837663" sldId="424"/>
            <ac:spMk id="10" creationId="{52F18ECF-8667-C360-F6D2-396FBC66007E}"/>
          </ac:spMkLst>
        </pc:spChg>
        <pc:spChg chg="del">
          <ac:chgData name="Laura Oathout" userId="6ff55ba14486fe89" providerId="LiveId" clId="{429E9BE8-0CFD-4B01-B3ED-2F5F2D092B40}" dt="2023-03-20T18:49:57.232" v="161"/>
          <ac:spMkLst>
            <pc:docMk/>
            <pc:sldMk cId="982837663" sldId="424"/>
            <ac:spMk id="12" creationId="{61F9E615-7EEB-5B52-D3E9-1F346211FDC0}"/>
          </ac:spMkLst>
        </pc:spChg>
        <pc:spChg chg="del">
          <ac:chgData name="Laura Oathout" userId="6ff55ba14486fe89" providerId="LiveId" clId="{429E9BE8-0CFD-4B01-B3ED-2F5F2D092B40}" dt="2023-03-20T18:49:57.232" v="165"/>
          <ac:spMkLst>
            <pc:docMk/>
            <pc:sldMk cId="982837663" sldId="424"/>
            <ac:spMk id="13" creationId="{43175E57-0ECB-AC9A-2876-CA13FF17DC07}"/>
          </ac:spMkLst>
        </pc:spChg>
        <pc:spChg chg="del">
          <ac:chgData name="Laura Oathout" userId="6ff55ba14486fe89" providerId="LiveId" clId="{429E9BE8-0CFD-4B01-B3ED-2F5F2D092B40}" dt="2023-03-20T18:49:57.232" v="163"/>
          <ac:spMkLst>
            <pc:docMk/>
            <pc:sldMk cId="982837663" sldId="424"/>
            <ac:spMk id="14" creationId="{8FB6B1F9-D228-D8F6-05E8-E5BE0E85B1C4}"/>
          </ac:spMkLst>
        </pc:spChg>
        <pc:spChg chg="del">
          <ac:chgData name="Laura Oathout" userId="6ff55ba14486fe89" providerId="LiveId" clId="{429E9BE8-0CFD-4B01-B3ED-2F5F2D092B40}" dt="2023-03-20T18:49:57.232" v="151"/>
          <ac:spMkLst>
            <pc:docMk/>
            <pc:sldMk cId="982837663" sldId="424"/>
            <ac:spMk id="21" creationId="{D97DEBD5-742F-93AB-BF97-4C1F96FF9269}"/>
          </ac:spMkLst>
        </pc:spChg>
        <pc:spChg chg="del">
          <ac:chgData name="Laura Oathout" userId="6ff55ba14486fe89" providerId="LiveId" clId="{429E9BE8-0CFD-4B01-B3ED-2F5F2D092B40}" dt="2023-03-20T18:49:57.232" v="167"/>
          <ac:spMkLst>
            <pc:docMk/>
            <pc:sldMk cId="982837663" sldId="424"/>
            <ac:spMk id="24" creationId="{D6F1E105-81A4-65BB-2379-3F6117091CEF}"/>
          </ac:spMkLst>
        </pc:spChg>
        <pc:spChg chg="del">
          <ac:chgData name="Laura Oathout" userId="6ff55ba14486fe89" providerId="LiveId" clId="{429E9BE8-0CFD-4B01-B3ED-2F5F2D092B40}" dt="2023-03-20T18:49:57.232" v="169"/>
          <ac:spMkLst>
            <pc:docMk/>
            <pc:sldMk cId="982837663" sldId="424"/>
            <ac:spMk id="26" creationId="{ACD1CD64-4859-744F-9FA4-6AAF25B4541F}"/>
          </ac:spMkLst>
        </pc:spChg>
        <pc:spChg chg="del">
          <ac:chgData name="Laura Oathout" userId="6ff55ba14486fe89" providerId="LiveId" clId="{429E9BE8-0CFD-4B01-B3ED-2F5F2D092B40}" dt="2023-03-20T18:49:57.232" v="171"/>
          <ac:spMkLst>
            <pc:docMk/>
            <pc:sldMk cId="982837663" sldId="424"/>
            <ac:spMk id="29" creationId="{9AB12DEA-44F8-3806-F2F8-08CDB43225C7}"/>
          </ac:spMkLst>
        </pc:spChg>
        <pc:spChg chg="del">
          <ac:chgData name="Laura Oathout" userId="6ff55ba14486fe89" providerId="LiveId" clId="{429E9BE8-0CFD-4B01-B3ED-2F5F2D092B40}" dt="2023-03-20T18:49:57.216" v="143"/>
          <ac:spMkLst>
            <pc:docMk/>
            <pc:sldMk cId="982837663" sldId="424"/>
            <ac:spMk id="35" creationId="{78F947E8-100B-C47E-96B1-5636B081F7BF}"/>
          </ac:spMkLst>
        </pc:spChg>
        <pc:spChg chg="del">
          <ac:chgData name="Laura Oathout" userId="6ff55ba14486fe89" providerId="LiveId" clId="{429E9BE8-0CFD-4B01-B3ED-2F5F2D092B40}" dt="2023-03-20T18:49:57.232" v="153"/>
          <ac:spMkLst>
            <pc:docMk/>
            <pc:sldMk cId="982837663" sldId="424"/>
            <ac:spMk id="40" creationId="{21FF47D9-7A2C-319A-AA73-A5A71C61452F}"/>
          </ac:spMkLst>
        </pc:spChg>
        <pc:spChg chg="del">
          <ac:chgData name="Laura Oathout" userId="6ff55ba14486fe89" providerId="LiveId" clId="{429E9BE8-0CFD-4B01-B3ED-2F5F2D092B40}" dt="2023-03-20T18:49:57.232" v="155"/>
          <ac:spMkLst>
            <pc:docMk/>
            <pc:sldMk cId="982837663" sldId="424"/>
            <ac:spMk id="41" creationId="{A9766380-3308-3F42-DD67-BD58AC77F59D}"/>
          </ac:spMkLst>
        </pc:spChg>
        <pc:spChg chg="del">
          <ac:chgData name="Laura Oathout" userId="6ff55ba14486fe89" providerId="LiveId" clId="{429E9BE8-0CFD-4B01-B3ED-2F5F2D092B40}" dt="2023-03-20T18:49:57.232" v="157"/>
          <ac:spMkLst>
            <pc:docMk/>
            <pc:sldMk cId="982837663" sldId="424"/>
            <ac:spMk id="43" creationId="{EF210F6A-CAE9-5DA2-A29F-439A64EB37E9}"/>
          </ac:spMkLst>
        </pc:spChg>
        <pc:spChg chg="del">
          <ac:chgData name="Laura Oathout" userId="6ff55ba14486fe89" providerId="LiveId" clId="{429E9BE8-0CFD-4B01-B3ED-2F5F2D092B40}" dt="2023-03-20T18:49:57.232" v="159"/>
          <ac:spMkLst>
            <pc:docMk/>
            <pc:sldMk cId="982837663" sldId="424"/>
            <ac:spMk id="50" creationId="{E2E51A23-937A-20E3-019C-AD289A87BB21}"/>
          </ac:spMkLst>
        </pc:spChg>
        <pc:picChg chg="del">
          <ac:chgData name="Laura Oathout" userId="6ff55ba14486fe89" providerId="LiveId" clId="{429E9BE8-0CFD-4B01-B3ED-2F5F2D092B40}" dt="2023-03-20T18:49:57.216" v="145"/>
          <ac:picMkLst>
            <pc:docMk/>
            <pc:sldMk cId="982837663" sldId="424"/>
            <ac:picMk id="28" creationId="{F7B9B2AE-D153-D0DE-6837-058ABA9BB15A}"/>
          </ac:picMkLst>
        </pc:picChg>
        <pc:picChg chg="del">
          <ac:chgData name="Laura Oathout" userId="6ff55ba14486fe89" providerId="LiveId" clId="{429E9BE8-0CFD-4B01-B3ED-2F5F2D092B40}" dt="2023-03-20T18:49:57.232" v="173"/>
          <ac:picMkLst>
            <pc:docMk/>
            <pc:sldMk cId="982837663" sldId="424"/>
            <ac:picMk id="30" creationId="{40C94E81-EB80-2480-362A-9285A7A115B6}"/>
          </ac:picMkLst>
        </pc:picChg>
        <pc:picChg chg="del">
          <ac:chgData name="Laura Oathout" userId="6ff55ba14486fe89" providerId="LiveId" clId="{429E9BE8-0CFD-4B01-B3ED-2F5F2D092B40}" dt="2023-03-20T18:49:57.232" v="175"/>
          <ac:picMkLst>
            <pc:docMk/>
            <pc:sldMk cId="982837663" sldId="424"/>
            <ac:picMk id="31" creationId="{DD314E45-AE71-0729-1534-F59E7C00C770}"/>
          </ac:picMkLst>
        </pc:picChg>
        <pc:picChg chg="del">
          <ac:chgData name="Laura Oathout" userId="6ff55ba14486fe89" providerId="LiveId" clId="{429E9BE8-0CFD-4B01-B3ED-2F5F2D092B40}" dt="2023-03-20T18:49:57.232" v="177"/>
          <ac:picMkLst>
            <pc:docMk/>
            <pc:sldMk cId="982837663" sldId="424"/>
            <ac:picMk id="32" creationId="{14500167-B618-11E8-AA59-8940B70744E6}"/>
          </ac:picMkLst>
        </pc:picChg>
        <pc:picChg chg="del">
          <ac:chgData name="Laura Oathout" userId="6ff55ba14486fe89" providerId="LiveId" clId="{429E9BE8-0CFD-4B01-B3ED-2F5F2D092B40}" dt="2023-03-20T18:49:57.232" v="179"/>
          <ac:picMkLst>
            <pc:docMk/>
            <pc:sldMk cId="982837663" sldId="424"/>
            <ac:picMk id="34" creationId="{A39480FA-DB4A-5CD6-24ED-D60A1773BE55}"/>
          </ac:picMkLst>
        </pc:picChg>
      </pc:sldChg>
      <pc:sldChg chg="delSp mod setBg">
        <pc:chgData name="Laura Oathout" userId="6ff55ba14486fe89" providerId="LiveId" clId="{429E9BE8-0CFD-4B01-B3ED-2F5F2D092B40}" dt="2023-03-20T18:49:57.438" v="333"/>
        <pc:sldMkLst>
          <pc:docMk/>
          <pc:sldMk cId="1068391404" sldId="425"/>
        </pc:sldMkLst>
        <pc:spChg chg="del">
          <ac:chgData name="Laura Oathout" userId="6ff55ba14486fe89" providerId="LiveId" clId="{429E9BE8-0CFD-4B01-B3ED-2F5F2D092B40}" dt="2023-03-20T18:49:57.404" v="317"/>
          <ac:spMkLst>
            <pc:docMk/>
            <pc:sldMk cId="1068391404" sldId="425"/>
            <ac:spMk id="2" creationId="{EBB05653-5D11-B21E-B7C0-A3B6431AB597}"/>
          </ac:spMkLst>
        </pc:spChg>
        <pc:spChg chg="del">
          <ac:chgData name="Laura Oathout" userId="6ff55ba14486fe89" providerId="LiveId" clId="{429E9BE8-0CFD-4B01-B3ED-2F5F2D092B40}" dt="2023-03-20T18:49:57.408" v="321"/>
          <ac:spMkLst>
            <pc:docMk/>
            <pc:sldMk cId="1068391404" sldId="425"/>
            <ac:spMk id="3" creationId="{240A4FEB-6201-0A29-19BA-4CA4D64B69B0}"/>
          </ac:spMkLst>
        </pc:spChg>
        <pc:spChg chg="del">
          <ac:chgData name="Laura Oathout" userId="6ff55ba14486fe89" providerId="LiveId" clId="{429E9BE8-0CFD-4B01-B3ED-2F5F2D092B40}" dt="2023-03-20T18:49:57.406" v="319"/>
          <ac:spMkLst>
            <pc:docMk/>
            <pc:sldMk cId="1068391404" sldId="425"/>
            <ac:spMk id="4" creationId="{E17433B4-4257-CC8F-7E72-334C3ECF1C98}"/>
          </ac:spMkLst>
        </pc:spChg>
        <pc:spChg chg="del">
          <ac:chgData name="Laura Oathout" userId="6ff55ba14486fe89" providerId="LiveId" clId="{429E9BE8-0CFD-4B01-B3ED-2F5F2D092B40}" dt="2023-03-20T18:49:57.392" v="289"/>
          <ac:spMkLst>
            <pc:docMk/>
            <pc:sldMk cId="1068391404" sldId="425"/>
            <ac:spMk id="5" creationId="{71B74276-CFA3-0D55-2E5A-B3E1D878621E}"/>
          </ac:spMkLst>
        </pc:spChg>
        <pc:spChg chg="del">
          <ac:chgData name="Laura Oathout" userId="6ff55ba14486fe89" providerId="LiveId" clId="{429E9BE8-0CFD-4B01-B3ED-2F5F2D092B40}" dt="2023-03-20T18:49:57.394" v="293"/>
          <ac:spMkLst>
            <pc:docMk/>
            <pc:sldMk cId="1068391404" sldId="425"/>
            <ac:spMk id="7" creationId="{CC6B95F2-F437-B161-ADDC-1DBF71C3E374}"/>
          </ac:spMkLst>
        </pc:spChg>
        <pc:spChg chg="del">
          <ac:chgData name="Laura Oathout" userId="6ff55ba14486fe89" providerId="LiveId" clId="{429E9BE8-0CFD-4B01-B3ED-2F5F2D092B40}" dt="2023-03-20T18:49:57.394" v="295"/>
          <ac:spMkLst>
            <pc:docMk/>
            <pc:sldMk cId="1068391404" sldId="425"/>
            <ac:spMk id="8" creationId="{B6C4A75C-8229-ABB6-1EAC-00ED0B645A6B}"/>
          </ac:spMkLst>
        </pc:spChg>
        <pc:spChg chg="del">
          <ac:chgData name="Laura Oathout" userId="6ff55ba14486fe89" providerId="LiveId" clId="{429E9BE8-0CFD-4B01-B3ED-2F5F2D092B40}" dt="2023-03-20T18:49:57.391" v="287"/>
          <ac:spMkLst>
            <pc:docMk/>
            <pc:sldMk cId="1068391404" sldId="425"/>
            <ac:spMk id="10" creationId="{52F18ECF-8667-C360-F6D2-396FBC66007E}"/>
          </ac:spMkLst>
        </pc:spChg>
        <pc:spChg chg="del">
          <ac:chgData name="Laura Oathout" userId="6ff55ba14486fe89" providerId="LiveId" clId="{429E9BE8-0CFD-4B01-B3ED-2F5F2D092B40}" dt="2023-03-20T18:49:57.400" v="307"/>
          <ac:spMkLst>
            <pc:docMk/>
            <pc:sldMk cId="1068391404" sldId="425"/>
            <ac:spMk id="12" creationId="{61F9E615-7EEB-5B52-D3E9-1F346211FDC0}"/>
          </ac:spMkLst>
        </pc:spChg>
        <pc:spChg chg="del">
          <ac:chgData name="Laura Oathout" userId="6ff55ba14486fe89" providerId="LiveId" clId="{429E9BE8-0CFD-4B01-B3ED-2F5F2D092B40}" dt="2023-03-20T18:49:57.403" v="311"/>
          <ac:spMkLst>
            <pc:docMk/>
            <pc:sldMk cId="1068391404" sldId="425"/>
            <ac:spMk id="13" creationId="{43175E57-0ECB-AC9A-2876-CA13FF17DC07}"/>
          </ac:spMkLst>
        </pc:spChg>
        <pc:spChg chg="del">
          <ac:chgData name="Laura Oathout" userId="6ff55ba14486fe89" providerId="LiveId" clId="{429E9BE8-0CFD-4B01-B3ED-2F5F2D092B40}" dt="2023-03-20T18:49:57.401" v="309"/>
          <ac:spMkLst>
            <pc:docMk/>
            <pc:sldMk cId="1068391404" sldId="425"/>
            <ac:spMk id="14" creationId="{8FB6B1F9-D228-D8F6-05E8-E5BE0E85B1C4}"/>
          </ac:spMkLst>
        </pc:spChg>
        <pc:spChg chg="del">
          <ac:chgData name="Laura Oathout" userId="6ff55ba14486fe89" providerId="LiveId" clId="{429E9BE8-0CFD-4B01-B3ED-2F5F2D092B40}" dt="2023-03-20T18:49:57.408" v="331"/>
          <ac:spMkLst>
            <pc:docMk/>
            <pc:sldMk cId="1068391404" sldId="425"/>
            <ac:spMk id="20" creationId="{DE6F336A-0AC0-D5B9-50A7-138A979B4C0C}"/>
          </ac:spMkLst>
        </pc:spChg>
        <pc:spChg chg="del">
          <ac:chgData name="Laura Oathout" userId="6ff55ba14486fe89" providerId="LiveId" clId="{429E9BE8-0CFD-4B01-B3ED-2F5F2D092B40}" dt="2023-03-20T18:49:57.396" v="297"/>
          <ac:spMkLst>
            <pc:docMk/>
            <pc:sldMk cId="1068391404" sldId="425"/>
            <ac:spMk id="21" creationId="{D97DEBD5-742F-93AB-BF97-4C1F96FF9269}"/>
          </ac:spMkLst>
        </pc:spChg>
        <pc:spChg chg="del">
          <ac:chgData name="Laura Oathout" userId="6ff55ba14486fe89" providerId="LiveId" clId="{429E9BE8-0CFD-4B01-B3ED-2F5F2D092B40}" dt="2023-03-20T18:49:57.403" v="313"/>
          <ac:spMkLst>
            <pc:docMk/>
            <pc:sldMk cId="1068391404" sldId="425"/>
            <ac:spMk id="24" creationId="{D6F1E105-81A4-65BB-2379-3F6117091CEF}"/>
          </ac:spMkLst>
        </pc:spChg>
        <pc:spChg chg="del">
          <ac:chgData name="Laura Oathout" userId="6ff55ba14486fe89" providerId="LiveId" clId="{429E9BE8-0CFD-4B01-B3ED-2F5F2D092B40}" dt="2023-03-20T18:49:57.404" v="315"/>
          <ac:spMkLst>
            <pc:docMk/>
            <pc:sldMk cId="1068391404" sldId="425"/>
            <ac:spMk id="29" creationId="{9AB12DEA-44F8-3806-F2F8-08CDB43225C7}"/>
          </ac:spMkLst>
        </pc:spChg>
        <pc:spChg chg="del">
          <ac:chgData name="Laura Oathout" userId="6ff55ba14486fe89" providerId="LiveId" clId="{429E9BE8-0CFD-4B01-B3ED-2F5F2D092B40}" dt="2023-03-20T18:49:57.396" v="299"/>
          <ac:spMkLst>
            <pc:docMk/>
            <pc:sldMk cId="1068391404" sldId="425"/>
            <ac:spMk id="40" creationId="{21FF47D9-7A2C-319A-AA73-A5A71C61452F}"/>
          </ac:spMkLst>
        </pc:spChg>
        <pc:spChg chg="del">
          <ac:chgData name="Laura Oathout" userId="6ff55ba14486fe89" providerId="LiveId" clId="{429E9BE8-0CFD-4B01-B3ED-2F5F2D092B40}" dt="2023-03-20T18:49:57.398" v="301"/>
          <ac:spMkLst>
            <pc:docMk/>
            <pc:sldMk cId="1068391404" sldId="425"/>
            <ac:spMk id="41" creationId="{A9766380-3308-3F42-DD67-BD58AC77F59D}"/>
          </ac:spMkLst>
        </pc:spChg>
        <pc:spChg chg="del">
          <ac:chgData name="Laura Oathout" userId="6ff55ba14486fe89" providerId="LiveId" clId="{429E9BE8-0CFD-4B01-B3ED-2F5F2D092B40}" dt="2023-03-20T18:49:57.398" v="303"/>
          <ac:spMkLst>
            <pc:docMk/>
            <pc:sldMk cId="1068391404" sldId="425"/>
            <ac:spMk id="43" creationId="{EF210F6A-CAE9-5DA2-A29F-439A64EB37E9}"/>
          </ac:spMkLst>
        </pc:spChg>
        <pc:spChg chg="del">
          <ac:chgData name="Laura Oathout" userId="6ff55ba14486fe89" providerId="LiveId" clId="{429E9BE8-0CFD-4B01-B3ED-2F5F2D092B40}" dt="2023-03-20T18:49:57.400" v="305"/>
          <ac:spMkLst>
            <pc:docMk/>
            <pc:sldMk cId="1068391404" sldId="425"/>
            <ac:spMk id="50" creationId="{E2E51A23-937A-20E3-019C-AD289A87BB21}"/>
          </ac:spMkLst>
        </pc:spChg>
        <pc:grpChg chg="del">
          <ac:chgData name="Laura Oathout" userId="6ff55ba14486fe89" providerId="LiveId" clId="{429E9BE8-0CFD-4B01-B3ED-2F5F2D092B40}" dt="2023-03-20T18:49:57.408" v="329"/>
          <ac:grpSpMkLst>
            <pc:docMk/>
            <pc:sldMk cId="1068391404" sldId="425"/>
            <ac:grpSpMk id="15" creationId="{7770DB5B-E120-8988-31B5-8E8EDF8C9AD4}"/>
          </ac:grpSpMkLst>
        </pc:grpChg>
        <pc:picChg chg="del">
          <ac:chgData name="Laura Oathout" userId="6ff55ba14486fe89" providerId="LiveId" clId="{429E9BE8-0CFD-4B01-B3ED-2F5F2D092B40}" dt="2023-03-20T18:49:57.408" v="323"/>
          <ac:picMkLst>
            <pc:docMk/>
            <pc:sldMk cId="1068391404" sldId="425"/>
            <ac:picMk id="6" creationId="{ED736215-2CF2-02EE-1DF9-EB6172A30E31}"/>
          </ac:picMkLst>
        </pc:picChg>
        <pc:picChg chg="del">
          <ac:chgData name="Laura Oathout" userId="6ff55ba14486fe89" providerId="LiveId" clId="{429E9BE8-0CFD-4B01-B3ED-2F5F2D092B40}" dt="2023-03-20T18:49:57.408" v="325"/>
          <ac:picMkLst>
            <pc:docMk/>
            <pc:sldMk cId="1068391404" sldId="425"/>
            <ac:picMk id="9" creationId="{2EB7A322-18F9-9ADF-A1D4-37C6B8547D31}"/>
          </ac:picMkLst>
        </pc:picChg>
        <pc:picChg chg="del">
          <ac:chgData name="Laura Oathout" userId="6ff55ba14486fe89" providerId="LiveId" clId="{429E9BE8-0CFD-4B01-B3ED-2F5F2D092B40}" dt="2023-03-20T18:49:57.408" v="327"/>
          <ac:picMkLst>
            <pc:docMk/>
            <pc:sldMk cId="1068391404" sldId="425"/>
            <ac:picMk id="11" creationId="{3B036019-8B46-40D8-9E6B-C06C99F1A52A}"/>
          </ac:picMkLst>
        </pc:picChg>
        <pc:picChg chg="del">
          <ac:chgData name="Laura Oathout" userId="6ff55ba14486fe89" providerId="LiveId" clId="{429E9BE8-0CFD-4B01-B3ED-2F5F2D092B40}" dt="2023-03-20T18:49:57.392" v="291"/>
          <ac:picMkLst>
            <pc:docMk/>
            <pc:sldMk cId="1068391404" sldId="425"/>
            <ac:picMk id="28" creationId="{F7B9B2AE-D153-D0DE-6837-058ABA9BB15A}"/>
          </ac:picMkLst>
        </pc:picChg>
      </pc:sldChg>
      <pc:sldChg chg="delSp mod setBg">
        <pc:chgData name="Laura Oathout" userId="6ff55ba14486fe89" providerId="LiveId" clId="{429E9BE8-0CFD-4B01-B3ED-2F5F2D092B40}" dt="2023-03-20T18:49:57.504" v="389"/>
        <pc:sldMkLst>
          <pc:docMk/>
          <pc:sldMk cId="1604299250" sldId="426"/>
        </pc:sldMkLst>
        <pc:spChg chg="del">
          <ac:chgData name="Laura Oathout" userId="6ff55ba14486fe89" providerId="LiveId" clId="{429E9BE8-0CFD-4B01-B3ED-2F5F2D092B40}" dt="2023-03-20T18:49:57.469" v="383"/>
          <ac:spMkLst>
            <pc:docMk/>
            <pc:sldMk cId="1604299250" sldId="426"/>
            <ac:spMk id="2" creationId="{EBB05653-5D11-B21E-B7C0-A3B6431AB597}"/>
          </ac:spMkLst>
        </pc:spChg>
        <pc:spChg chg="del">
          <ac:chgData name="Laura Oathout" userId="6ff55ba14486fe89" providerId="LiveId" clId="{429E9BE8-0CFD-4B01-B3ED-2F5F2D092B40}" dt="2023-03-20T18:49:57.456" v="363"/>
          <ac:spMkLst>
            <pc:docMk/>
            <pc:sldMk cId="1604299250" sldId="426"/>
            <ac:spMk id="3" creationId="{240A4FEB-6201-0A29-19BA-4CA4D64B69B0}"/>
          </ac:spMkLst>
        </pc:spChg>
        <pc:spChg chg="del">
          <ac:chgData name="Laura Oathout" userId="6ff55ba14486fe89" providerId="LiveId" clId="{429E9BE8-0CFD-4B01-B3ED-2F5F2D092B40}" dt="2023-03-20T18:49:57.456" v="361"/>
          <ac:spMkLst>
            <pc:docMk/>
            <pc:sldMk cId="1604299250" sldId="426"/>
            <ac:spMk id="4" creationId="{E17433B4-4257-CC8F-7E72-334C3ECF1C98}"/>
          </ac:spMkLst>
        </pc:spChg>
        <pc:spChg chg="del">
          <ac:chgData name="Laura Oathout" userId="6ff55ba14486fe89" providerId="LiveId" clId="{429E9BE8-0CFD-4B01-B3ED-2F5F2D092B40}" dt="2023-03-20T18:49:57.441" v="337"/>
          <ac:spMkLst>
            <pc:docMk/>
            <pc:sldMk cId="1604299250" sldId="426"/>
            <ac:spMk id="5" creationId="{71B74276-CFA3-0D55-2E5A-B3E1D878621E}"/>
          </ac:spMkLst>
        </pc:spChg>
        <pc:spChg chg="del">
          <ac:chgData name="Laura Oathout" userId="6ff55ba14486fe89" providerId="LiveId" clId="{429E9BE8-0CFD-4B01-B3ED-2F5F2D092B40}" dt="2023-03-20T18:49:57.456" v="365"/>
          <ac:spMkLst>
            <pc:docMk/>
            <pc:sldMk cId="1604299250" sldId="426"/>
            <ac:spMk id="6" creationId="{D2E48F65-8A5F-4151-0A8E-4D5F8D5FC820}"/>
          </ac:spMkLst>
        </pc:spChg>
        <pc:spChg chg="del">
          <ac:chgData name="Laura Oathout" userId="6ff55ba14486fe89" providerId="LiveId" clId="{429E9BE8-0CFD-4B01-B3ED-2F5F2D092B40}" dt="2023-03-20T18:49:57.453" v="355"/>
          <ac:spMkLst>
            <pc:docMk/>
            <pc:sldMk cId="1604299250" sldId="426"/>
            <ac:spMk id="7" creationId="{CC6B95F2-F437-B161-ADDC-1DBF71C3E374}"/>
          </ac:spMkLst>
        </pc:spChg>
        <pc:spChg chg="del">
          <ac:chgData name="Laura Oathout" userId="6ff55ba14486fe89" providerId="LiveId" clId="{429E9BE8-0CFD-4B01-B3ED-2F5F2D092B40}" dt="2023-03-20T18:49:57.453" v="357"/>
          <ac:spMkLst>
            <pc:docMk/>
            <pc:sldMk cId="1604299250" sldId="426"/>
            <ac:spMk id="8" creationId="{B6C4A75C-8229-ABB6-1EAC-00ED0B645A6B}"/>
          </ac:spMkLst>
        </pc:spChg>
        <pc:spChg chg="del">
          <ac:chgData name="Laura Oathout" userId="6ff55ba14486fe89" providerId="LiveId" clId="{429E9BE8-0CFD-4B01-B3ED-2F5F2D092B40}" dt="2023-03-20T18:49:57.441" v="335"/>
          <ac:spMkLst>
            <pc:docMk/>
            <pc:sldMk cId="1604299250" sldId="426"/>
            <ac:spMk id="10" creationId="{52F18ECF-8667-C360-F6D2-396FBC66007E}"/>
          </ac:spMkLst>
        </pc:spChg>
        <pc:spChg chg="del">
          <ac:chgData name="Laura Oathout" userId="6ff55ba14486fe89" providerId="LiveId" clId="{429E9BE8-0CFD-4B01-B3ED-2F5F2D092B40}" dt="2023-03-20T18:49:57.447" v="349"/>
          <ac:spMkLst>
            <pc:docMk/>
            <pc:sldMk cId="1604299250" sldId="426"/>
            <ac:spMk id="12" creationId="{61F9E615-7EEB-5B52-D3E9-1F346211FDC0}"/>
          </ac:spMkLst>
        </pc:spChg>
        <pc:spChg chg="del">
          <ac:chgData name="Laura Oathout" userId="6ff55ba14486fe89" providerId="LiveId" clId="{429E9BE8-0CFD-4B01-B3ED-2F5F2D092B40}" dt="2023-03-20T18:49:57.447" v="351"/>
          <ac:spMkLst>
            <pc:docMk/>
            <pc:sldMk cId="1604299250" sldId="426"/>
            <ac:spMk id="13" creationId="{43175E57-0ECB-AC9A-2876-CA13FF17DC07}"/>
          </ac:spMkLst>
        </pc:spChg>
        <pc:spChg chg="del">
          <ac:chgData name="Laura Oathout" userId="6ff55ba14486fe89" providerId="LiveId" clId="{429E9BE8-0CFD-4B01-B3ED-2F5F2D092B40}" dt="2023-03-20T18:49:57.469" v="385"/>
          <ac:spMkLst>
            <pc:docMk/>
            <pc:sldMk cId="1604299250" sldId="426"/>
            <ac:spMk id="14" creationId="{8FB6B1F9-D228-D8F6-05E8-E5BE0E85B1C4}"/>
          </ac:spMkLst>
        </pc:spChg>
        <pc:spChg chg="del">
          <ac:chgData name="Laura Oathout" userId="6ff55ba14486fe89" providerId="LiveId" clId="{429E9BE8-0CFD-4B01-B3ED-2F5F2D092B40}" dt="2023-03-20T18:49:57.460" v="367"/>
          <ac:spMkLst>
            <pc:docMk/>
            <pc:sldMk cId="1604299250" sldId="426"/>
            <ac:spMk id="15" creationId="{713AFBB5-0F0D-00E5-C8C0-6885487F5411}"/>
          </ac:spMkLst>
        </pc:spChg>
        <pc:spChg chg="del">
          <ac:chgData name="Laura Oathout" userId="6ff55ba14486fe89" providerId="LiveId" clId="{429E9BE8-0CFD-4B01-B3ED-2F5F2D092B40}" dt="2023-03-20T18:49:57.461" v="369"/>
          <ac:spMkLst>
            <pc:docMk/>
            <pc:sldMk cId="1604299250" sldId="426"/>
            <ac:spMk id="17" creationId="{E1BF57D6-3565-2CC7-013F-444902EA512D}"/>
          </ac:spMkLst>
        </pc:spChg>
        <pc:spChg chg="del">
          <ac:chgData name="Laura Oathout" userId="6ff55ba14486fe89" providerId="LiveId" clId="{429E9BE8-0CFD-4B01-B3ED-2F5F2D092B40}" dt="2023-03-20T18:49:57.456" v="359"/>
          <ac:spMkLst>
            <pc:docMk/>
            <pc:sldMk cId="1604299250" sldId="426"/>
            <ac:spMk id="21" creationId="{D97DEBD5-742F-93AB-BF97-4C1F96FF9269}"/>
          </ac:spMkLst>
        </pc:spChg>
        <pc:spChg chg="del">
          <ac:chgData name="Laura Oathout" userId="6ff55ba14486fe89" providerId="LiveId" clId="{429E9BE8-0CFD-4B01-B3ED-2F5F2D092B40}" dt="2023-03-20T18:49:57.447" v="353"/>
          <ac:spMkLst>
            <pc:docMk/>
            <pc:sldMk cId="1604299250" sldId="426"/>
            <ac:spMk id="24" creationId="{D6F1E105-81A4-65BB-2379-3F6117091CEF}"/>
          </ac:spMkLst>
        </pc:spChg>
        <pc:spChg chg="del">
          <ac:chgData name="Laura Oathout" userId="6ff55ba14486fe89" providerId="LiveId" clId="{429E9BE8-0CFD-4B01-B3ED-2F5F2D092B40}" dt="2023-03-20T18:49:57.468" v="379"/>
          <ac:spMkLst>
            <pc:docMk/>
            <pc:sldMk cId="1604299250" sldId="426"/>
            <ac:spMk id="25" creationId="{F2A3EFE8-CED8-DFA9-7C5E-7A97E2DEC6B3}"/>
          </ac:spMkLst>
        </pc:spChg>
        <pc:spChg chg="del">
          <ac:chgData name="Laura Oathout" userId="6ff55ba14486fe89" providerId="LiveId" clId="{429E9BE8-0CFD-4B01-B3ED-2F5F2D092B40}" dt="2023-03-20T18:49:57.469" v="381"/>
          <ac:spMkLst>
            <pc:docMk/>
            <pc:sldMk cId="1604299250" sldId="426"/>
            <ac:spMk id="27" creationId="{C03BFBBF-E6AD-6F93-71FA-9001C5A3A2F5}"/>
          </ac:spMkLst>
        </pc:spChg>
        <pc:spChg chg="del">
          <ac:chgData name="Laura Oathout" userId="6ff55ba14486fe89" providerId="LiveId" clId="{429E9BE8-0CFD-4B01-B3ED-2F5F2D092B40}" dt="2023-03-20T18:49:57.472" v="387"/>
          <ac:spMkLst>
            <pc:docMk/>
            <pc:sldMk cId="1604299250" sldId="426"/>
            <ac:spMk id="30" creationId="{3EF2EE8C-A700-2780-8ACB-68BA69D12A74}"/>
          </ac:spMkLst>
        </pc:spChg>
        <pc:spChg chg="del">
          <ac:chgData name="Laura Oathout" userId="6ff55ba14486fe89" providerId="LiveId" clId="{429E9BE8-0CFD-4B01-B3ED-2F5F2D092B40}" dt="2023-03-20T18:49:57.446" v="341"/>
          <ac:spMkLst>
            <pc:docMk/>
            <pc:sldMk cId="1604299250" sldId="426"/>
            <ac:spMk id="40" creationId="{21FF47D9-7A2C-319A-AA73-A5A71C61452F}"/>
          </ac:spMkLst>
        </pc:spChg>
        <pc:spChg chg="del">
          <ac:chgData name="Laura Oathout" userId="6ff55ba14486fe89" providerId="LiveId" clId="{429E9BE8-0CFD-4B01-B3ED-2F5F2D092B40}" dt="2023-03-20T18:49:57.447" v="343"/>
          <ac:spMkLst>
            <pc:docMk/>
            <pc:sldMk cId="1604299250" sldId="426"/>
            <ac:spMk id="41" creationId="{A9766380-3308-3F42-DD67-BD58AC77F59D}"/>
          </ac:spMkLst>
        </pc:spChg>
        <pc:spChg chg="del">
          <ac:chgData name="Laura Oathout" userId="6ff55ba14486fe89" providerId="LiveId" clId="{429E9BE8-0CFD-4B01-B3ED-2F5F2D092B40}" dt="2023-03-20T18:49:57.447" v="345"/>
          <ac:spMkLst>
            <pc:docMk/>
            <pc:sldMk cId="1604299250" sldId="426"/>
            <ac:spMk id="43" creationId="{EF210F6A-CAE9-5DA2-A29F-439A64EB37E9}"/>
          </ac:spMkLst>
        </pc:spChg>
        <pc:spChg chg="del">
          <ac:chgData name="Laura Oathout" userId="6ff55ba14486fe89" providerId="LiveId" clId="{429E9BE8-0CFD-4B01-B3ED-2F5F2D092B40}" dt="2023-03-20T18:49:57.447" v="347"/>
          <ac:spMkLst>
            <pc:docMk/>
            <pc:sldMk cId="1604299250" sldId="426"/>
            <ac:spMk id="50" creationId="{E2E51A23-937A-20E3-019C-AD289A87BB21}"/>
          </ac:spMkLst>
        </pc:spChg>
        <pc:picChg chg="del">
          <ac:chgData name="Laura Oathout" userId="6ff55ba14486fe89" providerId="LiveId" clId="{429E9BE8-0CFD-4B01-B3ED-2F5F2D092B40}" dt="2023-03-20T18:49:57.463" v="371"/>
          <ac:picMkLst>
            <pc:docMk/>
            <pc:sldMk cId="1604299250" sldId="426"/>
            <ac:picMk id="19" creationId="{CA938F07-C21A-11F2-D116-6BE588DCE6FA}"/>
          </ac:picMkLst>
        </pc:picChg>
        <pc:picChg chg="del">
          <ac:chgData name="Laura Oathout" userId="6ff55ba14486fe89" providerId="LiveId" clId="{429E9BE8-0CFD-4B01-B3ED-2F5F2D092B40}" dt="2023-03-20T18:49:57.463" v="373"/>
          <ac:picMkLst>
            <pc:docMk/>
            <pc:sldMk cId="1604299250" sldId="426"/>
            <ac:picMk id="20" creationId="{21E2F8E8-43DA-8C1A-A311-B696BF0C1B62}"/>
          </ac:picMkLst>
        </pc:picChg>
        <pc:picChg chg="del">
          <ac:chgData name="Laura Oathout" userId="6ff55ba14486fe89" providerId="LiveId" clId="{429E9BE8-0CFD-4B01-B3ED-2F5F2D092B40}" dt="2023-03-20T18:49:57.463" v="375"/>
          <ac:picMkLst>
            <pc:docMk/>
            <pc:sldMk cId="1604299250" sldId="426"/>
            <ac:picMk id="22" creationId="{A2CD33EF-FD79-A7A5-D46E-98581F58AEB8}"/>
          </ac:picMkLst>
        </pc:picChg>
        <pc:picChg chg="del">
          <ac:chgData name="Laura Oathout" userId="6ff55ba14486fe89" providerId="LiveId" clId="{429E9BE8-0CFD-4B01-B3ED-2F5F2D092B40}" dt="2023-03-20T18:49:57.467" v="377"/>
          <ac:picMkLst>
            <pc:docMk/>
            <pc:sldMk cId="1604299250" sldId="426"/>
            <ac:picMk id="23" creationId="{A5D5F523-4636-2CFD-461D-26A04FE97D69}"/>
          </ac:picMkLst>
        </pc:picChg>
        <pc:picChg chg="del">
          <ac:chgData name="Laura Oathout" userId="6ff55ba14486fe89" providerId="LiveId" clId="{429E9BE8-0CFD-4B01-B3ED-2F5F2D092B40}" dt="2023-03-20T18:49:57.441" v="339"/>
          <ac:picMkLst>
            <pc:docMk/>
            <pc:sldMk cId="1604299250" sldId="426"/>
            <ac:picMk id="28" creationId="{F7B9B2AE-D153-D0DE-6837-058ABA9BB15A}"/>
          </ac:picMkLst>
        </pc:picChg>
      </pc:sldChg>
      <pc:sldChg chg="delSp mod setBg">
        <pc:chgData name="Laura Oathout" userId="6ff55ba14486fe89" providerId="LiveId" clId="{429E9BE8-0CFD-4B01-B3ED-2F5F2D092B40}" dt="2023-03-20T18:49:57.335" v="229"/>
        <pc:sldMkLst>
          <pc:docMk/>
          <pc:sldMk cId="2560492207" sldId="427"/>
        </pc:sldMkLst>
        <pc:spChg chg="del">
          <ac:chgData name="Laura Oathout" userId="6ff55ba14486fe89" providerId="LiveId" clId="{429E9BE8-0CFD-4B01-B3ED-2F5F2D092B40}" dt="2023-03-20T18:49:57.298" v="215"/>
          <ac:spMkLst>
            <pc:docMk/>
            <pc:sldMk cId="2560492207" sldId="427"/>
            <ac:spMk id="2" creationId="{EBB05653-5D11-B21E-B7C0-A3B6431AB597}"/>
          </ac:spMkLst>
        </pc:spChg>
        <pc:spChg chg="del">
          <ac:chgData name="Laura Oathout" userId="6ff55ba14486fe89" providerId="LiveId" clId="{429E9BE8-0CFD-4B01-B3ED-2F5F2D092B40}" dt="2023-03-20T18:49:57.298" v="219"/>
          <ac:spMkLst>
            <pc:docMk/>
            <pc:sldMk cId="2560492207" sldId="427"/>
            <ac:spMk id="3" creationId="{240A4FEB-6201-0A29-19BA-4CA4D64B69B0}"/>
          </ac:spMkLst>
        </pc:spChg>
        <pc:spChg chg="del">
          <ac:chgData name="Laura Oathout" userId="6ff55ba14486fe89" providerId="LiveId" clId="{429E9BE8-0CFD-4B01-B3ED-2F5F2D092B40}" dt="2023-03-20T18:49:57.298" v="217"/>
          <ac:spMkLst>
            <pc:docMk/>
            <pc:sldMk cId="2560492207" sldId="427"/>
            <ac:spMk id="4" creationId="{E17433B4-4257-CC8F-7E72-334C3ECF1C98}"/>
          </ac:spMkLst>
        </pc:spChg>
        <pc:spChg chg="del">
          <ac:chgData name="Laura Oathout" userId="6ff55ba14486fe89" providerId="LiveId" clId="{429E9BE8-0CFD-4B01-B3ED-2F5F2D092B40}" dt="2023-03-20T18:49:57.271" v="185"/>
          <ac:spMkLst>
            <pc:docMk/>
            <pc:sldMk cId="2560492207" sldId="427"/>
            <ac:spMk id="5" creationId="{71B74276-CFA3-0D55-2E5A-B3E1D878621E}"/>
          </ac:spMkLst>
        </pc:spChg>
        <pc:spChg chg="del">
          <ac:chgData name="Laura Oathout" userId="6ff55ba14486fe89" providerId="LiveId" clId="{429E9BE8-0CFD-4B01-B3ED-2F5F2D092B40}" dt="2023-03-20T18:49:57.281" v="189"/>
          <ac:spMkLst>
            <pc:docMk/>
            <pc:sldMk cId="2560492207" sldId="427"/>
            <ac:spMk id="7" creationId="{CC6B95F2-F437-B161-ADDC-1DBF71C3E374}"/>
          </ac:spMkLst>
        </pc:spChg>
        <pc:spChg chg="del">
          <ac:chgData name="Laura Oathout" userId="6ff55ba14486fe89" providerId="LiveId" clId="{429E9BE8-0CFD-4B01-B3ED-2F5F2D092B40}" dt="2023-03-20T18:49:57.281" v="191"/>
          <ac:spMkLst>
            <pc:docMk/>
            <pc:sldMk cId="2560492207" sldId="427"/>
            <ac:spMk id="8" creationId="{B6C4A75C-8229-ABB6-1EAC-00ED0B645A6B}"/>
          </ac:spMkLst>
        </pc:spChg>
        <pc:spChg chg="del">
          <ac:chgData name="Laura Oathout" userId="6ff55ba14486fe89" providerId="LiveId" clId="{429E9BE8-0CFD-4B01-B3ED-2F5F2D092B40}" dt="2023-03-20T18:49:57.271" v="183"/>
          <ac:spMkLst>
            <pc:docMk/>
            <pc:sldMk cId="2560492207" sldId="427"/>
            <ac:spMk id="10" creationId="{52F18ECF-8667-C360-F6D2-396FBC66007E}"/>
          </ac:spMkLst>
        </pc:spChg>
        <pc:spChg chg="del">
          <ac:chgData name="Laura Oathout" userId="6ff55ba14486fe89" providerId="LiveId" clId="{429E9BE8-0CFD-4B01-B3ED-2F5F2D092B40}" dt="2023-03-20T18:49:57.291" v="203"/>
          <ac:spMkLst>
            <pc:docMk/>
            <pc:sldMk cId="2560492207" sldId="427"/>
            <ac:spMk id="12" creationId="{61F9E615-7EEB-5B52-D3E9-1F346211FDC0}"/>
          </ac:spMkLst>
        </pc:spChg>
        <pc:spChg chg="del">
          <ac:chgData name="Laura Oathout" userId="6ff55ba14486fe89" providerId="LiveId" clId="{429E9BE8-0CFD-4B01-B3ED-2F5F2D092B40}" dt="2023-03-20T18:49:57.294" v="209"/>
          <ac:spMkLst>
            <pc:docMk/>
            <pc:sldMk cId="2560492207" sldId="427"/>
            <ac:spMk id="13" creationId="{43175E57-0ECB-AC9A-2876-CA13FF17DC07}"/>
          </ac:spMkLst>
        </pc:spChg>
        <pc:spChg chg="del">
          <ac:chgData name="Laura Oathout" userId="6ff55ba14486fe89" providerId="LiveId" clId="{429E9BE8-0CFD-4B01-B3ED-2F5F2D092B40}" dt="2023-03-20T18:49:57.291" v="205"/>
          <ac:spMkLst>
            <pc:docMk/>
            <pc:sldMk cId="2560492207" sldId="427"/>
            <ac:spMk id="14" creationId="{8FB6B1F9-D228-D8F6-05E8-E5BE0E85B1C4}"/>
          </ac:spMkLst>
        </pc:spChg>
        <pc:spChg chg="del">
          <ac:chgData name="Laura Oathout" userId="6ff55ba14486fe89" providerId="LiveId" clId="{429E9BE8-0CFD-4B01-B3ED-2F5F2D092B40}" dt="2023-03-20T18:49:57.283" v="193"/>
          <ac:spMkLst>
            <pc:docMk/>
            <pc:sldMk cId="2560492207" sldId="427"/>
            <ac:spMk id="21" creationId="{D97DEBD5-742F-93AB-BF97-4C1F96FF9269}"/>
          </ac:spMkLst>
        </pc:spChg>
        <pc:spChg chg="del">
          <ac:chgData name="Laura Oathout" userId="6ff55ba14486fe89" providerId="LiveId" clId="{429E9BE8-0CFD-4B01-B3ED-2F5F2D092B40}" dt="2023-03-20T18:49:57.294" v="211"/>
          <ac:spMkLst>
            <pc:docMk/>
            <pc:sldMk cId="2560492207" sldId="427"/>
            <ac:spMk id="24" creationId="{D6F1E105-81A4-65BB-2379-3F6117091CEF}"/>
          </ac:spMkLst>
        </pc:spChg>
        <pc:spChg chg="del">
          <ac:chgData name="Laura Oathout" userId="6ff55ba14486fe89" providerId="LiveId" clId="{429E9BE8-0CFD-4B01-B3ED-2F5F2D092B40}" dt="2023-03-20T18:49:57.291" v="207"/>
          <ac:spMkLst>
            <pc:docMk/>
            <pc:sldMk cId="2560492207" sldId="427"/>
            <ac:spMk id="26" creationId="{ACD1CD64-4859-744F-9FA4-6AAF25B4541F}"/>
          </ac:spMkLst>
        </pc:spChg>
        <pc:spChg chg="del">
          <ac:chgData name="Laura Oathout" userId="6ff55ba14486fe89" providerId="LiveId" clId="{429E9BE8-0CFD-4B01-B3ED-2F5F2D092B40}" dt="2023-03-20T18:49:57.295" v="213"/>
          <ac:spMkLst>
            <pc:docMk/>
            <pc:sldMk cId="2560492207" sldId="427"/>
            <ac:spMk id="29" creationId="{9AB12DEA-44F8-3806-F2F8-08CDB43225C7}"/>
          </ac:spMkLst>
        </pc:spChg>
        <pc:spChg chg="del">
          <ac:chgData name="Laura Oathout" userId="6ff55ba14486fe89" providerId="LiveId" clId="{429E9BE8-0CFD-4B01-B3ED-2F5F2D092B40}" dt="2023-03-20T18:49:57.284" v="195"/>
          <ac:spMkLst>
            <pc:docMk/>
            <pc:sldMk cId="2560492207" sldId="427"/>
            <ac:spMk id="40" creationId="{21FF47D9-7A2C-319A-AA73-A5A71C61452F}"/>
          </ac:spMkLst>
        </pc:spChg>
        <pc:spChg chg="del">
          <ac:chgData name="Laura Oathout" userId="6ff55ba14486fe89" providerId="LiveId" clId="{429E9BE8-0CFD-4B01-B3ED-2F5F2D092B40}" dt="2023-03-20T18:49:57.284" v="197"/>
          <ac:spMkLst>
            <pc:docMk/>
            <pc:sldMk cId="2560492207" sldId="427"/>
            <ac:spMk id="41" creationId="{A9766380-3308-3F42-DD67-BD58AC77F59D}"/>
          </ac:spMkLst>
        </pc:spChg>
        <pc:spChg chg="del">
          <ac:chgData name="Laura Oathout" userId="6ff55ba14486fe89" providerId="LiveId" clId="{429E9BE8-0CFD-4B01-B3ED-2F5F2D092B40}" dt="2023-03-20T18:49:57.284" v="199"/>
          <ac:spMkLst>
            <pc:docMk/>
            <pc:sldMk cId="2560492207" sldId="427"/>
            <ac:spMk id="43" creationId="{EF210F6A-CAE9-5DA2-A29F-439A64EB37E9}"/>
          </ac:spMkLst>
        </pc:spChg>
        <pc:spChg chg="del">
          <ac:chgData name="Laura Oathout" userId="6ff55ba14486fe89" providerId="LiveId" clId="{429E9BE8-0CFD-4B01-B3ED-2F5F2D092B40}" dt="2023-03-20T18:49:57.289" v="201"/>
          <ac:spMkLst>
            <pc:docMk/>
            <pc:sldMk cId="2560492207" sldId="427"/>
            <ac:spMk id="50" creationId="{E2E51A23-937A-20E3-019C-AD289A87BB21}"/>
          </ac:spMkLst>
        </pc:spChg>
        <pc:picChg chg="del">
          <ac:chgData name="Laura Oathout" userId="6ff55ba14486fe89" providerId="LiveId" clId="{429E9BE8-0CFD-4B01-B3ED-2F5F2D092B40}" dt="2023-03-20T18:49:57.304" v="225"/>
          <ac:picMkLst>
            <pc:docMk/>
            <pc:sldMk cId="2560492207" sldId="427"/>
            <ac:picMk id="9" creationId="{CE41CA62-86D3-5C90-22F1-DC01AF7A7DFB}"/>
          </ac:picMkLst>
        </pc:picChg>
        <pc:picChg chg="del">
          <ac:chgData name="Laura Oathout" userId="6ff55ba14486fe89" providerId="LiveId" clId="{429E9BE8-0CFD-4B01-B3ED-2F5F2D092B40}" dt="2023-03-20T18:49:57.305" v="227"/>
          <ac:picMkLst>
            <pc:docMk/>
            <pc:sldMk cId="2560492207" sldId="427"/>
            <ac:picMk id="15" creationId="{5F5E080E-A89D-1FAE-68B3-9BA853D7D1B8}"/>
          </ac:picMkLst>
        </pc:picChg>
        <pc:picChg chg="del">
          <ac:chgData name="Laura Oathout" userId="6ff55ba14486fe89" providerId="LiveId" clId="{429E9BE8-0CFD-4B01-B3ED-2F5F2D092B40}" dt="2023-03-20T18:49:57.301" v="221"/>
          <ac:picMkLst>
            <pc:docMk/>
            <pc:sldMk cId="2560492207" sldId="427"/>
            <ac:picMk id="18" creationId="{D96FF297-8B5B-ED0B-C260-1D87A95919D5}"/>
          </ac:picMkLst>
        </pc:picChg>
        <pc:picChg chg="del">
          <ac:chgData name="Laura Oathout" userId="6ff55ba14486fe89" providerId="LiveId" clId="{429E9BE8-0CFD-4B01-B3ED-2F5F2D092B40}" dt="2023-03-20T18:49:57.302" v="223"/>
          <ac:picMkLst>
            <pc:docMk/>
            <pc:sldMk cId="2560492207" sldId="427"/>
            <ac:picMk id="20" creationId="{300A684E-8297-705F-93B7-207374F5B8A4}"/>
          </ac:picMkLst>
        </pc:picChg>
        <pc:picChg chg="del">
          <ac:chgData name="Laura Oathout" userId="6ff55ba14486fe89" providerId="LiveId" clId="{429E9BE8-0CFD-4B01-B3ED-2F5F2D092B40}" dt="2023-03-20T18:49:57.279" v="187"/>
          <ac:picMkLst>
            <pc:docMk/>
            <pc:sldMk cId="2560492207" sldId="427"/>
            <ac:picMk id="28" creationId="{F7B9B2AE-D153-D0DE-6837-058ABA9BB15A}"/>
          </ac:picMkLst>
        </pc:picChg>
      </pc:sldChg>
      <pc:sldChg chg="delSp mod setBg">
        <pc:chgData name="Laura Oathout" userId="6ff55ba14486fe89" providerId="LiveId" clId="{429E9BE8-0CFD-4B01-B3ED-2F5F2D092B40}" dt="2023-03-20T18:49:57.387" v="285"/>
        <pc:sldMkLst>
          <pc:docMk/>
          <pc:sldMk cId="786334450" sldId="428"/>
        </pc:sldMkLst>
        <pc:spChg chg="del">
          <ac:chgData name="Laura Oathout" userId="6ff55ba14486fe89" providerId="LiveId" clId="{429E9BE8-0CFD-4B01-B3ED-2F5F2D092B40}" dt="2023-03-20T18:49:57.359" v="273"/>
          <ac:spMkLst>
            <pc:docMk/>
            <pc:sldMk cId="786334450" sldId="428"/>
            <ac:spMk id="2" creationId="{EBB05653-5D11-B21E-B7C0-A3B6431AB597}"/>
          </ac:spMkLst>
        </pc:spChg>
        <pc:spChg chg="del">
          <ac:chgData name="Laura Oathout" userId="6ff55ba14486fe89" providerId="LiveId" clId="{429E9BE8-0CFD-4B01-B3ED-2F5F2D092B40}" dt="2023-03-20T18:49:57.352" v="261"/>
          <ac:spMkLst>
            <pc:docMk/>
            <pc:sldMk cId="786334450" sldId="428"/>
            <ac:spMk id="3" creationId="{240A4FEB-6201-0A29-19BA-4CA4D64B69B0}"/>
          </ac:spMkLst>
        </pc:spChg>
        <pc:spChg chg="del">
          <ac:chgData name="Laura Oathout" userId="6ff55ba14486fe89" providerId="LiveId" clId="{429E9BE8-0CFD-4B01-B3ED-2F5F2D092B40}" dt="2023-03-20T18:49:57.352" v="259"/>
          <ac:spMkLst>
            <pc:docMk/>
            <pc:sldMk cId="786334450" sldId="428"/>
            <ac:spMk id="4" creationId="{E17433B4-4257-CC8F-7E72-334C3ECF1C98}"/>
          </ac:spMkLst>
        </pc:spChg>
        <pc:spChg chg="del">
          <ac:chgData name="Laura Oathout" userId="6ff55ba14486fe89" providerId="LiveId" clId="{429E9BE8-0CFD-4B01-B3ED-2F5F2D092B40}" dt="2023-03-20T18:49:57.337" v="233"/>
          <ac:spMkLst>
            <pc:docMk/>
            <pc:sldMk cId="786334450" sldId="428"/>
            <ac:spMk id="5" creationId="{71B74276-CFA3-0D55-2E5A-B3E1D878621E}"/>
          </ac:spMkLst>
        </pc:spChg>
        <pc:spChg chg="del">
          <ac:chgData name="Laura Oathout" userId="6ff55ba14486fe89" providerId="LiveId" clId="{429E9BE8-0CFD-4B01-B3ED-2F5F2D092B40}" dt="2023-03-20T18:49:57.352" v="263"/>
          <ac:spMkLst>
            <pc:docMk/>
            <pc:sldMk cId="786334450" sldId="428"/>
            <ac:spMk id="6" creationId="{D2E48F65-8A5F-4151-0A8E-4D5F8D5FC820}"/>
          </ac:spMkLst>
        </pc:spChg>
        <pc:spChg chg="del">
          <ac:chgData name="Laura Oathout" userId="6ff55ba14486fe89" providerId="LiveId" clId="{429E9BE8-0CFD-4B01-B3ED-2F5F2D092B40}" dt="2023-03-20T18:49:57.348" v="253"/>
          <ac:spMkLst>
            <pc:docMk/>
            <pc:sldMk cId="786334450" sldId="428"/>
            <ac:spMk id="7" creationId="{CC6B95F2-F437-B161-ADDC-1DBF71C3E374}"/>
          </ac:spMkLst>
        </pc:spChg>
        <pc:spChg chg="del">
          <ac:chgData name="Laura Oathout" userId="6ff55ba14486fe89" providerId="LiveId" clId="{429E9BE8-0CFD-4B01-B3ED-2F5F2D092B40}" dt="2023-03-20T18:49:57.348" v="255"/>
          <ac:spMkLst>
            <pc:docMk/>
            <pc:sldMk cId="786334450" sldId="428"/>
            <ac:spMk id="8" creationId="{B6C4A75C-8229-ABB6-1EAC-00ED0B645A6B}"/>
          </ac:spMkLst>
        </pc:spChg>
        <pc:spChg chg="del">
          <ac:chgData name="Laura Oathout" userId="6ff55ba14486fe89" providerId="LiveId" clId="{429E9BE8-0CFD-4B01-B3ED-2F5F2D092B40}" dt="2023-03-20T18:49:57.337" v="231"/>
          <ac:spMkLst>
            <pc:docMk/>
            <pc:sldMk cId="786334450" sldId="428"/>
            <ac:spMk id="10" creationId="{52F18ECF-8667-C360-F6D2-396FBC66007E}"/>
          </ac:spMkLst>
        </pc:spChg>
        <pc:spChg chg="del">
          <ac:chgData name="Laura Oathout" userId="6ff55ba14486fe89" providerId="LiveId" clId="{429E9BE8-0CFD-4B01-B3ED-2F5F2D092B40}" dt="2023-03-20T18:49:57.345" v="245"/>
          <ac:spMkLst>
            <pc:docMk/>
            <pc:sldMk cId="786334450" sldId="428"/>
            <ac:spMk id="12" creationId="{61F9E615-7EEB-5B52-D3E9-1F346211FDC0}"/>
          </ac:spMkLst>
        </pc:spChg>
        <pc:spChg chg="del">
          <ac:chgData name="Laura Oathout" userId="6ff55ba14486fe89" providerId="LiveId" clId="{429E9BE8-0CFD-4B01-B3ED-2F5F2D092B40}" dt="2023-03-20T18:49:57.347" v="249"/>
          <ac:spMkLst>
            <pc:docMk/>
            <pc:sldMk cId="786334450" sldId="428"/>
            <ac:spMk id="13" creationId="{43175E57-0ECB-AC9A-2876-CA13FF17DC07}"/>
          </ac:spMkLst>
        </pc:spChg>
        <pc:spChg chg="del">
          <ac:chgData name="Laura Oathout" userId="6ff55ba14486fe89" providerId="LiveId" clId="{429E9BE8-0CFD-4B01-B3ED-2F5F2D092B40}" dt="2023-03-20T18:49:57.360" v="275"/>
          <ac:spMkLst>
            <pc:docMk/>
            <pc:sldMk cId="786334450" sldId="428"/>
            <ac:spMk id="14" creationId="{8FB6B1F9-D228-D8F6-05E8-E5BE0E85B1C4}"/>
          </ac:spMkLst>
        </pc:spChg>
        <pc:spChg chg="del">
          <ac:chgData name="Laura Oathout" userId="6ff55ba14486fe89" providerId="LiveId" clId="{429E9BE8-0CFD-4B01-B3ED-2F5F2D092B40}" dt="2023-03-20T18:49:57.352" v="265"/>
          <ac:spMkLst>
            <pc:docMk/>
            <pc:sldMk cId="786334450" sldId="428"/>
            <ac:spMk id="15" creationId="{713AFBB5-0F0D-00E5-C8C0-6885487F5411}"/>
          </ac:spMkLst>
        </pc:spChg>
        <pc:spChg chg="del">
          <ac:chgData name="Laura Oathout" userId="6ff55ba14486fe89" providerId="LiveId" clId="{429E9BE8-0CFD-4B01-B3ED-2F5F2D092B40}" dt="2023-03-20T18:49:57.352" v="267"/>
          <ac:spMkLst>
            <pc:docMk/>
            <pc:sldMk cId="786334450" sldId="428"/>
            <ac:spMk id="17" creationId="{E1BF57D6-3565-2CC7-013F-444902EA512D}"/>
          </ac:spMkLst>
        </pc:spChg>
        <pc:spChg chg="del">
          <ac:chgData name="Laura Oathout" userId="6ff55ba14486fe89" providerId="LiveId" clId="{429E9BE8-0CFD-4B01-B3ED-2F5F2D092B40}" dt="2023-03-20T18:49:57.351" v="257"/>
          <ac:spMkLst>
            <pc:docMk/>
            <pc:sldMk cId="786334450" sldId="428"/>
            <ac:spMk id="21" creationId="{D97DEBD5-742F-93AB-BF97-4C1F96FF9269}"/>
          </ac:spMkLst>
        </pc:spChg>
        <pc:spChg chg="del">
          <ac:chgData name="Laura Oathout" userId="6ff55ba14486fe89" providerId="LiveId" clId="{429E9BE8-0CFD-4B01-B3ED-2F5F2D092B40}" dt="2023-03-20T18:49:57.347" v="251"/>
          <ac:spMkLst>
            <pc:docMk/>
            <pc:sldMk cId="786334450" sldId="428"/>
            <ac:spMk id="24" creationId="{D6F1E105-81A4-65BB-2379-3F6117091CEF}"/>
          </ac:spMkLst>
        </pc:spChg>
        <pc:spChg chg="del">
          <ac:chgData name="Laura Oathout" userId="6ff55ba14486fe89" providerId="LiveId" clId="{429E9BE8-0CFD-4B01-B3ED-2F5F2D092B40}" dt="2023-03-20T18:49:57.356" v="269"/>
          <ac:spMkLst>
            <pc:docMk/>
            <pc:sldMk cId="786334450" sldId="428"/>
            <ac:spMk id="25" creationId="{F2A3EFE8-CED8-DFA9-7C5E-7A97E2DEC6B3}"/>
          </ac:spMkLst>
        </pc:spChg>
        <pc:spChg chg="del">
          <ac:chgData name="Laura Oathout" userId="6ff55ba14486fe89" providerId="LiveId" clId="{429E9BE8-0CFD-4B01-B3ED-2F5F2D092B40}" dt="2023-03-20T18:49:57.345" v="247"/>
          <ac:spMkLst>
            <pc:docMk/>
            <pc:sldMk cId="786334450" sldId="428"/>
            <ac:spMk id="26" creationId="{ACD1CD64-4859-744F-9FA4-6AAF25B4541F}"/>
          </ac:spMkLst>
        </pc:spChg>
        <pc:spChg chg="del">
          <ac:chgData name="Laura Oathout" userId="6ff55ba14486fe89" providerId="LiveId" clId="{429E9BE8-0CFD-4B01-B3ED-2F5F2D092B40}" dt="2023-03-20T18:49:57.357" v="271"/>
          <ac:spMkLst>
            <pc:docMk/>
            <pc:sldMk cId="786334450" sldId="428"/>
            <ac:spMk id="27" creationId="{C03BFBBF-E6AD-6F93-71FA-9001C5A3A2F5}"/>
          </ac:spMkLst>
        </pc:spChg>
        <pc:spChg chg="del">
          <ac:chgData name="Laura Oathout" userId="6ff55ba14486fe89" providerId="LiveId" clId="{429E9BE8-0CFD-4B01-B3ED-2F5F2D092B40}" dt="2023-03-20T18:49:57.341" v="237"/>
          <ac:spMkLst>
            <pc:docMk/>
            <pc:sldMk cId="786334450" sldId="428"/>
            <ac:spMk id="40" creationId="{21FF47D9-7A2C-319A-AA73-A5A71C61452F}"/>
          </ac:spMkLst>
        </pc:spChg>
        <pc:spChg chg="del">
          <ac:chgData name="Laura Oathout" userId="6ff55ba14486fe89" providerId="LiveId" clId="{429E9BE8-0CFD-4B01-B3ED-2F5F2D092B40}" dt="2023-03-20T18:49:57.341" v="239"/>
          <ac:spMkLst>
            <pc:docMk/>
            <pc:sldMk cId="786334450" sldId="428"/>
            <ac:spMk id="41" creationId="{A9766380-3308-3F42-DD67-BD58AC77F59D}"/>
          </ac:spMkLst>
        </pc:spChg>
        <pc:spChg chg="del">
          <ac:chgData name="Laura Oathout" userId="6ff55ba14486fe89" providerId="LiveId" clId="{429E9BE8-0CFD-4B01-B3ED-2F5F2D092B40}" dt="2023-03-20T18:49:57.342" v="241"/>
          <ac:spMkLst>
            <pc:docMk/>
            <pc:sldMk cId="786334450" sldId="428"/>
            <ac:spMk id="43" creationId="{EF210F6A-CAE9-5DA2-A29F-439A64EB37E9}"/>
          </ac:spMkLst>
        </pc:spChg>
        <pc:spChg chg="del">
          <ac:chgData name="Laura Oathout" userId="6ff55ba14486fe89" providerId="LiveId" clId="{429E9BE8-0CFD-4B01-B3ED-2F5F2D092B40}" dt="2023-03-20T18:49:57.342" v="243"/>
          <ac:spMkLst>
            <pc:docMk/>
            <pc:sldMk cId="786334450" sldId="428"/>
            <ac:spMk id="50" creationId="{E2E51A23-937A-20E3-019C-AD289A87BB21}"/>
          </ac:spMkLst>
        </pc:spChg>
        <pc:picChg chg="del">
          <ac:chgData name="Laura Oathout" userId="6ff55ba14486fe89" providerId="LiveId" clId="{429E9BE8-0CFD-4B01-B3ED-2F5F2D092B40}" dt="2023-03-20T18:49:57.360" v="277"/>
          <ac:picMkLst>
            <pc:docMk/>
            <pc:sldMk cId="786334450" sldId="428"/>
            <ac:picMk id="9" creationId="{B156B0FA-2FE0-562C-2C67-A5F8DD442F33}"/>
          </ac:picMkLst>
        </pc:picChg>
        <pc:picChg chg="del">
          <ac:chgData name="Laura Oathout" userId="6ff55ba14486fe89" providerId="LiveId" clId="{429E9BE8-0CFD-4B01-B3ED-2F5F2D092B40}" dt="2023-03-20T18:49:57.361" v="279"/>
          <ac:picMkLst>
            <pc:docMk/>
            <pc:sldMk cId="786334450" sldId="428"/>
            <ac:picMk id="11" creationId="{9F6756D1-463F-CA95-1F23-073BFE86E709}"/>
          </ac:picMkLst>
        </pc:picChg>
        <pc:picChg chg="del">
          <ac:chgData name="Laura Oathout" userId="6ff55ba14486fe89" providerId="LiveId" clId="{429E9BE8-0CFD-4B01-B3ED-2F5F2D092B40}" dt="2023-03-20T18:49:57.363" v="281"/>
          <ac:picMkLst>
            <pc:docMk/>
            <pc:sldMk cId="786334450" sldId="428"/>
            <ac:picMk id="16" creationId="{1FF7E203-5A19-3317-9336-F164D894A3B0}"/>
          </ac:picMkLst>
        </pc:picChg>
        <pc:picChg chg="del">
          <ac:chgData name="Laura Oathout" userId="6ff55ba14486fe89" providerId="LiveId" clId="{429E9BE8-0CFD-4B01-B3ED-2F5F2D092B40}" dt="2023-03-20T18:49:57.363" v="283"/>
          <ac:picMkLst>
            <pc:docMk/>
            <pc:sldMk cId="786334450" sldId="428"/>
            <ac:picMk id="18" creationId="{DD9ED1C4-E1C6-69D1-F0DD-770B63FFE6C5}"/>
          </ac:picMkLst>
        </pc:picChg>
        <pc:picChg chg="del">
          <ac:chgData name="Laura Oathout" userId="6ff55ba14486fe89" providerId="LiveId" clId="{429E9BE8-0CFD-4B01-B3ED-2F5F2D092B40}" dt="2023-03-20T18:49:57.339" v="235"/>
          <ac:picMkLst>
            <pc:docMk/>
            <pc:sldMk cId="786334450" sldId="428"/>
            <ac:picMk id="28" creationId="{F7B9B2AE-D153-D0DE-6837-058ABA9BB15A}"/>
          </ac:picMkLst>
        </pc:picChg>
      </pc:sldChg>
      <pc:sldChg chg="delSp mod setBg">
        <pc:chgData name="Laura Oathout" userId="6ff55ba14486fe89" providerId="LiveId" clId="{429E9BE8-0CFD-4B01-B3ED-2F5F2D092B40}" dt="2023-03-20T18:49:57.565" v="421"/>
        <pc:sldMkLst>
          <pc:docMk/>
          <pc:sldMk cId="63300765" sldId="429"/>
        </pc:sldMkLst>
        <pc:spChg chg="del">
          <ac:chgData name="Laura Oathout" userId="6ff55ba14486fe89" providerId="LiveId" clId="{429E9BE8-0CFD-4B01-B3ED-2F5F2D092B40}" dt="2023-03-20T18:49:57.507" v="393"/>
          <ac:spMkLst>
            <pc:docMk/>
            <pc:sldMk cId="63300765" sldId="429"/>
            <ac:spMk id="5" creationId="{71B74276-CFA3-0D55-2E5A-B3E1D878621E}"/>
          </ac:spMkLst>
        </pc:spChg>
        <pc:spChg chg="del">
          <ac:chgData name="Laura Oathout" userId="6ff55ba14486fe89" providerId="LiveId" clId="{429E9BE8-0CFD-4B01-B3ED-2F5F2D092B40}" dt="2023-03-20T18:49:57.507" v="391"/>
          <ac:spMkLst>
            <pc:docMk/>
            <pc:sldMk cId="63300765" sldId="429"/>
            <ac:spMk id="10" creationId="{52F18ECF-8667-C360-F6D2-396FBC66007E}"/>
          </ac:spMkLst>
        </pc:spChg>
        <pc:spChg chg="del">
          <ac:chgData name="Laura Oathout" userId="6ff55ba14486fe89" providerId="LiveId" clId="{429E9BE8-0CFD-4B01-B3ED-2F5F2D092B40}" dt="2023-03-20T18:49:57.507" v="397"/>
          <ac:spMkLst>
            <pc:docMk/>
            <pc:sldMk cId="63300765" sldId="429"/>
            <ac:spMk id="13" creationId="{43175E57-0ECB-AC9A-2876-CA13FF17DC07}"/>
          </ac:spMkLst>
        </pc:spChg>
        <pc:spChg chg="del">
          <ac:chgData name="Laura Oathout" userId="6ff55ba14486fe89" providerId="LiveId" clId="{429E9BE8-0CFD-4B01-B3ED-2F5F2D092B40}" dt="2023-03-20T18:49:57.517" v="403"/>
          <ac:spMkLst>
            <pc:docMk/>
            <pc:sldMk cId="63300765" sldId="429"/>
            <ac:spMk id="18" creationId="{5E7C15A6-952F-F23E-D505-5C64E7DD9EBD}"/>
          </ac:spMkLst>
        </pc:spChg>
        <pc:spChg chg="del">
          <ac:chgData name="Laura Oathout" userId="6ff55ba14486fe89" providerId="LiveId" clId="{429E9BE8-0CFD-4B01-B3ED-2F5F2D092B40}" dt="2023-03-20T18:49:57.519" v="405"/>
          <ac:spMkLst>
            <pc:docMk/>
            <pc:sldMk cId="63300765" sldId="429"/>
            <ac:spMk id="19" creationId="{0FD20F4B-0763-7C1D-C7C5-38D9B2CEC5BB}"/>
          </ac:spMkLst>
        </pc:spChg>
        <pc:spChg chg="del">
          <ac:chgData name="Laura Oathout" userId="6ff55ba14486fe89" providerId="LiveId" clId="{429E9BE8-0CFD-4B01-B3ED-2F5F2D092B40}" dt="2023-03-20T18:49:57.507" v="399"/>
          <ac:spMkLst>
            <pc:docMk/>
            <pc:sldMk cId="63300765" sldId="429"/>
            <ac:spMk id="24" creationId="{D6F1E105-81A4-65BB-2379-3F6117091CEF}"/>
          </ac:spMkLst>
        </pc:spChg>
        <pc:spChg chg="del">
          <ac:chgData name="Laura Oathout" userId="6ff55ba14486fe89" providerId="LiveId" clId="{429E9BE8-0CFD-4B01-B3ED-2F5F2D092B40}" dt="2023-03-20T18:49:57.519" v="407"/>
          <ac:spMkLst>
            <pc:docMk/>
            <pc:sldMk cId="63300765" sldId="429"/>
            <ac:spMk id="27" creationId="{379ACACB-65CC-B665-0291-CDD5D8CE97FD}"/>
          </ac:spMkLst>
        </pc:spChg>
        <pc:spChg chg="del">
          <ac:chgData name="Laura Oathout" userId="6ff55ba14486fe89" providerId="LiveId" clId="{429E9BE8-0CFD-4B01-B3ED-2F5F2D092B40}" dt="2023-03-20T18:49:57.507" v="401"/>
          <ac:spMkLst>
            <pc:docMk/>
            <pc:sldMk cId="63300765" sldId="429"/>
            <ac:spMk id="29" creationId="{9AB12DEA-44F8-3806-F2F8-08CDB43225C7}"/>
          </ac:spMkLst>
        </pc:spChg>
        <pc:spChg chg="del">
          <ac:chgData name="Laura Oathout" userId="6ff55ba14486fe89" providerId="LiveId" clId="{429E9BE8-0CFD-4B01-B3ED-2F5F2D092B40}" dt="2023-03-20T18:49:57.519" v="411"/>
          <ac:spMkLst>
            <pc:docMk/>
            <pc:sldMk cId="63300765" sldId="429"/>
            <ac:spMk id="36" creationId="{A0903336-7550-0AC1-2289-095EA45294D9}"/>
          </ac:spMkLst>
        </pc:spChg>
        <pc:spChg chg="del">
          <ac:chgData name="Laura Oathout" userId="6ff55ba14486fe89" providerId="LiveId" clId="{429E9BE8-0CFD-4B01-B3ED-2F5F2D092B40}" dt="2023-03-20T18:49:57.526" v="413"/>
          <ac:spMkLst>
            <pc:docMk/>
            <pc:sldMk cId="63300765" sldId="429"/>
            <ac:spMk id="37" creationId="{D8133AE1-C76F-1779-83BB-742B29EB6F88}"/>
          </ac:spMkLst>
        </pc:spChg>
        <pc:spChg chg="del">
          <ac:chgData name="Laura Oathout" userId="6ff55ba14486fe89" providerId="LiveId" clId="{429E9BE8-0CFD-4B01-B3ED-2F5F2D092B40}" dt="2023-03-20T18:49:57.529" v="419"/>
          <ac:spMkLst>
            <pc:docMk/>
            <pc:sldMk cId="63300765" sldId="429"/>
            <ac:spMk id="44" creationId="{3580349C-6441-9B79-39E1-C52CFF7EC8BC}"/>
          </ac:spMkLst>
        </pc:spChg>
        <pc:grpChg chg="del">
          <ac:chgData name="Laura Oathout" userId="6ff55ba14486fe89" providerId="LiveId" clId="{429E9BE8-0CFD-4B01-B3ED-2F5F2D092B40}" dt="2023-03-20T18:49:57.519" v="409"/>
          <ac:grpSpMkLst>
            <pc:docMk/>
            <pc:sldMk cId="63300765" sldId="429"/>
            <ac:grpSpMk id="35" creationId="{620FA384-640E-A750-D4A6-09A3FF796FC9}"/>
          </ac:grpSpMkLst>
        </pc:grpChg>
        <pc:picChg chg="del">
          <ac:chgData name="Laura Oathout" userId="6ff55ba14486fe89" providerId="LiveId" clId="{429E9BE8-0CFD-4B01-B3ED-2F5F2D092B40}" dt="2023-03-20T18:49:57.507" v="395"/>
          <ac:picMkLst>
            <pc:docMk/>
            <pc:sldMk cId="63300765" sldId="429"/>
            <ac:picMk id="28" creationId="{F7B9B2AE-D153-D0DE-6837-058ABA9BB15A}"/>
          </ac:picMkLst>
        </pc:picChg>
        <pc:picChg chg="del">
          <ac:chgData name="Laura Oathout" userId="6ff55ba14486fe89" providerId="LiveId" clId="{429E9BE8-0CFD-4B01-B3ED-2F5F2D092B40}" dt="2023-03-20T18:49:57.526" v="415"/>
          <ac:picMkLst>
            <pc:docMk/>
            <pc:sldMk cId="63300765" sldId="429"/>
            <ac:picMk id="39" creationId="{D63D3F3D-28BB-DD55-2A79-5C865D0196B2}"/>
          </ac:picMkLst>
        </pc:picChg>
        <pc:picChg chg="del">
          <ac:chgData name="Laura Oathout" userId="6ff55ba14486fe89" providerId="LiveId" clId="{429E9BE8-0CFD-4B01-B3ED-2F5F2D092B40}" dt="2023-03-20T18:49:57.529" v="417"/>
          <ac:picMkLst>
            <pc:docMk/>
            <pc:sldMk cId="63300765" sldId="429"/>
            <ac:picMk id="42" creationId="{2B92F017-4566-949A-4239-1746E24E6531}"/>
          </ac:picMkLst>
        </pc:picChg>
      </pc:sldChg>
      <pc:sldChg chg="delSp mod setBg">
        <pc:chgData name="Laura Oathout" userId="6ff55ba14486fe89" providerId="LiveId" clId="{429E9BE8-0CFD-4B01-B3ED-2F5F2D092B40}" dt="2023-03-20T18:49:57.646" v="475"/>
        <pc:sldMkLst>
          <pc:docMk/>
          <pc:sldMk cId="2898767155" sldId="430"/>
        </pc:sldMkLst>
        <pc:spChg chg="del">
          <ac:chgData name="Laura Oathout" userId="6ff55ba14486fe89" providerId="LiveId" clId="{429E9BE8-0CFD-4B01-B3ED-2F5F2D092B40}" dt="2023-03-20T18:49:57.580" v="461"/>
          <ac:spMkLst>
            <pc:docMk/>
            <pc:sldMk cId="2898767155" sldId="430"/>
            <ac:spMk id="2" creationId="{EBB05653-5D11-B21E-B7C0-A3B6431AB597}"/>
          </ac:spMkLst>
        </pc:spChg>
        <pc:spChg chg="del">
          <ac:chgData name="Laura Oathout" userId="6ff55ba14486fe89" providerId="LiveId" clId="{429E9BE8-0CFD-4B01-B3ED-2F5F2D092B40}" dt="2023-03-20T18:49:57.580" v="451"/>
          <ac:spMkLst>
            <pc:docMk/>
            <pc:sldMk cId="2898767155" sldId="430"/>
            <ac:spMk id="3" creationId="{240A4FEB-6201-0A29-19BA-4CA4D64B69B0}"/>
          </ac:spMkLst>
        </pc:spChg>
        <pc:spChg chg="del">
          <ac:chgData name="Laura Oathout" userId="6ff55ba14486fe89" providerId="LiveId" clId="{429E9BE8-0CFD-4B01-B3ED-2F5F2D092B40}" dt="2023-03-20T18:49:57.580" v="449"/>
          <ac:spMkLst>
            <pc:docMk/>
            <pc:sldMk cId="2898767155" sldId="430"/>
            <ac:spMk id="4" creationId="{E17433B4-4257-CC8F-7E72-334C3ECF1C98}"/>
          </ac:spMkLst>
        </pc:spChg>
        <pc:spChg chg="del">
          <ac:chgData name="Laura Oathout" userId="6ff55ba14486fe89" providerId="LiveId" clId="{429E9BE8-0CFD-4B01-B3ED-2F5F2D092B40}" dt="2023-03-20T18:49:57.570" v="425"/>
          <ac:spMkLst>
            <pc:docMk/>
            <pc:sldMk cId="2898767155" sldId="430"/>
            <ac:spMk id="5" creationId="{71B74276-CFA3-0D55-2E5A-B3E1D878621E}"/>
          </ac:spMkLst>
        </pc:spChg>
        <pc:spChg chg="del">
          <ac:chgData name="Laura Oathout" userId="6ff55ba14486fe89" providerId="LiveId" clId="{429E9BE8-0CFD-4B01-B3ED-2F5F2D092B40}" dt="2023-03-20T18:49:57.580" v="453"/>
          <ac:spMkLst>
            <pc:docMk/>
            <pc:sldMk cId="2898767155" sldId="430"/>
            <ac:spMk id="6" creationId="{D2E48F65-8A5F-4151-0A8E-4D5F8D5FC820}"/>
          </ac:spMkLst>
        </pc:spChg>
        <pc:spChg chg="del">
          <ac:chgData name="Laura Oathout" userId="6ff55ba14486fe89" providerId="LiveId" clId="{429E9BE8-0CFD-4B01-B3ED-2F5F2D092B40}" dt="2023-03-20T18:49:57.580" v="443"/>
          <ac:spMkLst>
            <pc:docMk/>
            <pc:sldMk cId="2898767155" sldId="430"/>
            <ac:spMk id="7" creationId="{CC6B95F2-F437-B161-ADDC-1DBF71C3E374}"/>
          </ac:spMkLst>
        </pc:spChg>
        <pc:spChg chg="del">
          <ac:chgData name="Laura Oathout" userId="6ff55ba14486fe89" providerId="LiveId" clId="{429E9BE8-0CFD-4B01-B3ED-2F5F2D092B40}" dt="2023-03-20T18:49:57.580" v="445"/>
          <ac:spMkLst>
            <pc:docMk/>
            <pc:sldMk cId="2898767155" sldId="430"/>
            <ac:spMk id="8" creationId="{B6C4A75C-8229-ABB6-1EAC-00ED0B645A6B}"/>
          </ac:spMkLst>
        </pc:spChg>
        <pc:spChg chg="del">
          <ac:chgData name="Laura Oathout" userId="6ff55ba14486fe89" providerId="LiveId" clId="{429E9BE8-0CFD-4B01-B3ED-2F5F2D092B40}" dt="2023-03-20T18:49:57.565" v="423"/>
          <ac:spMkLst>
            <pc:docMk/>
            <pc:sldMk cId="2898767155" sldId="430"/>
            <ac:spMk id="10" creationId="{52F18ECF-8667-C360-F6D2-396FBC66007E}"/>
          </ac:spMkLst>
        </pc:spChg>
        <pc:spChg chg="del">
          <ac:chgData name="Laura Oathout" userId="6ff55ba14486fe89" providerId="LiveId" clId="{429E9BE8-0CFD-4B01-B3ED-2F5F2D092B40}" dt="2023-03-20T18:49:57.570" v="437"/>
          <ac:spMkLst>
            <pc:docMk/>
            <pc:sldMk cId="2898767155" sldId="430"/>
            <ac:spMk id="12" creationId="{61F9E615-7EEB-5B52-D3E9-1F346211FDC0}"/>
          </ac:spMkLst>
        </pc:spChg>
        <pc:spChg chg="del">
          <ac:chgData name="Laura Oathout" userId="6ff55ba14486fe89" providerId="LiveId" clId="{429E9BE8-0CFD-4B01-B3ED-2F5F2D092B40}" dt="2023-03-20T18:49:57.580" v="439"/>
          <ac:spMkLst>
            <pc:docMk/>
            <pc:sldMk cId="2898767155" sldId="430"/>
            <ac:spMk id="13" creationId="{43175E57-0ECB-AC9A-2876-CA13FF17DC07}"/>
          </ac:spMkLst>
        </pc:spChg>
        <pc:spChg chg="del">
          <ac:chgData name="Laura Oathout" userId="6ff55ba14486fe89" providerId="LiveId" clId="{429E9BE8-0CFD-4B01-B3ED-2F5F2D092B40}" dt="2023-03-20T18:49:57.580" v="463"/>
          <ac:spMkLst>
            <pc:docMk/>
            <pc:sldMk cId="2898767155" sldId="430"/>
            <ac:spMk id="14" creationId="{8FB6B1F9-D228-D8F6-05E8-E5BE0E85B1C4}"/>
          </ac:spMkLst>
        </pc:spChg>
        <pc:spChg chg="del">
          <ac:chgData name="Laura Oathout" userId="6ff55ba14486fe89" providerId="LiveId" clId="{429E9BE8-0CFD-4B01-B3ED-2F5F2D092B40}" dt="2023-03-20T18:49:57.580" v="455"/>
          <ac:spMkLst>
            <pc:docMk/>
            <pc:sldMk cId="2898767155" sldId="430"/>
            <ac:spMk id="17" creationId="{E1BF57D6-3565-2CC7-013F-444902EA512D}"/>
          </ac:spMkLst>
        </pc:spChg>
        <pc:spChg chg="del">
          <ac:chgData name="Laura Oathout" userId="6ff55ba14486fe89" providerId="LiveId" clId="{429E9BE8-0CFD-4B01-B3ED-2F5F2D092B40}" dt="2023-03-20T18:49:57.580" v="447"/>
          <ac:spMkLst>
            <pc:docMk/>
            <pc:sldMk cId="2898767155" sldId="430"/>
            <ac:spMk id="21" creationId="{D97DEBD5-742F-93AB-BF97-4C1F96FF9269}"/>
          </ac:spMkLst>
        </pc:spChg>
        <pc:spChg chg="del">
          <ac:chgData name="Laura Oathout" userId="6ff55ba14486fe89" providerId="LiveId" clId="{429E9BE8-0CFD-4B01-B3ED-2F5F2D092B40}" dt="2023-03-20T18:49:57.580" v="441"/>
          <ac:spMkLst>
            <pc:docMk/>
            <pc:sldMk cId="2898767155" sldId="430"/>
            <ac:spMk id="24" creationId="{D6F1E105-81A4-65BB-2379-3F6117091CEF}"/>
          </ac:spMkLst>
        </pc:spChg>
        <pc:spChg chg="del">
          <ac:chgData name="Laura Oathout" userId="6ff55ba14486fe89" providerId="LiveId" clId="{429E9BE8-0CFD-4B01-B3ED-2F5F2D092B40}" dt="2023-03-20T18:49:57.580" v="457"/>
          <ac:spMkLst>
            <pc:docMk/>
            <pc:sldMk cId="2898767155" sldId="430"/>
            <ac:spMk id="25" creationId="{F2A3EFE8-CED8-DFA9-7C5E-7A97E2DEC6B3}"/>
          </ac:spMkLst>
        </pc:spChg>
        <pc:spChg chg="del">
          <ac:chgData name="Laura Oathout" userId="6ff55ba14486fe89" providerId="LiveId" clId="{429E9BE8-0CFD-4B01-B3ED-2F5F2D092B40}" dt="2023-03-20T18:49:57.580" v="459"/>
          <ac:spMkLst>
            <pc:docMk/>
            <pc:sldMk cId="2898767155" sldId="430"/>
            <ac:spMk id="27" creationId="{C03BFBBF-E6AD-6F93-71FA-9001C5A3A2F5}"/>
          </ac:spMkLst>
        </pc:spChg>
        <pc:spChg chg="del">
          <ac:chgData name="Laura Oathout" userId="6ff55ba14486fe89" providerId="LiveId" clId="{429E9BE8-0CFD-4B01-B3ED-2F5F2D092B40}" dt="2023-03-20T18:49:57.598" v="473"/>
          <ac:spMkLst>
            <pc:docMk/>
            <pc:sldMk cId="2898767155" sldId="430"/>
            <ac:spMk id="29" creationId="{29FBE647-BA47-6868-DDEC-926542FA25D2}"/>
          </ac:spMkLst>
        </pc:spChg>
        <pc:spChg chg="del">
          <ac:chgData name="Laura Oathout" userId="6ff55ba14486fe89" providerId="LiveId" clId="{429E9BE8-0CFD-4B01-B3ED-2F5F2D092B40}" dt="2023-03-20T18:49:57.570" v="429"/>
          <ac:spMkLst>
            <pc:docMk/>
            <pc:sldMk cId="2898767155" sldId="430"/>
            <ac:spMk id="40" creationId="{21FF47D9-7A2C-319A-AA73-A5A71C61452F}"/>
          </ac:spMkLst>
        </pc:spChg>
        <pc:spChg chg="del">
          <ac:chgData name="Laura Oathout" userId="6ff55ba14486fe89" providerId="LiveId" clId="{429E9BE8-0CFD-4B01-B3ED-2F5F2D092B40}" dt="2023-03-20T18:49:57.570" v="431"/>
          <ac:spMkLst>
            <pc:docMk/>
            <pc:sldMk cId="2898767155" sldId="430"/>
            <ac:spMk id="41" creationId="{A9766380-3308-3F42-DD67-BD58AC77F59D}"/>
          </ac:spMkLst>
        </pc:spChg>
        <pc:spChg chg="del">
          <ac:chgData name="Laura Oathout" userId="6ff55ba14486fe89" providerId="LiveId" clId="{429E9BE8-0CFD-4B01-B3ED-2F5F2D092B40}" dt="2023-03-20T18:49:57.570" v="433"/>
          <ac:spMkLst>
            <pc:docMk/>
            <pc:sldMk cId="2898767155" sldId="430"/>
            <ac:spMk id="43" creationId="{EF210F6A-CAE9-5DA2-A29F-439A64EB37E9}"/>
          </ac:spMkLst>
        </pc:spChg>
        <pc:spChg chg="del">
          <ac:chgData name="Laura Oathout" userId="6ff55ba14486fe89" providerId="LiveId" clId="{429E9BE8-0CFD-4B01-B3ED-2F5F2D092B40}" dt="2023-03-20T18:49:57.570" v="435"/>
          <ac:spMkLst>
            <pc:docMk/>
            <pc:sldMk cId="2898767155" sldId="430"/>
            <ac:spMk id="50" creationId="{E2E51A23-937A-20E3-019C-AD289A87BB21}"/>
          </ac:spMkLst>
        </pc:spChg>
        <pc:picChg chg="del">
          <ac:chgData name="Laura Oathout" userId="6ff55ba14486fe89" providerId="LiveId" clId="{429E9BE8-0CFD-4B01-B3ED-2F5F2D092B40}" dt="2023-03-20T18:49:57.580" v="465"/>
          <ac:picMkLst>
            <pc:docMk/>
            <pc:sldMk cId="2898767155" sldId="430"/>
            <ac:picMk id="9" creationId="{7484CAA2-5B61-19AC-3C90-13A3F0D41096}"/>
          </ac:picMkLst>
        </pc:picChg>
        <pc:picChg chg="del">
          <ac:chgData name="Laura Oathout" userId="6ff55ba14486fe89" providerId="LiveId" clId="{429E9BE8-0CFD-4B01-B3ED-2F5F2D092B40}" dt="2023-03-20T18:49:57.596" v="471"/>
          <ac:picMkLst>
            <pc:docMk/>
            <pc:sldMk cId="2898767155" sldId="430"/>
            <ac:picMk id="11" creationId="{B0896264-99CA-F471-198C-FDD4884D16C0}"/>
          </ac:picMkLst>
        </pc:picChg>
        <pc:picChg chg="del">
          <ac:chgData name="Laura Oathout" userId="6ff55ba14486fe89" providerId="LiveId" clId="{429E9BE8-0CFD-4B01-B3ED-2F5F2D092B40}" dt="2023-03-20T18:49:57.580" v="467"/>
          <ac:picMkLst>
            <pc:docMk/>
            <pc:sldMk cId="2898767155" sldId="430"/>
            <ac:picMk id="16" creationId="{A0414AB5-CEBA-357C-85AC-44B01BC01B43}"/>
          </ac:picMkLst>
        </pc:picChg>
        <pc:picChg chg="del">
          <ac:chgData name="Laura Oathout" userId="6ff55ba14486fe89" providerId="LiveId" clId="{429E9BE8-0CFD-4B01-B3ED-2F5F2D092B40}" dt="2023-03-20T18:49:57.580" v="469"/>
          <ac:picMkLst>
            <pc:docMk/>
            <pc:sldMk cId="2898767155" sldId="430"/>
            <ac:picMk id="18" creationId="{6A36B8BA-2302-CC2D-87BB-460E73CC7E9A}"/>
          </ac:picMkLst>
        </pc:picChg>
        <pc:picChg chg="del">
          <ac:chgData name="Laura Oathout" userId="6ff55ba14486fe89" providerId="LiveId" clId="{429E9BE8-0CFD-4B01-B3ED-2F5F2D092B40}" dt="2023-03-20T18:49:57.570" v="427"/>
          <ac:picMkLst>
            <pc:docMk/>
            <pc:sldMk cId="2898767155" sldId="430"/>
            <ac:picMk id="28" creationId="{F7B9B2AE-D153-D0DE-6837-058ABA9BB15A}"/>
          </ac:picMkLst>
        </pc:picChg>
      </pc:sldChg>
      <pc:sldChg chg="delSp mod setBg">
        <pc:chgData name="Laura Oathout" userId="6ff55ba14486fe89" providerId="LiveId" clId="{429E9BE8-0CFD-4B01-B3ED-2F5F2D092B40}" dt="2023-03-20T18:49:57.690" v="495"/>
        <pc:sldMkLst>
          <pc:docMk/>
          <pc:sldMk cId="4196100722" sldId="431"/>
        </pc:sldMkLst>
        <pc:spChg chg="del">
          <ac:chgData name="Laura Oathout" userId="6ff55ba14486fe89" providerId="LiveId" clId="{429E9BE8-0CFD-4B01-B3ED-2F5F2D092B40}" dt="2023-03-20T18:49:57.651" v="479"/>
          <ac:spMkLst>
            <pc:docMk/>
            <pc:sldMk cId="4196100722" sldId="431"/>
            <ac:spMk id="5" creationId="{71B74276-CFA3-0D55-2E5A-B3E1D878621E}"/>
          </ac:spMkLst>
        </pc:spChg>
        <pc:spChg chg="del">
          <ac:chgData name="Laura Oathout" userId="6ff55ba14486fe89" providerId="LiveId" clId="{429E9BE8-0CFD-4B01-B3ED-2F5F2D092B40}" dt="2023-03-20T18:49:57.651" v="477"/>
          <ac:spMkLst>
            <pc:docMk/>
            <pc:sldMk cId="4196100722" sldId="431"/>
            <ac:spMk id="10" creationId="{52F18ECF-8667-C360-F6D2-396FBC66007E}"/>
          </ac:spMkLst>
        </pc:spChg>
        <pc:spChg chg="del">
          <ac:chgData name="Laura Oathout" userId="6ff55ba14486fe89" providerId="LiveId" clId="{429E9BE8-0CFD-4B01-B3ED-2F5F2D092B40}" dt="2023-03-20T18:49:57.660" v="491"/>
          <ac:spMkLst>
            <pc:docMk/>
            <pc:sldMk cId="4196100722" sldId="431"/>
            <ac:spMk id="14" creationId="{E7C0767E-0081-4A8D-18F6-BFC555A5698B}"/>
          </ac:spMkLst>
        </pc:spChg>
        <pc:spChg chg="del">
          <ac:chgData name="Laura Oathout" userId="6ff55ba14486fe89" providerId="LiveId" clId="{429E9BE8-0CFD-4B01-B3ED-2F5F2D092B40}" dt="2023-03-20T18:49:57.651" v="485"/>
          <ac:spMkLst>
            <pc:docMk/>
            <pc:sldMk cId="4196100722" sldId="431"/>
            <ac:spMk id="18" creationId="{5E7C15A6-952F-F23E-D505-5C64E7DD9EBD}"/>
          </ac:spMkLst>
        </pc:spChg>
        <pc:spChg chg="del">
          <ac:chgData name="Laura Oathout" userId="6ff55ba14486fe89" providerId="LiveId" clId="{429E9BE8-0CFD-4B01-B3ED-2F5F2D092B40}" dt="2023-03-20T18:49:57.657" v="487"/>
          <ac:spMkLst>
            <pc:docMk/>
            <pc:sldMk cId="4196100722" sldId="431"/>
            <ac:spMk id="19" creationId="{0FD20F4B-0763-7C1D-C7C5-38D9B2CEC5BB}"/>
          </ac:spMkLst>
        </pc:spChg>
        <pc:spChg chg="del">
          <ac:chgData name="Laura Oathout" userId="6ff55ba14486fe89" providerId="LiveId" clId="{429E9BE8-0CFD-4B01-B3ED-2F5F2D092B40}" dt="2023-03-20T18:49:57.651" v="483"/>
          <ac:spMkLst>
            <pc:docMk/>
            <pc:sldMk cId="4196100722" sldId="431"/>
            <ac:spMk id="26" creationId="{ACD1CD64-4859-744F-9FA4-6AAF25B4541F}"/>
          </ac:spMkLst>
        </pc:spChg>
        <pc:spChg chg="del">
          <ac:chgData name="Laura Oathout" userId="6ff55ba14486fe89" providerId="LiveId" clId="{429E9BE8-0CFD-4B01-B3ED-2F5F2D092B40}" dt="2023-03-20T18:49:57.658" v="489"/>
          <ac:spMkLst>
            <pc:docMk/>
            <pc:sldMk cId="4196100722" sldId="431"/>
            <ac:spMk id="27" creationId="{379ACACB-65CC-B665-0291-CDD5D8CE97FD}"/>
          </ac:spMkLst>
        </pc:spChg>
        <pc:picChg chg="del">
          <ac:chgData name="Laura Oathout" userId="6ff55ba14486fe89" providerId="LiveId" clId="{429E9BE8-0CFD-4B01-B3ED-2F5F2D092B40}" dt="2023-03-20T18:49:57.660" v="493"/>
          <ac:picMkLst>
            <pc:docMk/>
            <pc:sldMk cId="4196100722" sldId="431"/>
            <ac:picMk id="16" creationId="{F5014064-5E56-574C-FC25-50110CA662DD}"/>
          </ac:picMkLst>
        </pc:picChg>
        <pc:picChg chg="del">
          <ac:chgData name="Laura Oathout" userId="6ff55ba14486fe89" providerId="LiveId" clId="{429E9BE8-0CFD-4B01-B3ED-2F5F2D092B40}" dt="2023-03-20T18:49:57.651" v="481"/>
          <ac:picMkLst>
            <pc:docMk/>
            <pc:sldMk cId="4196100722" sldId="431"/>
            <ac:picMk id="28" creationId="{F7B9B2AE-D153-D0DE-6837-058ABA9BB15A}"/>
          </ac:picMkLst>
        </pc:picChg>
      </pc:sldChg>
      <pc:sldChg chg="delSp mod setBg">
        <pc:chgData name="Laura Oathout" userId="6ff55ba14486fe89" providerId="LiveId" clId="{429E9BE8-0CFD-4B01-B3ED-2F5F2D092B40}" dt="2023-03-20T18:49:57.734" v="517"/>
        <pc:sldMkLst>
          <pc:docMk/>
          <pc:sldMk cId="3989304801" sldId="432"/>
        </pc:sldMkLst>
        <pc:spChg chg="del">
          <ac:chgData name="Laura Oathout" userId="6ff55ba14486fe89" providerId="LiveId" clId="{429E9BE8-0CFD-4B01-B3ED-2F5F2D092B40}" dt="2023-03-20T18:49:57.697" v="499"/>
          <ac:spMkLst>
            <pc:docMk/>
            <pc:sldMk cId="3989304801" sldId="432"/>
            <ac:spMk id="5" creationId="{71B74276-CFA3-0D55-2E5A-B3E1D878621E}"/>
          </ac:spMkLst>
        </pc:spChg>
        <pc:spChg chg="del">
          <ac:chgData name="Laura Oathout" userId="6ff55ba14486fe89" providerId="LiveId" clId="{429E9BE8-0CFD-4B01-B3ED-2F5F2D092B40}" dt="2023-03-20T18:49:57.704" v="513"/>
          <ac:spMkLst>
            <pc:docMk/>
            <pc:sldMk cId="3989304801" sldId="432"/>
            <ac:spMk id="7" creationId="{C1D8F602-CBDC-4E21-C48C-F9F8D5525E4C}"/>
          </ac:spMkLst>
        </pc:spChg>
        <pc:spChg chg="del">
          <ac:chgData name="Laura Oathout" userId="6ff55ba14486fe89" providerId="LiveId" clId="{429E9BE8-0CFD-4B01-B3ED-2F5F2D092B40}" dt="2023-03-20T18:49:57.705" v="515"/>
          <ac:spMkLst>
            <pc:docMk/>
            <pc:sldMk cId="3989304801" sldId="432"/>
            <ac:spMk id="8" creationId="{461C5A7D-9037-4A51-C9EC-ED1FB4D12E33}"/>
          </ac:spMkLst>
        </pc:spChg>
        <pc:spChg chg="del">
          <ac:chgData name="Laura Oathout" userId="6ff55ba14486fe89" providerId="LiveId" clId="{429E9BE8-0CFD-4B01-B3ED-2F5F2D092B40}" dt="2023-03-20T18:49:57.690" v="497"/>
          <ac:spMkLst>
            <pc:docMk/>
            <pc:sldMk cId="3989304801" sldId="432"/>
            <ac:spMk id="10" creationId="{52F18ECF-8667-C360-F6D2-396FBC66007E}"/>
          </ac:spMkLst>
        </pc:spChg>
        <pc:spChg chg="del">
          <ac:chgData name="Laura Oathout" userId="6ff55ba14486fe89" providerId="LiveId" clId="{429E9BE8-0CFD-4B01-B3ED-2F5F2D092B40}" dt="2023-03-20T18:49:57.699" v="505"/>
          <ac:spMkLst>
            <pc:docMk/>
            <pc:sldMk cId="3989304801" sldId="432"/>
            <ac:spMk id="18" creationId="{5E7C15A6-952F-F23E-D505-5C64E7DD9EBD}"/>
          </ac:spMkLst>
        </pc:spChg>
        <pc:spChg chg="del">
          <ac:chgData name="Laura Oathout" userId="6ff55ba14486fe89" providerId="LiveId" clId="{429E9BE8-0CFD-4B01-B3ED-2F5F2D092B40}" dt="2023-03-20T18:49:57.699" v="507"/>
          <ac:spMkLst>
            <pc:docMk/>
            <pc:sldMk cId="3989304801" sldId="432"/>
            <ac:spMk id="19" creationId="{0FD20F4B-0763-7C1D-C7C5-38D9B2CEC5BB}"/>
          </ac:spMkLst>
        </pc:spChg>
        <pc:spChg chg="del">
          <ac:chgData name="Laura Oathout" userId="6ff55ba14486fe89" providerId="LiveId" clId="{429E9BE8-0CFD-4B01-B3ED-2F5F2D092B40}" dt="2023-03-20T18:49:57.699" v="503"/>
          <ac:spMkLst>
            <pc:docMk/>
            <pc:sldMk cId="3989304801" sldId="432"/>
            <ac:spMk id="26" creationId="{ACD1CD64-4859-744F-9FA4-6AAF25B4541F}"/>
          </ac:spMkLst>
        </pc:spChg>
        <pc:spChg chg="del">
          <ac:chgData name="Laura Oathout" userId="6ff55ba14486fe89" providerId="LiveId" clId="{429E9BE8-0CFD-4B01-B3ED-2F5F2D092B40}" dt="2023-03-20T18:49:57.699" v="509"/>
          <ac:spMkLst>
            <pc:docMk/>
            <pc:sldMk cId="3989304801" sldId="432"/>
            <ac:spMk id="27" creationId="{379ACACB-65CC-B665-0291-CDD5D8CE97FD}"/>
          </ac:spMkLst>
        </pc:spChg>
        <pc:picChg chg="del">
          <ac:chgData name="Laura Oathout" userId="6ff55ba14486fe89" providerId="LiveId" clId="{429E9BE8-0CFD-4B01-B3ED-2F5F2D092B40}" dt="2023-03-20T18:49:57.699" v="511"/>
          <ac:picMkLst>
            <pc:docMk/>
            <pc:sldMk cId="3989304801" sldId="432"/>
            <ac:picMk id="3" creationId="{A39FA2ED-200B-7097-F4CA-6F7F1D8ABD98}"/>
          </ac:picMkLst>
        </pc:picChg>
        <pc:picChg chg="del">
          <ac:chgData name="Laura Oathout" userId="6ff55ba14486fe89" providerId="LiveId" clId="{429E9BE8-0CFD-4B01-B3ED-2F5F2D092B40}" dt="2023-03-20T18:49:57.699" v="501"/>
          <ac:picMkLst>
            <pc:docMk/>
            <pc:sldMk cId="3989304801" sldId="432"/>
            <ac:picMk id="28" creationId="{F7B9B2AE-D153-D0DE-6837-058ABA9BB15A}"/>
          </ac:picMkLst>
        </pc:picChg>
      </pc:sldChg>
      <pc:sldChg chg="delSp mod setBg">
        <pc:chgData name="Laura Oathout" userId="6ff55ba14486fe89" providerId="LiveId" clId="{429E9BE8-0CFD-4B01-B3ED-2F5F2D092B40}" dt="2023-03-20T18:49:57.089" v="93"/>
        <pc:sldMkLst>
          <pc:docMk/>
          <pc:sldMk cId="4192165167" sldId="433"/>
        </pc:sldMkLst>
        <pc:spChg chg="del">
          <ac:chgData name="Laura Oathout" userId="6ff55ba14486fe89" providerId="LiveId" clId="{429E9BE8-0CFD-4B01-B3ED-2F5F2D092B40}" dt="2023-03-20T18:49:57.044" v="89"/>
          <ac:spMkLst>
            <pc:docMk/>
            <pc:sldMk cId="4192165167" sldId="433"/>
            <ac:spMk id="2" creationId="{00000000-0000-0000-0000-000000000000}"/>
          </ac:spMkLst>
        </pc:spChg>
        <pc:spChg chg="del">
          <ac:chgData name="Laura Oathout" userId="6ff55ba14486fe89" providerId="LiveId" clId="{429E9BE8-0CFD-4B01-B3ED-2F5F2D092B40}" dt="2023-03-20T18:49:57.044" v="87"/>
          <ac:spMkLst>
            <pc:docMk/>
            <pc:sldMk cId="4192165167" sldId="433"/>
            <ac:spMk id="4" creationId="{00000000-0000-0000-0000-000000000000}"/>
          </ac:spMkLst>
        </pc:spChg>
        <pc:spChg chg="del">
          <ac:chgData name="Laura Oathout" userId="6ff55ba14486fe89" providerId="LiveId" clId="{429E9BE8-0CFD-4B01-B3ED-2F5F2D092B40}" dt="2023-03-20T18:49:57.044" v="81"/>
          <ac:spMkLst>
            <pc:docMk/>
            <pc:sldMk cId="4192165167" sldId="433"/>
            <ac:spMk id="6" creationId="{933AF3EE-7C64-2CED-8869-70FBF3ED7840}"/>
          </ac:spMkLst>
        </pc:spChg>
        <pc:spChg chg="del">
          <ac:chgData name="Laura Oathout" userId="6ff55ba14486fe89" providerId="LiveId" clId="{429E9BE8-0CFD-4B01-B3ED-2F5F2D092B40}" dt="2023-03-20T18:49:57.044" v="83"/>
          <ac:spMkLst>
            <pc:docMk/>
            <pc:sldMk cId="4192165167" sldId="433"/>
            <ac:spMk id="7" creationId="{00000000-0000-0000-0000-000000000000}"/>
          </ac:spMkLst>
        </pc:spChg>
        <pc:spChg chg="del">
          <ac:chgData name="Laura Oathout" userId="6ff55ba14486fe89" providerId="LiveId" clId="{429E9BE8-0CFD-4B01-B3ED-2F5F2D092B40}" dt="2023-03-20T18:49:57.056" v="91"/>
          <ac:spMkLst>
            <pc:docMk/>
            <pc:sldMk cId="4192165167" sldId="433"/>
            <ac:spMk id="8" creationId="{00000000-0000-0000-0000-000000000000}"/>
          </ac:spMkLst>
        </pc:spChg>
        <pc:picChg chg="del">
          <ac:chgData name="Laura Oathout" userId="6ff55ba14486fe89" providerId="LiveId" clId="{429E9BE8-0CFD-4B01-B3ED-2F5F2D092B40}" dt="2023-03-20T18:49:57.044" v="85"/>
          <ac:picMkLst>
            <pc:docMk/>
            <pc:sldMk cId="4192165167" sldId="433"/>
            <ac:picMk id="5" creationId="{C39A88A2-A55C-7D4A-C4BB-49D88DA19B68}"/>
          </ac:picMkLst>
        </pc:picChg>
      </pc:sldChg>
      <pc:sldChg chg="delSp mod setBg">
        <pc:chgData name="Laura Oathout" userId="6ff55ba14486fe89" providerId="LiveId" clId="{429E9BE8-0CFD-4B01-B3ED-2F5F2D092B40}" dt="2023-03-20T18:49:58.226" v="769"/>
        <pc:sldMkLst>
          <pc:docMk/>
          <pc:sldMk cId="228337310" sldId="434"/>
        </pc:sldMkLst>
        <pc:spChg chg="del">
          <ac:chgData name="Laura Oathout" userId="6ff55ba14486fe89" providerId="LiveId" clId="{429E9BE8-0CFD-4B01-B3ED-2F5F2D092B40}" dt="2023-03-20T18:49:58.189" v="751"/>
          <ac:spMkLst>
            <pc:docMk/>
            <pc:sldMk cId="228337310" sldId="434"/>
            <ac:spMk id="2" creationId="{356F3C42-B77D-7BFE-5466-128450F4F541}"/>
          </ac:spMkLst>
        </pc:spChg>
        <pc:spChg chg="del">
          <ac:chgData name="Laura Oathout" userId="6ff55ba14486fe89" providerId="LiveId" clId="{429E9BE8-0CFD-4B01-B3ED-2F5F2D092B40}" dt="2023-03-20T18:49:58.193" v="753"/>
          <ac:spMkLst>
            <pc:docMk/>
            <pc:sldMk cId="228337310" sldId="434"/>
            <ac:spMk id="4" creationId="{606AF637-DEE8-F017-D072-7A48E0D3CDD9}"/>
          </ac:spMkLst>
        </pc:spChg>
        <pc:spChg chg="del">
          <ac:chgData name="Laura Oathout" userId="6ff55ba14486fe89" providerId="LiveId" clId="{429E9BE8-0CFD-4B01-B3ED-2F5F2D092B40}" dt="2023-03-20T18:49:58.200" v="765"/>
          <ac:spMkLst>
            <pc:docMk/>
            <pc:sldMk cId="228337310" sldId="434"/>
            <ac:spMk id="5" creationId="{AE0785C7-5FAA-D416-E26B-C4F94A1D98C5}"/>
          </ac:spMkLst>
        </pc:spChg>
        <pc:spChg chg="del">
          <ac:chgData name="Laura Oathout" userId="6ff55ba14486fe89" providerId="LiveId" clId="{429E9BE8-0CFD-4B01-B3ED-2F5F2D092B40}" dt="2023-03-20T18:49:58.201" v="767"/>
          <ac:spMkLst>
            <pc:docMk/>
            <pc:sldMk cId="228337310" sldId="434"/>
            <ac:spMk id="8" creationId="{16C4FA2B-1F7D-D96F-140F-AB4B3635823B}"/>
          </ac:spMkLst>
        </pc:spChg>
        <pc:spChg chg="del">
          <ac:chgData name="Laura Oathout" userId="6ff55ba14486fe89" providerId="LiveId" clId="{429E9BE8-0CFD-4B01-B3ED-2F5F2D092B40}" dt="2023-03-20T18:49:58.189" v="747"/>
          <ac:spMkLst>
            <pc:docMk/>
            <pc:sldMk cId="228337310" sldId="434"/>
            <ac:spMk id="10" creationId="{3A718343-4F2D-BFF5-01D3-B8FC504B41EC}"/>
          </ac:spMkLst>
        </pc:spChg>
        <pc:spChg chg="del">
          <ac:chgData name="Laura Oathout" userId="6ff55ba14486fe89" providerId="LiveId" clId="{429E9BE8-0CFD-4B01-B3ED-2F5F2D092B40}" dt="2023-03-20T18:49:58.189" v="745"/>
          <ac:spMkLst>
            <pc:docMk/>
            <pc:sldMk cId="228337310" sldId="434"/>
            <ac:spMk id="12" creationId="{566AA6F0-B852-82A7-90A7-13B968AC92BB}"/>
          </ac:spMkLst>
        </pc:spChg>
        <pc:spChg chg="del">
          <ac:chgData name="Laura Oathout" userId="6ff55ba14486fe89" providerId="LiveId" clId="{429E9BE8-0CFD-4B01-B3ED-2F5F2D092B40}" dt="2023-03-20T18:49:58.193" v="757"/>
          <ac:spMkLst>
            <pc:docMk/>
            <pc:sldMk cId="228337310" sldId="434"/>
            <ac:spMk id="16" creationId="{B1988600-1FC3-8E12-1087-D76310724565}"/>
          </ac:spMkLst>
        </pc:spChg>
        <pc:spChg chg="del">
          <ac:chgData name="Laura Oathout" userId="6ff55ba14486fe89" providerId="LiveId" clId="{429E9BE8-0CFD-4B01-B3ED-2F5F2D092B40}" dt="2023-03-20T18:49:58.193" v="759"/>
          <ac:spMkLst>
            <pc:docMk/>
            <pc:sldMk cId="228337310" sldId="434"/>
            <ac:spMk id="17" creationId="{8332383A-5381-78DB-076A-1802763EBB39}"/>
          </ac:spMkLst>
        </pc:spChg>
        <pc:picChg chg="del">
          <ac:chgData name="Laura Oathout" userId="6ff55ba14486fe89" providerId="LiveId" clId="{429E9BE8-0CFD-4B01-B3ED-2F5F2D092B40}" dt="2023-03-20T18:49:58.193" v="755"/>
          <ac:picMkLst>
            <pc:docMk/>
            <pc:sldMk cId="228337310" sldId="434"/>
            <ac:picMk id="6" creationId="{936778FF-8411-7B65-EAC3-0CAD40099481}"/>
          </ac:picMkLst>
        </pc:picChg>
        <pc:picChg chg="del">
          <ac:chgData name="Laura Oathout" userId="6ff55ba14486fe89" providerId="LiveId" clId="{429E9BE8-0CFD-4B01-B3ED-2F5F2D092B40}" dt="2023-03-20T18:49:58.197" v="761"/>
          <ac:picMkLst>
            <pc:docMk/>
            <pc:sldMk cId="228337310" sldId="434"/>
            <ac:picMk id="11" creationId="{9F95E856-72D4-296C-4F23-A4BF9E5CF89B}"/>
          </ac:picMkLst>
        </pc:picChg>
        <pc:picChg chg="del">
          <ac:chgData name="Laura Oathout" userId="6ff55ba14486fe89" providerId="LiveId" clId="{429E9BE8-0CFD-4B01-B3ED-2F5F2D092B40}" dt="2023-03-20T18:49:58.199" v="763"/>
          <ac:picMkLst>
            <pc:docMk/>
            <pc:sldMk cId="228337310" sldId="434"/>
            <ac:picMk id="14" creationId="{B831C463-2FE0-D334-43F8-3CBC93992D41}"/>
          </ac:picMkLst>
        </pc:picChg>
        <pc:picChg chg="del">
          <ac:chgData name="Laura Oathout" userId="6ff55ba14486fe89" providerId="LiveId" clId="{429E9BE8-0CFD-4B01-B3ED-2F5F2D092B40}" dt="2023-03-20T18:49:58.189" v="749"/>
          <ac:picMkLst>
            <pc:docMk/>
            <pc:sldMk cId="228337310" sldId="434"/>
            <ac:picMk id="37" creationId="{42EA7DF4-1FD4-E8EF-F3A8-AB319E62160F}"/>
          </ac:picMkLst>
        </pc:picChg>
      </pc:sldChg>
      <pc:sldChg chg="delSp mod setBg">
        <pc:chgData name="Laura Oathout" userId="6ff55ba14486fe89" providerId="LiveId" clId="{429E9BE8-0CFD-4B01-B3ED-2F5F2D092B40}" dt="2023-03-20T18:49:58.280" v="797"/>
        <pc:sldMkLst>
          <pc:docMk/>
          <pc:sldMk cId="1174657346" sldId="435"/>
        </pc:sldMkLst>
        <pc:picChg chg="del">
          <ac:chgData name="Laura Oathout" userId="6ff55ba14486fe89" providerId="LiveId" clId="{429E9BE8-0CFD-4B01-B3ED-2F5F2D092B40}" dt="2023-03-20T18:49:58.239" v="783"/>
          <ac:picMkLst>
            <pc:docMk/>
            <pc:sldMk cId="1174657346" sldId="435"/>
            <ac:picMk id="3" creationId="{C1D7215E-12B4-0163-9E77-C8B3E5BB9DE2}"/>
          </ac:picMkLst>
        </pc:picChg>
        <pc:picChg chg="del">
          <ac:chgData name="Laura Oathout" userId="6ff55ba14486fe89" providerId="LiveId" clId="{429E9BE8-0CFD-4B01-B3ED-2F5F2D092B40}" dt="2023-03-20T18:49:58.243" v="785"/>
          <ac:picMkLst>
            <pc:docMk/>
            <pc:sldMk cId="1174657346" sldId="435"/>
            <ac:picMk id="5" creationId="{3C7C4BC2-6D41-B681-9B36-99112E31CB9A}"/>
          </ac:picMkLst>
        </pc:picChg>
        <pc:picChg chg="del">
          <ac:chgData name="Laura Oathout" userId="6ff55ba14486fe89" providerId="LiveId" clId="{429E9BE8-0CFD-4B01-B3ED-2F5F2D092B40}" dt="2023-03-20T18:49:58.244" v="787"/>
          <ac:picMkLst>
            <pc:docMk/>
            <pc:sldMk cId="1174657346" sldId="435"/>
            <ac:picMk id="7" creationId="{6BC6720A-6DE5-859C-13BE-6D2D2C779A0E}"/>
          </ac:picMkLst>
        </pc:picChg>
        <pc:picChg chg="del">
          <ac:chgData name="Laura Oathout" userId="6ff55ba14486fe89" providerId="LiveId" clId="{429E9BE8-0CFD-4B01-B3ED-2F5F2D092B40}" dt="2023-03-20T18:49:58.244" v="789"/>
          <ac:picMkLst>
            <pc:docMk/>
            <pc:sldMk cId="1174657346" sldId="435"/>
            <ac:picMk id="9" creationId="{0C142E8E-3B38-4B33-0926-A63E8A5E2C7E}"/>
          </ac:picMkLst>
        </pc:picChg>
        <pc:picChg chg="del">
          <ac:chgData name="Laura Oathout" userId="6ff55ba14486fe89" providerId="LiveId" clId="{429E9BE8-0CFD-4B01-B3ED-2F5F2D092B40}" dt="2023-03-20T18:49:58.246" v="791"/>
          <ac:picMkLst>
            <pc:docMk/>
            <pc:sldMk cId="1174657346" sldId="435"/>
            <ac:picMk id="11" creationId="{DFED8257-5B1D-BA12-46F6-C0C8D99A65D0}"/>
          </ac:picMkLst>
        </pc:picChg>
        <pc:picChg chg="del">
          <ac:chgData name="Laura Oathout" userId="6ff55ba14486fe89" providerId="LiveId" clId="{429E9BE8-0CFD-4B01-B3ED-2F5F2D092B40}" dt="2023-03-20T18:49:58.248" v="795"/>
          <ac:picMkLst>
            <pc:docMk/>
            <pc:sldMk cId="1174657346" sldId="435"/>
            <ac:picMk id="13" creationId="{19225604-B856-44DC-59B6-8140F6B1D0C6}"/>
          </ac:picMkLst>
        </pc:picChg>
        <pc:picChg chg="del">
          <ac:chgData name="Laura Oathout" userId="6ff55ba14486fe89" providerId="LiveId" clId="{429E9BE8-0CFD-4B01-B3ED-2F5F2D092B40}" dt="2023-03-20T18:49:58.246" v="793"/>
          <ac:picMkLst>
            <pc:docMk/>
            <pc:sldMk cId="1174657346" sldId="435"/>
            <ac:picMk id="15" creationId="{AE2D08C5-9B71-B683-AB11-D2CB081C4F37}"/>
          </ac:picMkLst>
        </pc:picChg>
        <pc:picChg chg="del">
          <ac:chgData name="Laura Oathout" userId="6ff55ba14486fe89" providerId="LiveId" clId="{429E9BE8-0CFD-4B01-B3ED-2F5F2D092B40}" dt="2023-03-20T18:49:58.231" v="771"/>
          <ac:picMkLst>
            <pc:docMk/>
            <pc:sldMk cId="1174657346" sldId="435"/>
            <ac:picMk id="18" creationId="{AEF9AE1A-7A28-966B-B620-FDCE7A5C8336}"/>
          </ac:picMkLst>
        </pc:picChg>
        <pc:picChg chg="del">
          <ac:chgData name="Laura Oathout" userId="6ff55ba14486fe89" providerId="LiveId" clId="{429E9BE8-0CFD-4B01-B3ED-2F5F2D092B40}" dt="2023-03-20T18:49:58.231" v="773"/>
          <ac:picMkLst>
            <pc:docMk/>
            <pc:sldMk cId="1174657346" sldId="435"/>
            <ac:picMk id="19" creationId="{EDECF66D-C233-3449-24E1-E1D0A4BD2B28}"/>
          </ac:picMkLst>
        </pc:picChg>
        <pc:picChg chg="del">
          <ac:chgData name="Laura Oathout" userId="6ff55ba14486fe89" providerId="LiveId" clId="{429E9BE8-0CFD-4B01-B3ED-2F5F2D092B40}" dt="2023-03-20T18:49:58.235" v="775"/>
          <ac:picMkLst>
            <pc:docMk/>
            <pc:sldMk cId="1174657346" sldId="435"/>
            <ac:picMk id="20" creationId="{09DCEB61-1826-624D-8C50-D00CC52B135B}"/>
          </ac:picMkLst>
        </pc:picChg>
        <pc:picChg chg="del">
          <ac:chgData name="Laura Oathout" userId="6ff55ba14486fe89" providerId="LiveId" clId="{429E9BE8-0CFD-4B01-B3ED-2F5F2D092B40}" dt="2023-03-20T18:49:58.235" v="777"/>
          <ac:picMkLst>
            <pc:docMk/>
            <pc:sldMk cId="1174657346" sldId="435"/>
            <ac:picMk id="21" creationId="{D6368347-DC1C-B6A8-5037-DEF2BABD07BE}"/>
          </ac:picMkLst>
        </pc:picChg>
        <pc:picChg chg="del">
          <ac:chgData name="Laura Oathout" userId="6ff55ba14486fe89" providerId="LiveId" clId="{429E9BE8-0CFD-4B01-B3ED-2F5F2D092B40}" dt="2023-03-20T18:49:58.235" v="779"/>
          <ac:picMkLst>
            <pc:docMk/>
            <pc:sldMk cId="1174657346" sldId="435"/>
            <ac:picMk id="22" creationId="{80E3F1ED-C7D0-DCCD-02BC-C662DF337BFE}"/>
          </ac:picMkLst>
        </pc:picChg>
        <pc:picChg chg="del">
          <ac:chgData name="Laura Oathout" userId="6ff55ba14486fe89" providerId="LiveId" clId="{429E9BE8-0CFD-4B01-B3ED-2F5F2D092B40}" dt="2023-03-20T18:49:58.239" v="781"/>
          <ac:picMkLst>
            <pc:docMk/>
            <pc:sldMk cId="1174657346" sldId="435"/>
            <ac:picMk id="23" creationId="{26E0877B-E1EC-56D8-2268-66D32380AFFF}"/>
          </ac:picMkLst>
        </pc:picChg>
      </pc:sldChg>
      <pc:sldChg chg="delSp mod setBg">
        <pc:chgData name="Laura Oathout" userId="6ff55ba14486fe89" providerId="LiveId" clId="{429E9BE8-0CFD-4B01-B3ED-2F5F2D092B40}" dt="2023-03-20T18:49:58.328" v="825"/>
        <pc:sldMkLst>
          <pc:docMk/>
          <pc:sldMk cId="162258788" sldId="436"/>
        </pc:sldMkLst>
        <pc:picChg chg="del">
          <ac:chgData name="Laura Oathout" userId="6ff55ba14486fe89" providerId="LiveId" clId="{429E9BE8-0CFD-4B01-B3ED-2F5F2D092B40}" dt="2023-03-20T18:49:58.288" v="811"/>
          <ac:picMkLst>
            <pc:docMk/>
            <pc:sldMk cId="162258788" sldId="436"/>
            <ac:picMk id="4" creationId="{7AC96873-E9EE-6A44-AE52-1384B3D5DAE2}"/>
          </ac:picMkLst>
        </pc:picChg>
        <pc:picChg chg="del">
          <ac:chgData name="Laura Oathout" userId="6ff55ba14486fe89" providerId="LiveId" clId="{429E9BE8-0CFD-4B01-B3ED-2F5F2D092B40}" dt="2023-03-20T18:49:58.290" v="813"/>
          <ac:picMkLst>
            <pc:docMk/>
            <pc:sldMk cId="162258788" sldId="436"/>
            <ac:picMk id="8" creationId="{8D16408D-1AFD-3C57-0599-A9A21F6DFC19}"/>
          </ac:picMkLst>
        </pc:picChg>
        <pc:picChg chg="del">
          <ac:chgData name="Laura Oathout" userId="6ff55ba14486fe89" providerId="LiveId" clId="{429E9BE8-0CFD-4B01-B3ED-2F5F2D092B40}" dt="2023-03-20T18:49:58.290" v="815"/>
          <ac:picMkLst>
            <pc:docMk/>
            <pc:sldMk cId="162258788" sldId="436"/>
            <ac:picMk id="12" creationId="{61529A71-C910-B992-7790-B159C23F715C}"/>
          </ac:picMkLst>
        </pc:picChg>
        <pc:picChg chg="del">
          <ac:chgData name="Laura Oathout" userId="6ff55ba14486fe89" providerId="LiveId" clId="{429E9BE8-0CFD-4B01-B3ED-2F5F2D092B40}" dt="2023-03-20T18:49:58.295" v="821"/>
          <ac:picMkLst>
            <pc:docMk/>
            <pc:sldMk cId="162258788" sldId="436"/>
            <ac:picMk id="16" creationId="{16ABF68D-FF11-18D5-CFCC-19B5751E8257}"/>
          </ac:picMkLst>
        </pc:picChg>
        <pc:picChg chg="del">
          <ac:chgData name="Laura Oathout" userId="6ff55ba14486fe89" providerId="LiveId" clId="{429E9BE8-0CFD-4B01-B3ED-2F5F2D092B40}" dt="2023-03-20T18:49:58.282" v="799"/>
          <ac:picMkLst>
            <pc:docMk/>
            <pc:sldMk cId="162258788" sldId="436"/>
            <ac:picMk id="18" creationId="{AEF9AE1A-7A28-966B-B620-FDCE7A5C8336}"/>
          </ac:picMkLst>
        </pc:picChg>
        <pc:picChg chg="del">
          <ac:chgData name="Laura Oathout" userId="6ff55ba14486fe89" providerId="LiveId" clId="{429E9BE8-0CFD-4B01-B3ED-2F5F2D092B40}" dt="2023-03-20T18:49:58.284" v="801"/>
          <ac:picMkLst>
            <pc:docMk/>
            <pc:sldMk cId="162258788" sldId="436"/>
            <ac:picMk id="19" creationId="{EDECF66D-C233-3449-24E1-E1D0A4BD2B28}"/>
          </ac:picMkLst>
        </pc:picChg>
        <pc:picChg chg="del">
          <ac:chgData name="Laura Oathout" userId="6ff55ba14486fe89" providerId="LiveId" clId="{429E9BE8-0CFD-4B01-B3ED-2F5F2D092B40}" dt="2023-03-20T18:49:58.284" v="803"/>
          <ac:picMkLst>
            <pc:docMk/>
            <pc:sldMk cId="162258788" sldId="436"/>
            <ac:picMk id="20" creationId="{09DCEB61-1826-624D-8C50-D00CC52B135B}"/>
          </ac:picMkLst>
        </pc:picChg>
        <pc:picChg chg="del">
          <ac:chgData name="Laura Oathout" userId="6ff55ba14486fe89" providerId="LiveId" clId="{429E9BE8-0CFD-4B01-B3ED-2F5F2D092B40}" dt="2023-03-20T18:49:58.286" v="805"/>
          <ac:picMkLst>
            <pc:docMk/>
            <pc:sldMk cId="162258788" sldId="436"/>
            <ac:picMk id="21" creationId="{D6368347-DC1C-B6A8-5037-DEF2BABD07BE}"/>
          </ac:picMkLst>
        </pc:picChg>
        <pc:picChg chg="del">
          <ac:chgData name="Laura Oathout" userId="6ff55ba14486fe89" providerId="LiveId" clId="{429E9BE8-0CFD-4B01-B3ED-2F5F2D092B40}" dt="2023-03-20T18:49:58.286" v="807"/>
          <ac:picMkLst>
            <pc:docMk/>
            <pc:sldMk cId="162258788" sldId="436"/>
            <ac:picMk id="22" creationId="{80E3F1ED-C7D0-DCCD-02BC-C662DF337BFE}"/>
          </ac:picMkLst>
        </pc:picChg>
        <pc:picChg chg="del">
          <ac:chgData name="Laura Oathout" userId="6ff55ba14486fe89" providerId="LiveId" clId="{429E9BE8-0CFD-4B01-B3ED-2F5F2D092B40}" dt="2023-03-20T18:49:58.288" v="809"/>
          <ac:picMkLst>
            <pc:docMk/>
            <pc:sldMk cId="162258788" sldId="436"/>
            <ac:picMk id="23" creationId="{26E0877B-E1EC-56D8-2268-66D32380AFFF}"/>
          </ac:picMkLst>
        </pc:picChg>
        <pc:picChg chg="del">
          <ac:chgData name="Laura Oathout" userId="6ff55ba14486fe89" providerId="LiveId" clId="{429E9BE8-0CFD-4B01-B3ED-2F5F2D092B40}" dt="2023-03-20T18:49:58.292" v="819"/>
          <ac:picMkLst>
            <pc:docMk/>
            <pc:sldMk cId="162258788" sldId="436"/>
            <ac:picMk id="24" creationId="{D13BDFB5-9BD6-003B-D44D-40976767E312}"/>
          </ac:picMkLst>
        </pc:picChg>
        <pc:picChg chg="del">
          <ac:chgData name="Laura Oathout" userId="6ff55ba14486fe89" providerId="LiveId" clId="{429E9BE8-0CFD-4B01-B3ED-2F5F2D092B40}" dt="2023-03-20T18:49:58.292" v="817"/>
          <ac:picMkLst>
            <pc:docMk/>
            <pc:sldMk cId="162258788" sldId="436"/>
            <ac:picMk id="26" creationId="{945935D1-FC58-A9ED-9D3D-A944B79FBB44}"/>
          </ac:picMkLst>
        </pc:picChg>
        <pc:picChg chg="del">
          <ac:chgData name="Laura Oathout" userId="6ff55ba14486fe89" providerId="LiveId" clId="{429E9BE8-0CFD-4B01-B3ED-2F5F2D092B40}" dt="2023-03-20T18:49:58.296" v="823"/>
          <ac:picMkLst>
            <pc:docMk/>
            <pc:sldMk cId="162258788" sldId="436"/>
            <ac:picMk id="28" creationId="{D8A204F7-2B97-F74D-E805-5C2F2C2746CB}"/>
          </ac:picMkLst>
        </pc:picChg>
      </pc:sldChg>
      <pc:sldChg chg="delSp mod setBg">
        <pc:chgData name="Laura Oathout" userId="6ff55ba14486fe89" providerId="LiveId" clId="{429E9BE8-0CFD-4B01-B3ED-2F5F2D092B40}" dt="2023-03-20T18:49:58.397" v="859"/>
        <pc:sldMkLst>
          <pc:docMk/>
          <pc:sldMk cId="759615851" sldId="437"/>
        </pc:sldMkLst>
        <pc:picChg chg="del">
          <ac:chgData name="Laura Oathout" userId="6ff55ba14486fe89" providerId="LiveId" clId="{429E9BE8-0CFD-4B01-B3ED-2F5F2D092B40}" dt="2023-03-20T18:49:58.338" v="839"/>
          <ac:picMkLst>
            <pc:docMk/>
            <pc:sldMk cId="759615851" sldId="437"/>
            <ac:picMk id="3" creationId="{A118D685-80AE-2817-3CE5-7E77D5ED3BB8}"/>
          </ac:picMkLst>
        </pc:picChg>
        <pc:picChg chg="del">
          <ac:chgData name="Laura Oathout" userId="6ff55ba14486fe89" providerId="LiveId" clId="{429E9BE8-0CFD-4B01-B3ED-2F5F2D092B40}" dt="2023-03-20T18:49:58.340" v="841"/>
          <ac:picMkLst>
            <pc:docMk/>
            <pc:sldMk cId="759615851" sldId="437"/>
            <ac:picMk id="5" creationId="{43DFE34D-1E1A-85F4-9367-D5DE872518BF}"/>
          </ac:picMkLst>
        </pc:picChg>
        <pc:picChg chg="del">
          <ac:chgData name="Laura Oathout" userId="6ff55ba14486fe89" providerId="LiveId" clId="{429E9BE8-0CFD-4B01-B3ED-2F5F2D092B40}" dt="2023-03-20T18:49:58.346" v="855"/>
          <ac:picMkLst>
            <pc:docMk/>
            <pc:sldMk cId="759615851" sldId="437"/>
            <ac:picMk id="7" creationId="{A41AD019-4AC1-9683-AC0E-76F5673150E5}"/>
          </ac:picMkLst>
        </pc:picChg>
        <pc:picChg chg="del">
          <ac:chgData name="Laura Oathout" userId="6ff55ba14486fe89" providerId="LiveId" clId="{429E9BE8-0CFD-4B01-B3ED-2F5F2D092B40}" dt="2023-03-20T18:49:58.341" v="845"/>
          <ac:picMkLst>
            <pc:docMk/>
            <pc:sldMk cId="759615851" sldId="437"/>
            <ac:picMk id="9" creationId="{526C417E-6865-108A-EDF2-A2C83C4E5C46}"/>
          </ac:picMkLst>
        </pc:picChg>
        <pc:picChg chg="del">
          <ac:chgData name="Laura Oathout" userId="6ff55ba14486fe89" providerId="LiveId" clId="{429E9BE8-0CFD-4B01-B3ED-2F5F2D092B40}" dt="2023-03-20T18:49:58.340" v="843"/>
          <ac:picMkLst>
            <pc:docMk/>
            <pc:sldMk cId="759615851" sldId="437"/>
            <ac:picMk id="11" creationId="{A460CA2D-5998-F5AA-CE45-46C9D03B27EB}"/>
          </ac:picMkLst>
        </pc:picChg>
        <pc:picChg chg="del">
          <ac:chgData name="Laura Oathout" userId="6ff55ba14486fe89" providerId="LiveId" clId="{429E9BE8-0CFD-4B01-B3ED-2F5F2D092B40}" dt="2023-03-20T18:49:58.342" v="847"/>
          <ac:picMkLst>
            <pc:docMk/>
            <pc:sldMk cId="759615851" sldId="437"/>
            <ac:picMk id="13" creationId="{59124509-CA92-25CF-D7C0-C0B8FF14BA8D}"/>
          </ac:picMkLst>
        </pc:picChg>
        <pc:picChg chg="del">
          <ac:chgData name="Laura Oathout" userId="6ff55ba14486fe89" providerId="LiveId" clId="{429E9BE8-0CFD-4B01-B3ED-2F5F2D092B40}" dt="2023-03-20T18:49:58.344" v="849"/>
          <ac:picMkLst>
            <pc:docMk/>
            <pc:sldMk cId="759615851" sldId="437"/>
            <ac:picMk id="15" creationId="{402818DA-AA5C-1CE0-97F3-A61E25BC1E89}"/>
          </ac:picMkLst>
        </pc:picChg>
        <pc:picChg chg="del">
          <ac:chgData name="Laura Oathout" userId="6ff55ba14486fe89" providerId="LiveId" clId="{429E9BE8-0CFD-4B01-B3ED-2F5F2D092B40}" dt="2023-03-20T18:49:58.330" v="827"/>
          <ac:picMkLst>
            <pc:docMk/>
            <pc:sldMk cId="759615851" sldId="437"/>
            <ac:picMk id="18" creationId="{AEF9AE1A-7A28-966B-B620-FDCE7A5C8336}"/>
          </ac:picMkLst>
        </pc:picChg>
        <pc:picChg chg="del">
          <ac:chgData name="Laura Oathout" userId="6ff55ba14486fe89" providerId="LiveId" clId="{429E9BE8-0CFD-4B01-B3ED-2F5F2D092B40}" dt="2023-03-20T18:49:58.333" v="829"/>
          <ac:picMkLst>
            <pc:docMk/>
            <pc:sldMk cId="759615851" sldId="437"/>
            <ac:picMk id="19" creationId="{EDECF66D-C233-3449-24E1-E1D0A4BD2B28}"/>
          </ac:picMkLst>
        </pc:picChg>
        <pc:picChg chg="del">
          <ac:chgData name="Laura Oathout" userId="6ff55ba14486fe89" providerId="LiveId" clId="{429E9BE8-0CFD-4B01-B3ED-2F5F2D092B40}" dt="2023-03-20T18:49:58.335" v="831"/>
          <ac:picMkLst>
            <pc:docMk/>
            <pc:sldMk cId="759615851" sldId="437"/>
            <ac:picMk id="20" creationId="{09DCEB61-1826-624D-8C50-D00CC52B135B}"/>
          </ac:picMkLst>
        </pc:picChg>
        <pc:picChg chg="del">
          <ac:chgData name="Laura Oathout" userId="6ff55ba14486fe89" providerId="LiveId" clId="{429E9BE8-0CFD-4B01-B3ED-2F5F2D092B40}" dt="2023-03-20T18:49:58.335" v="833"/>
          <ac:picMkLst>
            <pc:docMk/>
            <pc:sldMk cId="759615851" sldId="437"/>
            <ac:picMk id="21" creationId="{D6368347-DC1C-B6A8-5037-DEF2BABD07BE}"/>
          </ac:picMkLst>
        </pc:picChg>
        <pc:picChg chg="del">
          <ac:chgData name="Laura Oathout" userId="6ff55ba14486fe89" providerId="LiveId" clId="{429E9BE8-0CFD-4B01-B3ED-2F5F2D092B40}" dt="2023-03-20T18:49:58.337" v="835"/>
          <ac:picMkLst>
            <pc:docMk/>
            <pc:sldMk cId="759615851" sldId="437"/>
            <ac:picMk id="22" creationId="{80E3F1ED-C7D0-DCCD-02BC-C662DF337BFE}"/>
          </ac:picMkLst>
        </pc:picChg>
        <pc:picChg chg="del">
          <ac:chgData name="Laura Oathout" userId="6ff55ba14486fe89" providerId="LiveId" clId="{429E9BE8-0CFD-4B01-B3ED-2F5F2D092B40}" dt="2023-03-20T18:49:58.337" v="837"/>
          <ac:picMkLst>
            <pc:docMk/>
            <pc:sldMk cId="759615851" sldId="437"/>
            <ac:picMk id="23" creationId="{26E0877B-E1EC-56D8-2268-66D32380AFFF}"/>
          </ac:picMkLst>
        </pc:picChg>
        <pc:picChg chg="del">
          <ac:chgData name="Laura Oathout" userId="6ff55ba14486fe89" providerId="LiveId" clId="{429E9BE8-0CFD-4B01-B3ED-2F5F2D092B40}" dt="2023-03-20T18:49:58.345" v="851"/>
          <ac:picMkLst>
            <pc:docMk/>
            <pc:sldMk cId="759615851" sldId="437"/>
            <ac:picMk id="25" creationId="{FC5203E6-BDEF-5454-FA16-7798B1D41C4E}"/>
          </ac:picMkLst>
        </pc:picChg>
        <pc:picChg chg="del">
          <ac:chgData name="Laura Oathout" userId="6ff55ba14486fe89" providerId="LiveId" clId="{429E9BE8-0CFD-4B01-B3ED-2F5F2D092B40}" dt="2023-03-20T18:49:58.349" v="857"/>
          <ac:picMkLst>
            <pc:docMk/>
            <pc:sldMk cId="759615851" sldId="437"/>
            <ac:picMk id="29" creationId="{6962B5FA-F441-622C-D740-0697581E8F63}"/>
          </ac:picMkLst>
        </pc:picChg>
        <pc:picChg chg="del">
          <ac:chgData name="Laura Oathout" userId="6ff55ba14486fe89" providerId="LiveId" clId="{429E9BE8-0CFD-4B01-B3ED-2F5F2D092B40}" dt="2023-03-20T18:49:58.346" v="853"/>
          <ac:picMkLst>
            <pc:docMk/>
            <pc:sldMk cId="759615851" sldId="437"/>
            <ac:picMk id="33" creationId="{16A7DDEF-C60D-951C-852D-90E93D99FE45}"/>
          </ac:picMkLst>
        </pc:picChg>
      </pc:sldChg>
      <pc:sldChg chg="delSp mod setBg">
        <pc:chgData name="Laura Oathout" userId="6ff55ba14486fe89" providerId="LiveId" clId="{429E9BE8-0CFD-4B01-B3ED-2F5F2D092B40}" dt="2023-03-20T18:49:58.437" v="885"/>
        <pc:sldMkLst>
          <pc:docMk/>
          <pc:sldMk cId="4251166498" sldId="438"/>
        </pc:sldMkLst>
        <pc:picChg chg="del">
          <ac:chgData name="Laura Oathout" userId="6ff55ba14486fe89" providerId="LiveId" clId="{429E9BE8-0CFD-4B01-B3ED-2F5F2D092B40}" dt="2023-03-20T18:49:58.408" v="883"/>
          <ac:picMkLst>
            <pc:docMk/>
            <pc:sldMk cId="4251166498" sldId="438"/>
            <ac:picMk id="4" creationId="{9185E628-E198-C097-3378-C0245BC8D86C}"/>
          </ac:picMkLst>
        </pc:picChg>
        <pc:picChg chg="del">
          <ac:chgData name="Laura Oathout" userId="6ff55ba14486fe89" providerId="LiveId" clId="{429E9BE8-0CFD-4B01-B3ED-2F5F2D092B40}" dt="2023-03-20T18:49:58.407" v="881"/>
          <ac:picMkLst>
            <pc:docMk/>
            <pc:sldMk cId="4251166498" sldId="438"/>
            <ac:picMk id="8" creationId="{DE5D9CEA-E34F-0F78-64DC-8233265B84DE}"/>
          </ac:picMkLst>
        </pc:picChg>
        <pc:picChg chg="del">
          <ac:chgData name="Laura Oathout" userId="6ff55ba14486fe89" providerId="LiveId" clId="{429E9BE8-0CFD-4B01-B3ED-2F5F2D092B40}" dt="2023-03-20T18:49:58.405" v="877"/>
          <ac:picMkLst>
            <pc:docMk/>
            <pc:sldMk cId="4251166498" sldId="438"/>
            <ac:picMk id="12" creationId="{9C88AC65-9AC5-47D4-2425-D336DE779D2C}"/>
          </ac:picMkLst>
        </pc:picChg>
        <pc:picChg chg="del">
          <ac:chgData name="Laura Oathout" userId="6ff55ba14486fe89" providerId="LiveId" clId="{429E9BE8-0CFD-4B01-B3ED-2F5F2D092B40}" dt="2023-03-20T18:49:58.405" v="875"/>
          <ac:picMkLst>
            <pc:docMk/>
            <pc:sldMk cId="4251166498" sldId="438"/>
            <ac:picMk id="15" creationId="{2A6E2C3F-3900-DE07-710E-84044473E700}"/>
          </ac:picMkLst>
        </pc:picChg>
        <pc:picChg chg="del">
          <ac:chgData name="Laura Oathout" userId="6ff55ba14486fe89" providerId="LiveId" clId="{429E9BE8-0CFD-4B01-B3ED-2F5F2D092B40}" dt="2023-03-20T18:49:58.403" v="873"/>
          <ac:picMkLst>
            <pc:docMk/>
            <pc:sldMk cId="4251166498" sldId="438"/>
            <ac:picMk id="17" creationId="{CC408E1C-5C01-E267-2C97-ACB73AA9B94B}"/>
          </ac:picMkLst>
        </pc:picChg>
        <pc:picChg chg="del">
          <ac:chgData name="Laura Oathout" userId="6ff55ba14486fe89" providerId="LiveId" clId="{429E9BE8-0CFD-4B01-B3ED-2F5F2D092B40}" dt="2023-03-20T18:49:58.399" v="861"/>
          <ac:picMkLst>
            <pc:docMk/>
            <pc:sldMk cId="4251166498" sldId="438"/>
            <ac:picMk id="18" creationId="{AEF9AE1A-7A28-966B-B620-FDCE7A5C8336}"/>
          </ac:picMkLst>
        </pc:picChg>
        <pc:picChg chg="del">
          <ac:chgData name="Laura Oathout" userId="6ff55ba14486fe89" providerId="LiveId" clId="{429E9BE8-0CFD-4B01-B3ED-2F5F2D092B40}" dt="2023-03-20T18:49:58.400" v="863"/>
          <ac:picMkLst>
            <pc:docMk/>
            <pc:sldMk cId="4251166498" sldId="438"/>
            <ac:picMk id="19" creationId="{EDECF66D-C233-3449-24E1-E1D0A4BD2B28}"/>
          </ac:picMkLst>
        </pc:picChg>
        <pc:picChg chg="del">
          <ac:chgData name="Laura Oathout" userId="6ff55ba14486fe89" providerId="LiveId" clId="{429E9BE8-0CFD-4B01-B3ED-2F5F2D092B40}" dt="2023-03-20T18:49:58.401" v="865"/>
          <ac:picMkLst>
            <pc:docMk/>
            <pc:sldMk cId="4251166498" sldId="438"/>
            <ac:picMk id="20" creationId="{09DCEB61-1826-624D-8C50-D00CC52B135B}"/>
          </ac:picMkLst>
        </pc:picChg>
        <pc:picChg chg="del">
          <ac:chgData name="Laura Oathout" userId="6ff55ba14486fe89" providerId="LiveId" clId="{429E9BE8-0CFD-4B01-B3ED-2F5F2D092B40}" dt="2023-03-20T18:49:58.401" v="867"/>
          <ac:picMkLst>
            <pc:docMk/>
            <pc:sldMk cId="4251166498" sldId="438"/>
            <ac:picMk id="21" creationId="{D6368347-DC1C-B6A8-5037-DEF2BABD07BE}"/>
          </ac:picMkLst>
        </pc:picChg>
        <pc:picChg chg="del">
          <ac:chgData name="Laura Oathout" userId="6ff55ba14486fe89" providerId="LiveId" clId="{429E9BE8-0CFD-4B01-B3ED-2F5F2D092B40}" dt="2023-03-20T18:49:58.403" v="869"/>
          <ac:picMkLst>
            <pc:docMk/>
            <pc:sldMk cId="4251166498" sldId="438"/>
            <ac:picMk id="22" creationId="{80E3F1ED-C7D0-DCCD-02BC-C662DF337BFE}"/>
          </ac:picMkLst>
        </pc:picChg>
        <pc:picChg chg="del">
          <ac:chgData name="Laura Oathout" userId="6ff55ba14486fe89" providerId="LiveId" clId="{429E9BE8-0CFD-4B01-B3ED-2F5F2D092B40}" dt="2023-03-20T18:49:58.403" v="871"/>
          <ac:picMkLst>
            <pc:docMk/>
            <pc:sldMk cId="4251166498" sldId="438"/>
            <ac:picMk id="23" creationId="{26E0877B-E1EC-56D8-2268-66D32380AFFF}"/>
          </ac:picMkLst>
        </pc:picChg>
        <pc:picChg chg="del">
          <ac:chgData name="Laura Oathout" userId="6ff55ba14486fe89" providerId="LiveId" clId="{429E9BE8-0CFD-4B01-B3ED-2F5F2D092B40}" dt="2023-03-20T18:49:58.405" v="879"/>
          <ac:picMkLst>
            <pc:docMk/>
            <pc:sldMk cId="4251166498" sldId="438"/>
            <ac:picMk id="25" creationId="{4CAE42F5-B5F0-5C85-BD54-E7047F82D851}"/>
          </ac:picMkLst>
        </pc:picChg>
      </pc:sldChg>
      <pc:sldChg chg="delSp mod setBg">
        <pc:chgData name="Laura Oathout" userId="6ff55ba14486fe89" providerId="LiveId" clId="{429E9BE8-0CFD-4B01-B3ED-2F5F2D092B40}" dt="2023-03-20T18:49:58.480" v="911"/>
        <pc:sldMkLst>
          <pc:docMk/>
          <pc:sldMk cId="3731746402" sldId="439"/>
        </pc:sldMkLst>
        <pc:picChg chg="del">
          <ac:chgData name="Laura Oathout" userId="6ff55ba14486fe89" providerId="LiveId" clId="{429E9BE8-0CFD-4B01-B3ED-2F5F2D092B40}" dt="2023-03-20T18:49:58.454" v="909"/>
          <ac:picMkLst>
            <pc:docMk/>
            <pc:sldMk cId="3731746402" sldId="439"/>
            <ac:picMk id="3" creationId="{F5F42C2F-89AC-B658-92F7-61004608BE45}"/>
          </ac:picMkLst>
        </pc:picChg>
        <pc:picChg chg="del">
          <ac:chgData name="Laura Oathout" userId="6ff55ba14486fe89" providerId="LiveId" clId="{429E9BE8-0CFD-4B01-B3ED-2F5F2D092B40}" dt="2023-03-20T18:49:58.453" v="907"/>
          <ac:picMkLst>
            <pc:docMk/>
            <pc:sldMk cId="3731746402" sldId="439"/>
            <ac:picMk id="6" creationId="{0A2954F9-5C62-16B7-8C91-F543992D8031}"/>
          </ac:picMkLst>
        </pc:picChg>
        <pc:picChg chg="del">
          <ac:chgData name="Laura Oathout" userId="6ff55ba14486fe89" providerId="LiveId" clId="{429E9BE8-0CFD-4B01-B3ED-2F5F2D092B40}" dt="2023-03-20T18:49:58.447" v="899"/>
          <ac:picMkLst>
            <pc:docMk/>
            <pc:sldMk cId="3731746402" sldId="439"/>
            <ac:picMk id="9" creationId="{28E0AF6E-DB06-244F-D170-844F474237B7}"/>
          </ac:picMkLst>
        </pc:picChg>
        <pc:picChg chg="del">
          <ac:chgData name="Laura Oathout" userId="6ff55ba14486fe89" providerId="LiveId" clId="{429E9BE8-0CFD-4B01-B3ED-2F5F2D092B40}" dt="2023-03-20T18:49:58.449" v="901"/>
          <ac:picMkLst>
            <pc:docMk/>
            <pc:sldMk cId="3731746402" sldId="439"/>
            <ac:picMk id="11" creationId="{0E9ED696-B22C-33CD-207D-D8E899DF55EA}"/>
          </ac:picMkLst>
        </pc:picChg>
        <pc:picChg chg="del">
          <ac:chgData name="Laura Oathout" userId="6ff55ba14486fe89" providerId="LiveId" clId="{429E9BE8-0CFD-4B01-B3ED-2F5F2D092B40}" dt="2023-03-20T18:49:58.450" v="903"/>
          <ac:picMkLst>
            <pc:docMk/>
            <pc:sldMk cId="3731746402" sldId="439"/>
            <ac:picMk id="14" creationId="{68772E0B-99FF-349F-16A3-50284AE1429C}"/>
          </ac:picMkLst>
        </pc:picChg>
        <pc:picChg chg="del">
          <ac:chgData name="Laura Oathout" userId="6ff55ba14486fe89" providerId="LiveId" clId="{429E9BE8-0CFD-4B01-B3ED-2F5F2D092B40}" dt="2023-03-20T18:49:58.439" v="887"/>
          <ac:picMkLst>
            <pc:docMk/>
            <pc:sldMk cId="3731746402" sldId="439"/>
            <ac:picMk id="18" creationId="{AEF9AE1A-7A28-966B-B620-FDCE7A5C8336}"/>
          </ac:picMkLst>
        </pc:picChg>
        <pc:picChg chg="del">
          <ac:chgData name="Laura Oathout" userId="6ff55ba14486fe89" providerId="LiveId" clId="{429E9BE8-0CFD-4B01-B3ED-2F5F2D092B40}" dt="2023-03-20T18:49:58.439" v="889"/>
          <ac:picMkLst>
            <pc:docMk/>
            <pc:sldMk cId="3731746402" sldId="439"/>
            <ac:picMk id="19" creationId="{EDECF66D-C233-3449-24E1-E1D0A4BD2B28}"/>
          </ac:picMkLst>
        </pc:picChg>
        <pc:picChg chg="del">
          <ac:chgData name="Laura Oathout" userId="6ff55ba14486fe89" providerId="LiveId" clId="{429E9BE8-0CFD-4B01-B3ED-2F5F2D092B40}" dt="2023-03-20T18:49:58.439" v="891"/>
          <ac:picMkLst>
            <pc:docMk/>
            <pc:sldMk cId="3731746402" sldId="439"/>
            <ac:picMk id="20" creationId="{09DCEB61-1826-624D-8C50-D00CC52B135B}"/>
          </ac:picMkLst>
        </pc:picChg>
        <pc:picChg chg="del">
          <ac:chgData name="Laura Oathout" userId="6ff55ba14486fe89" providerId="LiveId" clId="{429E9BE8-0CFD-4B01-B3ED-2F5F2D092B40}" dt="2023-03-20T18:49:58.443" v="893"/>
          <ac:picMkLst>
            <pc:docMk/>
            <pc:sldMk cId="3731746402" sldId="439"/>
            <ac:picMk id="21" creationId="{D6368347-DC1C-B6A8-5037-DEF2BABD07BE}"/>
          </ac:picMkLst>
        </pc:picChg>
        <pc:picChg chg="del">
          <ac:chgData name="Laura Oathout" userId="6ff55ba14486fe89" providerId="LiveId" clId="{429E9BE8-0CFD-4B01-B3ED-2F5F2D092B40}" dt="2023-03-20T18:49:58.444" v="895"/>
          <ac:picMkLst>
            <pc:docMk/>
            <pc:sldMk cId="3731746402" sldId="439"/>
            <ac:picMk id="22" creationId="{80E3F1ED-C7D0-DCCD-02BC-C662DF337BFE}"/>
          </ac:picMkLst>
        </pc:picChg>
        <pc:picChg chg="del">
          <ac:chgData name="Laura Oathout" userId="6ff55ba14486fe89" providerId="LiveId" clId="{429E9BE8-0CFD-4B01-B3ED-2F5F2D092B40}" dt="2023-03-20T18:49:58.446" v="897"/>
          <ac:picMkLst>
            <pc:docMk/>
            <pc:sldMk cId="3731746402" sldId="439"/>
            <ac:picMk id="23" creationId="{26E0877B-E1EC-56D8-2268-66D32380AFFF}"/>
          </ac:picMkLst>
        </pc:picChg>
        <pc:picChg chg="del">
          <ac:chgData name="Laura Oathout" userId="6ff55ba14486fe89" providerId="LiveId" clId="{429E9BE8-0CFD-4B01-B3ED-2F5F2D092B40}" dt="2023-03-20T18:49:58.452" v="905"/>
          <ac:picMkLst>
            <pc:docMk/>
            <pc:sldMk cId="3731746402" sldId="439"/>
            <ac:picMk id="24" creationId="{98F72D5C-465E-25A4-25E0-05D5D75A380B}"/>
          </ac:picMkLst>
        </pc:picChg>
      </pc:sldChg>
      <pc:sldChg chg="delSp mod setBg">
        <pc:chgData name="Laura Oathout" userId="6ff55ba14486fe89" providerId="LiveId" clId="{429E9BE8-0CFD-4B01-B3ED-2F5F2D092B40}" dt="2023-03-20T18:49:58.522" v="937"/>
        <pc:sldMkLst>
          <pc:docMk/>
          <pc:sldMk cId="2628847163" sldId="440"/>
        </pc:sldMkLst>
        <pc:picChg chg="del">
          <ac:chgData name="Laura Oathout" userId="6ff55ba14486fe89" providerId="LiveId" clId="{429E9BE8-0CFD-4B01-B3ED-2F5F2D092B40}" dt="2023-03-20T18:49:58.492" v="933"/>
          <ac:picMkLst>
            <pc:docMk/>
            <pc:sldMk cId="2628847163" sldId="440"/>
            <ac:picMk id="4" creationId="{DB98C7CD-CE8E-250E-5366-32039FCD9261}"/>
          </ac:picMkLst>
        </pc:picChg>
        <pc:picChg chg="del">
          <ac:chgData name="Laura Oathout" userId="6ff55ba14486fe89" providerId="LiveId" clId="{429E9BE8-0CFD-4B01-B3ED-2F5F2D092B40}" dt="2023-03-20T18:49:58.492" v="935"/>
          <ac:picMkLst>
            <pc:docMk/>
            <pc:sldMk cId="2628847163" sldId="440"/>
            <ac:picMk id="7" creationId="{CCA84AAB-C22E-2FFF-4753-8F708730EB70}"/>
          </ac:picMkLst>
        </pc:picChg>
        <pc:picChg chg="del">
          <ac:chgData name="Laura Oathout" userId="6ff55ba14486fe89" providerId="LiveId" clId="{429E9BE8-0CFD-4B01-B3ED-2F5F2D092B40}" dt="2023-03-20T18:49:58.488" v="931"/>
          <ac:picMkLst>
            <pc:docMk/>
            <pc:sldMk cId="2628847163" sldId="440"/>
            <ac:picMk id="10" creationId="{B661DB45-65BF-7031-1774-AB0D69470BE2}"/>
          </ac:picMkLst>
        </pc:picChg>
        <pc:picChg chg="del">
          <ac:chgData name="Laura Oathout" userId="6ff55ba14486fe89" providerId="LiveId" clId="{429E9BE8-0CFD-4B01-B3ED-2F5F2D092B40}" dt="2023-03-20T18:49:58.488" v="927"/>
          <ac:picMkLst>
            <pc:docMk/>
            <pc:sldMk cId="2628847163" sldId="440"/>
            <ac:picMk id="13" creationId="{A408C25E-6EFA-1F6F-972D-C04B02F8622F}"/>
          </ac:picMkLst>
        </pc:picChg>
        <pc:picChg chg="del">
          <ac:chgData name="Laura Oathout" userId="6ff55ba14486fe89" providerId="LiveId" clId="{429E9BE8-0CFD-4B01-B3ED-2F5F2D092B40}" dt="2023-03-20T18:49:58.488" v="925"/>
          <ac:picMkLst>
            <pc:docMk/>
            <pc:sldMk cId="2628847163" sldId="440"/>
            <ac:picMk id="16" creationId="{A557AD2F-2445-E646-8682-75143D114F9C}"/>
          </ac:picMkLst>
        </pc:picChg>
        <pc:picChg chg="del">
          <ac:chgData name="Laura Oathout" userId="6ff55ba14486fe89" providerId="LiveId" clId="{429E9BE8-0CFD-4B01-B3ED-2F5F2D092B40}" dt="2023-03-20T18:49:58.484" v="913"/>
          <ac:picMkLst>
            <pc:docMk/>
            <pc:sldMk cId="2628847163" sldId="440"/>
            <ac:picMk id="18" creationId="{AEF9AE1A-7A28-966B-B620-FDCE7A5C8336}"/>
          </ac:picMkLst>
        </pc:picChg>
        <pc:picChg chg="del">
          <ac:chgData name="Laura Oathout" userId="6ff55ba14486fe89" providerId="LiveId" clId="{429E9BE8-0CFD-4B01-B3ED-2F5F2D092B40}" dt="2023-03-20T18:49:58.484" v="915"/>
          <ac:picMkLst>
            <pc:docMk/>
            <pc:sldMk cId="2628847163" sldId="440"/>
            <ac:picMk id="19" creationId="{EDECF66D-C233-3449-24E1-E1D0A4BD2B28}"/>
          </ac:picMkLst>
        </pc:picChg>
        <pc:picChg chg="del">
          <ac:chgData name="Laura Oathout" userId="6ff55ba14486fe89" providerId="LiveId" clId="{429E9BE8-0CFD-4B01-B3ED-2F5F2D092B40}" dt="2023-03-20T18:49:58.484" v="917"/>
          <ac:picMkLst>
            <pc:docMk/>
            <pc:sldMk cId="2628847163" sldId="440"/>
            <ac:picMk id="20" creationId="{09DCEB61-1826-624D-8C50-D00CC52B135B}"/>
          </ac:picMkLst>
        </pc:picChg>
        <pc:picChg chg="del">
          <ac:chgData name="Laura Oathout" userId="6ff55ba14486fe89" providerId="LiveId" clId="{429E9BE8-0CFD-4B01-B3ED-2F5F2D092B40}" dt="2023-03-20T18:49:58.484" v="919"/>
          <ac:picMkLst>
            <pc:docMk/>
            <pc:sldMk cId="2628847163" sldId="440"/>
            <ac:picMk id="21" creationId="{D6368347-DC1C-B6A8-5037-DEF2BABD07BE}"/>
          </ac:picMkLst>
        </pc:picChg>
        <pc:picChg chg="del">
          <ac:chgData name="Laura Oathout" userId="6ff55ba14486fe89" providerId="LiveId" clId="{429E9BE8-0CFD-4B01-B3ED-2F5F2D092B40}" dt="2023-03-20T18:49:58.488" v="921"/>
          <ac:picMkLst>
            <pc:docMk/>
            <pc:sldMk cId="2628847163" sldId="440"/>
            <ac:picMk id="22" creationId="{80E3F1ED-C7D0-DCCD-02BC-C662DF337BFE}"/>
          </ac:picMkLst>
        </pc:picChg>
        <pc:picChg chg="del">
          <ac:chgData name="Laura Oathout" userId="6ff55ba14486fe89" providerId="LiveId" clId="{429E9BE8-0CFD-4B01-B3ED-2F5F2D092B40}" dt="2023-03-20T18:49:58.488" v="923"/>
          <ac:picMkLst>
            <pc:docMk/>
            <pc:sldMk cId="2628847163" sldId="440"/>
            <ac:picMk id="23" creationId="{26E0877B-E1EC-56D8-2268-66D32380AFFF}"/>
          </ac:picMkLst>
        </pc:picChg>
        <pc:picChg chg="del">
          <ac:chgData name="Laura Oathout" userId="6ff55ba14486fe89" providerId="LiveId" clId="{429E9BE8-0CFD-4B01-B3ED-2F5F2D092B40}" dt="2023-03-20T18:49:58.488" v="929"/>
          <ac:picMkLst>
            <pc:docMk/>
            <pc:sldMk cId="2628847163" sldId="440"/>
            <ac:picMk id="25" creationId="{27B6D7B2-0693-F495-B8DB-5B19B5B19931}"/>
          </ac:picMkLst>
        </pc:picChg>
      </pc:sldChg>
      <pc:sldChg chg="delSp mod setBg">
        <pc:chgData name="Laura Oathout" userId="6ff55ba14486fe89" providerId="LiveId" clId="{429E9BE8-0CFD-4B01-B3ED-2F5F2D092B40}" dt="2023-03-20T18:49:58.573" v="963"/>
        <pc:sldMkLst>
          <pc:docMk/>
          <pc:sldMk cId="2353430426" sldId="441"/>
        </pc:sldMkLst>
        <pc:picChg chg="del">
          <ac:chgData name="Laura Oathout" userId="6ff55ba14486fe89" providerId="LiveId" clId="{429E9BE8-0CFD-4B01-B3ED-2F5F2D092B40}" dt="2023-03-20T18:49:58.536" v="961"/>
          <ac:picMkLst>
            <pc:docMk/>
            <pc:sldMk cId="2353430426" sldId="441"/>
            <ac:picMk id="7" creationId="{B627F6B0-2A40-E49C-EE10-B0168E8979C8}"/>
          </ac:picMkLst>
        </pc:picChg>
        <pc:picChg chg="del">
          <ac:chgData name="Laura Oathout" userId="6ff55ba14486fe89" providerId="LiveId" clId="{429E9BE8-0CFD-4B01-B3ED-2F5F2D092B40}" dt="2023-03-20T18:49:58.536" v="959"/>
          <ac:picMkLst>
            <pc:docMk/>
            <pc:sldMk cId="2353430426" sldId="441"/>
            <ac:picMk id="11" creationId="{E96E3FAD-13EF-2D8B-FBE4-7658A9A9647C}"/>
          </ac:picMkLst>
        </pc:picChg>
        <pc:picChg chg="del">
          <ac:chgData name="Laura Oathout" userId="6ff55ba14486fe89" providerId="LiveId" clId="{429E9BE8-0CFD-4B01-B3ED-2F5F2D092B40}" dt="2023-03-20T18:49:58.532" v="953"/>
          <ac:picMkLst>
            <pc:docMk/>
            <pc:sldMk cId="2353430426" sldId="441"/>
            <ac:picMk id="13" creationId="{395850E5-78AF-9F96-4A87-6E75AEB33E27}"/>
          </ac:picMkLst>
        </pc:picChg>
        <pc:picChg chg="del">
          <ac:chgData name="Laura Oathout" userId="6ff55ba14486fe89" providerId="LiveId" clId="{429E9BE8-0CFD-4B01-B3ED-2F5F2D092B40}" dt="2023-03-20T18:49:58.532" v="955"/>
          <ac:picMkLst>
            <pc:docMk/>
            <pc:sldMk cId="2353430426" sldId="441"/>
            <ac:picMk id="15" creationId="{9F9614BB-3E72-D97E-762D-3A5A74B1C82B}"/>
          </ac:picMkLst>
        </pc:picChg>
        <pc:picChg chg="del">
          <ac:chgData name="Laura Oathout" userId="6ff55ba14486fe89" providerId="LiveId" clId="{429E9BE8-0CFD-4B01-B3ED-2F5F2D092B40}" dt="2023-03-20T18:49:58.532" v="951"/>
          <ac:picMkLst>
            <pc:docMk/>
            <pc:sldMk cId="2353430426" sldId="441"/>
            <ac:picMk id="17" creationId="{B3B256F4-3065-53E3-8E0B-FD1E3E6E504A}"/>
          </ac:picMkLst>
        </pc:picChg>
        <pc:picChg chg="del">
          <ac:chgData name="Laura Oathout" userId="6ff55ba14486fe89" providerId="LiveId" clId="{429E9BE8-0CFD-4B01-B3ED-2F5F2D092B40}" dt="2023-03-20T18:49:58.523" v="939"/>
          <ac:picMkLst>
            <pc:docMk/>
            <pc:sldMk cId="2353430426" sldId="441"/>
            <ac:picMk id="18" creationId="{AEF9AE1A-7A28-966B-B620-FDCE7A5C8336}"/>
          </ac:picMkLst>
        </pc:picChg>
        <pc:picChg chg="del">
          <ac:chgData name="Laura Oathout" userId="6ff55ba14486fe89" providerId="LiveId" clId="{429E9BE8-0CFD-4B01-B3ED-2F5F2D092B40}" dt="2023-03-20T18:49:58.523" v="941"/>
          <ac:picMkLst>
            <pc:docMk/>
            <pc:sldMk cId="2353430426" sldId="441"/>
            <ac:picMk id="19" creationId="{EDECF66D-C233-3449-24E1-E1D0A4BD2B28}"/>
          </ac:picMkLst>
        </pc:picChg>
        <pc:picChg chg="del">
          <ac:chgData name="Laura Oathout" userId="6ff55ba14486fe89" providerId="LiveId" clId="{429E9BE8-0CFD-4B01-B3ED-2F5F2D092B40}" dt="2023-03-20T18:49:58.528" v="943"/>
          <ac:picMkLst>
            <pc:docMk/>
            <pc:sldMk cId="2353430426" sldId="441"/>
            <ac:picMk id="20" creationId="{09DCEB61-1826-624D-8C50-D00CC52B135B}"/>
          </ac:picMkLst>
        </pc:picChg>
        <pc:picChg chg="del">
          <ac:chgData name="Laura Oathout" userId="6ff55ba14486fe89" providerId="LiveId" clId="{429E9BE8-0CFD-4B01-B3ED-2F5F2D092B40}" dt="2023-03-20T18:49:58.529" v="945"/>
          <ac:picMkLst>
            <pc:docMk/>
            <pc:sldMk cId="2353430426" sldId="441"/>
            <ac:picMk id="21" creationId="{D6368347-DC1C-B6A8-5037-DEF2BABD07BE}"/>
          </ac:picMkLst>
        </pc:picChg>
        <pc:picChg chg="del">
          <ac:chgData name="Laura Oathout" userId="6ff55ba14486fe89" providerId="LiveId" clId="{429E9BE8-0CFD-4B01-B3ED-2F5F2D092B40}" dt="2023-03-20T18:49:58.531" v="947"/>
          <ac:picMkLst>
            <pc:docMk/>
            <pc:sldMk cId="2353430426" sldId="441"/>
            <ac:picMk id="22" creationId="{80E3F1ED-C7D0-DCCD-02BC-C662DF337BFE}"/>
          </ac:picMkLst>
        </pc:picChg>
        <pc:picChg chg="del">
          <ac:chgData name="Laura Oathout" userId="6ff55ba14486fe89" providerId="LiveId" clId="{429E9BE8-0CFD-4B01-B3ED-2F5F2D092B40}" dt="2023-03-20T18:49:58.532" v="949"/>
          <ac:picMkLst>
            <pc:docMk/>
            <pc:sldMk cId="2353430426" sldId="441"/>
            <ac:picMk id="23" creationId="{26E0877B-E1EC-56D8-2268-66D32380AFFF}"/>
          </ac:picMkLst>
        </pc:picChg>
        <pc:picChg chg="del">
          <ac:chgData name="Laura Oathout" userId="6ff55ba14486fe89" providerId="LiveId" clId="{429E9BE8-0CFD-4B01-B3ED-2F5F2D092B40}" dt="2023-03-20T18:49:58.536" v="957"/>
          <ac:picMkLst>
            <pc:docMk/>
            <pc:sldMk cId="2353430426" sldId="441"/>
            <ac:picMk id="25" creationId="{46D0CFE7-80F8-932B-ABE7-F12EEDD5064F}"/>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1550" y="1646132"/>
            <a:ext cx="5829300" cy="3501814"/>
          </a:xfrm>
        </p:spPr>
        <p:txBody>
          <a:bodyPr anchor="b"/>
          <a:lstStyle>
            <a:lvl1pPr algn="ctr">
              <a:defRPr sz="3825"/>
            </a:lvl1pPr>
          </a:lstStyle>
          <a:p>
            <a:r>
              <a:rPr lang="en-US"/>
              <a:t>Click to edit Master title style</a:t>
            </a:r>
          </a:p>
        </p:txBody>
      </p:sp>
      <p:sp>
        <p:nvSpPr>
          <p:cNvPr id="3" name="Subtitle 2"/>
          <p:cNvSpPr>
            <a:spLocks noGrp="1"/>
          </p:cNvSpPr>
          <p:nvPr>
            <p:ph type="subTitle" idx="1"/>
          </p:nvPr>
        </p:nvSpPr>
        <p:spPr>
          <a:xfrm>
            <a:off x="971550" y="5282990"/>
            <a:ext cx="5829300" cy="2428451"/>
          </a:xfrm>
        </p:spPr>
        <p:txBody>
          <a:bodyPr/>
          <a:lstStyle>
            <a:lvl1pPr marL="0" indent="0" algn="ctr">
              <a:buNone/>
              <a:defRPr sz="1530"/>
            </a:lvl1pPr>
            <a:lvl2pPr marL="291455" indent="0" algn="ctr">
              <a:buNone/>
              <a:defRPr sz="1275"/>
            </a:lvl2pPr>
            <a:lvl3pPr marL="582909" indent="0" algn="ctr">
              <a:buNone/>
              <a:defRPr sz="1147"/>
            </a:lvl3pPr>
            <a:lvl4pPr marL="874364" indent="0" algn="ctr">
              <a:buNone/>
              <a:defRPr sz="1020"/>
            </a:lvl4pPr>
            <a:lvl5pPr marL="1165819" indent="0" algn="ctr">
              <a:buNone/>
              <a:defRPr sz="1020"/>
            </a:lvl5pPr>
            <a:lvl6pPr marL="1457274" indent="0" algn="ctr">
              <a:buNone/>
              <a:defRPr sz="1020"/>
            </a:lvl6pPr>
            <a:lvl7pPr marL="1748728" indent="0" algn="ctr">
              <a:buNone/>
              <a:defRPr sz="1020"/>
            </a:lvl7pPr>
            <a:lvl8pPr marL="2040183" indent="0" algn="ctr">
              <a:buNone/>
              <a:defRPr sz="1020"/>
            </a:lvl8pPr>
            <a:lvl9pPr marL="2331638" indent="0" algn="ctr">
              <a:buNone/>
              <a:defRPr sz="1020"/>
            </a:lvl9pPr>
          </a:lstStyle>
          <a:p>
            <a:r>
              <a:rPr lang="en-US"/>
              <a:t>Click to edit Master subtitle style</a:t>
            </a:r>
          </a:p>
        </p:txBody>
      </p:sp>
      <p:sp>
        <p:nvSpPr>
          <p:cNvPr id="4" name="Date Placeholder 3"/>
          <p:cNvSpPr>
            <a:spLocks noGrp="1"/>
          </p:cNvSpPr>
          <p:nvPr>
            <p:ph type="dt" sz="half" idx="10"/>
          </p:nvPr>
        </p:nvSpPr>
        <p:spPr/>
        <p:txBody>
          <a:bodyPr/>
          <a:lstStyle/>
          <a:p>
            <a:fld id="{C5274F21-7985-4F46-A408-085AF92AD05C}" type="datetimeFigureOut">
              <a:rPr lang="en-US" smtClean="0"/>
              <a:t>3/20/2023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13FA3D-2558-44E3-A6C6-933300C7EFAC}" type="slidenum">
              <a:rPr lang="en-US" smtClean="0"/>
              <a:t>‹#›</a:t>
            </a:fld>
            <a:endParaRPr lang="en-US"/>
          </a:p>
        </p:txBody>
      </p:sp>
    </p:spTree>
    <p:extLst>
      <p:ext uri="{BB962C8B-B14F-4D97-AF65-F5344CB8AC3E}">
        <p14:creationId xmlns:p14="http://schemas.microsoft.com/office/powerpoint/2010/main" val="1449216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5274F21-7985-4F46-A408-085AF92AD05C}" type="datetimeFigureOut">
              <a:rPr lang="en-US" smtClean="0"/>
              <a:t>3/20/2023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13FA3D-2558-44E3-A6C6-933300C7EFAC}" type="slidenum">
              <a:rPr lang="en-US" smtClean="0"/>
              <a:t>‹#›</a:t>
            </a:fld>
            <a:endParaRPr lang="en-US"/>
          </a:p>
        </p:txBody>
      </p:sp>
    </p:spTree>
    <p:extLst>
      <p:ext uri="{BB962C8B-B14F-4D97-AF65-F5344CB8AC3E}">
        <p14:creationId xmlns:p14="http://schemas.microsoft.com/office/powerpoint/2010/main" val="1180616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5" y="535517"/>
            <a:ext cx="1675924" cy="852402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34352" y="535517"/>
            <a:ext cx="4930617" cy="852402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5274F21-7985-4F46-A408-085AF92AD05C}" type="datetimeFigureOut">
              <a:rPr lang="en-US" smtClean="0"/>
              <a:t>3/20/2023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13FA3D-2558-44E3-A6C6-933300C7EFAC}" type="slidenum">
              <a:rPr lang="en-US" smtClean="0"/>
              <a:t>‹#›</a:t>
            </a:fld>
            <a:endParaRPr lang="en-US"/>
          </a:p>
        </p:txBody>
      </p:sp>
    </p:spTree>
    <p:extLst>
      <p:ext uri="{BB962C8B-B14F-4D97-AF65-F5344CB8AC3E}">
        <p14:creationId xmlns:p14="http://schemas.microsoft.com/office/powerpoint/2010/main" val="3939846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5274F21-7985-4F46-A408-085AF92AD05C}" type="datetimeFigureOut">
              <a:rPr lang="en-US" smtClean="0"/>
              <a:t>3/20/2023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13FA3D-2558-44E3-A6C6-933300C7EFAC}" type="slidenum">
              <a:rPr lang="en-US" smtClean="0"/>
              <a:t>‹#›</a:t>
            </a:fld>
            <a:endParaRPr lang="en-US"/>
          </a:p>
        </p:txBody>
      </p:sp>
    </p:spTree>
    <p:extLst>
      <p:ext uri="{BB962C8B-B14F-4D97-AF65-F5344CB8AC3E}">
        <p14:creationId xmlns:p14="http://schemas.microsoft.com/office/powerpoint/2010/main" val="35940169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4" y="2507618"/>
            <a:ext cx="6703695" cy="4184014"/>
          </a:xfrm>
        </p:spPr>
        <p:txBody>
          <a:bodyPr anchor="b"/>
          <a:lstStyle>
            <a:lvl1pPr>
              <a:defRPr sz="3825"/>
            </a:lvl1pPr>
          </a:lstStyle>
          <a:p>
            <a:r>
              <a:rPr lang="en-US"/>
              <a:t>Click to edit Master title style</a:t>
            </a:r>
          </a:p>
        </p:txBody>
      </p:sp>
      <p:sp>
        <p:nvSpPr>
          <p:cNvPr id="3" name="Text Placeholder 2"/>
          <p:cNvSpPr>
            <a:spLocks noGrp="1"/>
          </p:cNvSpPr>
          <p:nvPr>
            <p:ph type="body" idx="1"/>
          </p:nvPr>
        </p:nvSpPr>
        <p:spPr>
          <a:xfrm>
            <a:off x="530304" y="6731215"/>
            <a:ext cx="6703695" cy="2200274"/>
          </a:xfrm>
        </p:spPr>
        <p:txBody>
          <a:bodyPr/>
          <a:lstStyle>
            <a:lvl1pPr marL="0" indent="0">
              <a:buNone/>
              <a:defRPr sz="1530">
                <a:solidFill>
                  <a:schemeClr val="tx1">
                    <a:tint val="75000"/>
                  </a:schemeClr>
                </a:solidFill>
              </a:defRPr>
            </a:lvl1pPr>
            <a:lvl2pPr marL="291455" indent="0">
              <a:buNone/>
              <a:defRPr sz="1275">
                <a:solidFill>
                  <a:schemeClr val="tx1">
                    <a:tint val="75000"/>
                  </a:schemeClr>
                </a:solidFill>
              </a:defRPr>
            </a:lvl2pPr>
            <a:lvl3pPr marL="582909" indent="0">
              <a:buNone/>
              <a:defRPr sz="1147">
                <a:solidFill>
                  <a:schemeClr val="tx1">
                    <a:tint val="75000"/>
                  </a:schemeClr>
                </a:solidFill>
              </a:defRPr>
            </a:lvl3pPr>
            <a:lvl4pPr marL="874364" indent="0">
              <a:buNone/>
              <a:defRPr sz="1020">
                <a:solidFill>
                  <a:schemeClr val="tx1">
                    <a:tint val="75000"/>
                  </a:schemeClr>
                </a:solidFill>
              </a:defRPr>
            </a:lvl4pPr>
            <a:lvl5pPr marL="1165819" indent="0">
              <a:buNone/>
              <a:defRPr sz="1020">
                <a:solidFill>
                  <a:schemeClr val="tx1">
                    <a:tint val="75000"/>
                  </a:schemeClr>
                </a:solidFill>
              </a:defRPr>
            </a:lvl5pPr>
            <a:lvl6pPr marL="1457274" indent="0">
              <a:buNone/>
              <a:defRPr sz="1020">
                <a:solidFill>
                  <a:schemeClr val="tx1">
                    <a:tint val="75000"/>
                  </a:schemeClr>
                </a:solidFill>
              </a:defRPr>
            </a:lvl6pPr>
            <a:lvl7pPr marL="1748728" indent="0">
              <a:buNone/>
              <a:defRPr sz="1020">
                <a:solidFill>
                  <a:schemeClr val="tx1">
                    <a:tint val="75000"/>
                  </a:schemeClr>
                </a:solidFill>
              </a:defRPr>
            </a:lvl7pPr>
            <a:lvl8pPr marL="2040183" indent="0">
              <a:buNone/>
              <a:defRPr sz="1020">
                <a:solidFill>
                  <a:schemeClr val="tx1">
                    <a:tint val="75000"/>
                  </a:schemeClr>
                </a:solidFill>
              </a:defRPr>
            </a:lvl8pPr>
            <a:lvl9pPr marL="2331638" indent="0">
              <a:buNone/>
              <a:defRPr sz="102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5274F21-7985-4F46-A408-085AF92AD05C}" type="datetimeFigureOut">
              <a:rPr lang="en-US" smtClean="0"/>
              <a:t>3/20/2023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13FA3D-2558-44E3-A6C6-933300C7EFAC}" type="slidenum">
              <a:rPr lang="en-US" smtClean="0"/>
              <a:t>‹#›</a:t>
            </a:fld>
            <a:endParaRPr lang="en-US"/>
          </a:p>
        </p:txBody>
      </p:sp>
    </p:spTree>
    <p:extLst>
      <p:ext uri="{BB962C8B-B14F-4D97-AF65-F5344CB8AC3E}">
        <p14:creationId xmlns:p14="http://schemas.microsoft.com/office/powerpoint/2010/main" val="4198820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34353"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934778"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5274F21-7985-4F46-A408-085AF92AD05C}" type="datetimeFigureOut">
              <a:rPr lang="en-US" smtClean="0"/>
              <a:t>3/20/2023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13FA3D-2558-44E3-A6C6-933300C7EFAC}" type="slidenum">
              <a:rPr lang="en-US" smtClean="0"/>
              <a:t>‹#›</a:t>
            </a:fld>
            <a:endParaRPr lang="en-US"/>
          </a:p>
        </p:txBody>
      </p:sp>
    </p:spTree>
    <p:extLst>
      <p:ext uri="{BB962C8B-B14F-4D97-AF65-F5344CB8AC3E}">
        <p14:creationId xmlns:p14="http://schemas.microsoft.com/office/powerpoint/2010/main" val="2087967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21"/>
            <a:ext cx="6703695" cy="1944159"/>
          </a:xfrm>
        </p:spPr>
        <p:txBody>
          <a:bodyPr/>
          <a:lstStyle/>
          <a:p>
            <a:r>
              <a:rPr lang="en-US"/>
              <a:t>Click to edit Master title style</a:t>
            </a:r>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1530" b="1"/>
            </a:lvl1pPr>
            <a:lvl2pPr marL="291455" indent="0">
              <a:buNone/>
              <a:defRPr sz="1275" b="1"/>
            </a:lvl2pPr>
            <a:lvl3pPr marL="582909" indent="0">
              <a:buNone/>
              <a:defRPr sz="1147" b="1"/>
            </a:lvl3pPr>
            <a:lvl4pPr marL="874364" indent="0">
              <a:buNone/>
              <a:defRPr sz="1020" b="1"/>
            </a:lvl4pPr>
            <a:lvl5pPr marL="1165819" indent="0">
              <a:buNone/>
              <a:defRPr sz="1020" b="1"/>
            </a:lvl5pPr>
            <a:lvl6pPr marL="1457274" indent="0">
              <a:buNone/>
              <a:defRPr sz="1020" b="1"/>
            </a:lvl6pPr>
            <a:lvl7pPr marL="1748728" indent="0">
              <a:buNone/>
              <a:defRPr sz="1020" b="1"/>
            </a:lvl7pPr>
            <a:lvl8pPr marL="2040183" indent="0">
              <a:buNone/>
              <a:defRPr sz="1020" b="1"/>
            </a:lvl8pPr>
            <a:lvl9pPr marL="2331638" indent="0">
              <a:buNone/>
              <a:defRPr sz="1020" b="1"/>
            </a:lvl9pPr>
          </a:lstStyle>
          <a:p>
            <a:pPr lvl="0"/>
            <a:r>
              <a:rPr lang="en-US"/>
              <a:t>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1530" b="1"/>
            </a:lvl1pPr>
            <a:lvl2pPr marL="291455" indent="0">
              <a:buNone/>
              <a:defRPr sz="1275" b="1"/>
            </a:lvl2pPr>
            <a:lvl3pPr marL="582909" indent="0">
              <a:buNone/>
              <a:defRPr sz="1147" b="1"/>
            </a:lvl3pPr>
            <a:lvl4pPr marL="874364" indent="0">
              <a:buNone/>
              <a:defRPr sz="1020" b="1"/>
            </a:lvl4pPr>
            <a:lvl5pPr marL="1165819" indent="0">
              <a:buNone/>
              <a:defRPr sz="1020" b="1"/>
            </a:lvl5pPr>
            <a:lvl6pPr marL="1457274" indent="0">
              <a:buNone/>
              <a:defRPr sz="1020" b="1"/>
            </a:lvl6pPr>
            <a:lvl7pPr marL="1748728" indent="0">
              <a:buNone/>
              <a:defRPr sz="1020" b="1"/>
            </a:lvl7pPr>
            <a:lvl8pPr marL="2040183" indent="0">
              <a:buNone/>
              <a:defRPr sz="1020" b="1"/>
            </a:lvl8pPr>
            <a:lvl9pPr marL="2331638" indent="0">
              <a:buNone/>
              <a:defRPr sz="1020" b="1"/>
            </a:lvl9pPr>
          </a:lstStyle>
          <a:p>
            <a:pPr lvl="0"/>
            <a:r>
              <a:rPr lang="en-US"/>
              <a:t>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5274F21-7985-4F46-A408-085AF92AD05C}" type="datetimeFigureOut">
              <a:rPr lang="en-US" smtClean="0"/>
              <a:t>3/20/2023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13FA3D-2558-44E3-A6C6-933300C7EFAC}" type="slidenum">
              <a:rPr lang="en-US" smtClean="0"/>
              <a:t>‹#›</a:t>
            </a:fld>
            <a:endParaRPr lang="en-US"/>
          </a:p>
        </p:txBody>
      </p:sp>
    </p:spTree>
    <p:extLst>
      <p:ext uri="{BB962C8B-B14F-4D97-AF65-F5344CB8AC3E}">
        <p14:creationId xmlns:p14="http://schemas.microsoft.com/office/powerpoint/2010/main" val="2855925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5274F21-7985-4F46-A408-085AF92AD05C}" type="datetimeFigureOut">
              <a:rPr lang="en-US" smtClean="0"/>
              <a:t>3/20/2023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13FA3D-2558-44E3-A6C6-933300C7EFAC}" type="slidenum">
              <a:rPr lang="en-US" smtClean="0"/>
              <a:t>‹#›</a:t>
            </a:fld>
            <a:endParaRPr lang="en-US"/>
          </a:p>
        </p:txBody>
      </p:sp>
    </p:spTree>
    <p:extLst>
      <p:ext uri="{BB962C8B-B14F-4D97-AF65-F5344CB8AC3E}">
        <p14:creationId xmlns:p14="http://schemas.microsoft.com/office/powerpoint/2010/main" val="811586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274F21-7985-4F46-A408-085AF92AD05C}" type="datetimeFigureOut">
              <a:rPr lang="en-US" smtClean="0"/>
              <a:t>3/20/2023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13FA3D-2558-44E3-A6C6-933300C7EFAC}" type="slidenum">
              <a:rPr lang="en-US" smtClean="0"/>
              <a:t>‹#›</a:t>
            </a:fld>
            <a:endParaRPr lang="en-US"/>
          </a:p>
        </p:txBody>
      </p:sp>
    </p:spTree>
    <p:extLst>
      <p:ext uri="{BB962C8B-B14F-4D97-AF65-F5344CB8AC3E}">
        <p14:creationId xmlns:p14="http://schemas.microsoft.com/office/powerpoint/2010/main" val="19515951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040"/>
            </a:lvl1pPr>
          </a:lstStyle>
          <a:p>
            <a:r>
              <a:rPr lang="en-US"/>
              <a:t>Click to edit Master title style</a:t>
            </a:r>
          </a:p>
        </p:txBody>
      </p:sp>
      <p:sp>
        <p:nvSpPr>
          <p:cNvPr id="3" name="Content Placeholder 2"/>
          <p:cNvSpPr>
            <a:spLocks noGrp="1"/>
          </p:cNvSpPr>
          <p:nvPr>
            <p:ph idx="1"/>
          </p:nvPr>
        </p:nvSpPr>
        <p:spPr>
          <a:xfrm>
            <a:off x="3304282" y="1448225"/>
            <a:ext cx="3934778" cy="7147984"/>
          </a:xfrm>
        </p:spPr>
        <p:txBody>
          <a:bodyPr/>
          <a:lstStyle>
            <a:lvl1pPr>
              <a:defRPr sz="2040"/>
            </a:lvl1pPr>
            <a:lvl2pPr>
              <a:defRPr sz="1785"/>
            </a:lvl2pPr>
            <a:lvl3pPr>
              <a:defRPr sz="1530"/>
            </a:lvl3pPr>
            <a:lvl4pPr>
              <a:defRPr sz="1275"/>
            </a:lvl4pPr>
            <a:lvl5pPr>
              <a:defRPr sz="1275"/>
            </a:lvl5pPr>
            <a:lvl6pPr>
              <a:defRPr sz="1275"/>
            </a:lvl6pPr>
            <a:lvl7pPr>
              <a:defRPr sz="1275"/>
            </a:lvl7pPr>
            <a:lvl8pPr>
              <a:defRPr sz="1275"/>
            </a:lvl8pPr>
            <a:lvl9pPr>
              <a:defRPr sz="1275"/>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35365" y="3017521"/>
            <a:ext cx="2506801" cy="5590329"/>
          </a:xfrm>
        </p:spPr>
        <p:txBody>
          <a:bodyPr/>
          <a:lstStyle>
            <a:lvl1pPr marL="0" indent="0">
              <a:buNone/>
              <a:defRPr sz="1020"/>
            </a:lvl1pPr>
            <a:lvl2pPr marL="291455" indent="0">
              <a:buNone/>
              <a:defRPr sz="892"/>
            </a:lvl2pPr>
            <a:lvl3pPr marL="582909" indent="0">
              <a:buNone/>
              <a:defRPr sz="765"/>
            </a:lvl3pPr>
            <a:lvl4pPr marL="874364" indent="0">
              <a:buNone/>
              <a:defRPr sz="637"/>
            </a:lvl4pPr>
            <a:lvl5pPr marL="1165819" indent="0">
              <a:buNone/>
              <a:defRPr sz="637"/>
            </a:lvl5pPr>
            <a:lvl6pPr marL="1457274" indent="0">
              <a:buNone/>
              <a:defRPr sz="637"/>
            </a:lvl6pPr>
            <a:lvl7pPr marL="1748728" indent="0">
              <a:buNone/>
              <a:defRPr sz="637"/>
            </a:lvl7pPr>
            <a:lvl8pPr marL="2040183" indent="0">
              <a:buNone/>
              <a:defRPr sz="637"/>
            </a:lvl8pPr>
            <a:lvl9pPr marL="2331638" indent="0">
              <a:buNone/>
              <a:defRPr sz="637"/>
            </a:lvl9pPr>
          </a:lstStyle>
          <a:p>
            <a:pPr lvl="0"/>
            <a:r>
              <a:rPr lang="en-US"/>
              <a:t>Edit Master text styles</a:t>
            </a:r>
          </a:p>
        </p:txBody>
      </p:sp>
      <p:sp>
        <p:nvSpPr>
          <p:cNvPr id="5" name="Date Placeholder 4"/>
          <p:cNvSpPr>
            <a:spLocks noGrp="1"/>
          </p:cNvSpPr>
          <p:nvPr>
            <p:ph type="dt" sz="half" idx="10"/>
          </p:nvPr>
        </p:nvSpPr>
        <p:spPr/>
        <p:txBody>
          <a:bodyPr/>
          <a:lstStyle/>
          <a:p>
            <a:fld id="{C5274F21-7985-4F46-A408-085AF92AD05C}" type="datetimeFigureOut">
              <a:rPr lang="en-US" smtClean="0"/>
              <a:t>3/20/2023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13FA3D-2558-44E3-A6C6-933300C7EFAC}" type="slidenum">
              <a:rPr lang="en-US" smtClean="0"/>
              <a:t>‹#›</a:t>
            </a:fld>
            <a:endParaRPr lang="en-US"/>
          </a:p>
        </p:txBody>
      </p:sp>
    </p:spTree>
    <p:extLst>
      <p:ext uri="{BB962C8B-B14F-4D97-AF65-F5344CB8AC3E}">
        <p14:creationId xmlns:p14="http://schemas.microsoft.com/office/powerpoint/2010/main" val="1644094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040"/>
            </a:lvl1pPr>
          </a:lstStyle>
          <a:p>
            <a:r>
              <a:rPr lang="en-US"/>
              <a:t>Click to edit Master title style</a:t>
            </a:r>
          </a:p>
        </p:txBody>
      </p:sp>
      <p:sp>
        <p:nvSpPr>
          <p:cNvPr id="3" name="Picture Placeholder 2"/>
          <p:cNvSpPr>
            <a:spLocks noGrp="1"/>
          </p:cNvSpPr>
          <p:nvPr>
            <p:ph type="pic" idx="1"/>
          </p:nvPr>
        </p:nvSpPr>
        <p:spPr>
          <a:xfrm>
            <a:off x="3304282" y="1448225"/>
            <a:ext cx="3934778" cy="7147984"/>
          </a:xfrm>
        </p:spPr>
        <p:txBody>
          <a:bodyPr/>
          <a:lstStyle>
            <a:lvl1pPr marL="0" indent="0">
              <a:buNone/>
              <a:defRPr sz="2040"/>
            </a:lvl1pPr>
            <a:lvl2pPr marL="291455" indent="0">
              <a:buNone/>
              <a:defRPr sz="1785"/>
            </a:lvl2pPr>
            <a:lvl3pPr marL="582909" indent="0">
              <a:buNone/>
              <a:defRPr sz="1530"/>
            </a:lvl3pPr>
            <a:lvl4pPr marL="874364" indent="0">
              <a:buNone/>
              <a:defRPr sz="1275"/>
            </a:lvl4pPr>
            <a:lvl5pPr marL="1165819" indent="0">
              <a:buNone/>
              <a:defRPr sz="1275"/>
            </a:lvl5pPr>
            <a:lvl6pPr marL="1457274" indent="0">
              <a:buNone/>
              <a:defRPr sz="1275"/>
            </a:lvl6pPr>
            <a:lvl7pPr marL="1748728" indent="0">
              <a:buNone/>
              <a:defRPr sz="1275"/>
            </a:lvl7pPr>
            <a:lvl8pPr marL="2040183" indent="0">
              <a:buNone/>
              <a:defRPr sz="1275"/>
            </a:lvl8pPr>
            <a:lvl9pPr marL="2331638" indent="0">
              <a:buNone/>
              <a:defRPr sz="1275"/>
            </a:lvl9pPr>
          </a:lstStyle>
          <a:p>
            <a:endParaRPr lang="en-US"/>
          </a:p>
        </p:txBody>
      </p:sp>
      <p:sp>
        <p:nvSpPr>
          <p:cNvPr id="4" name="Text Placeholder 3"/>
          <p:cNvSpPr>
            <a:spLocks noGrp="1"/>
          </p:cNvSpPr>
          <p:nvPr>
            <p:ph type="body" sz="half" idx="2"/>
          </p:nvPr>
        </p:nvSpPr>
        <p:spPr>
          <a:xfrm>
            <a:off x="535365" y="3017521"/>
            <a:ext cx="2506801" cy="5590329"/>
          </a:xfrm>
        </p:spPr>
        <p:txBody>
          <a:bodyPr/>
          <a:lstStyle>
            <a:lvl1pPr marL="0" indent="0">
              <a:buNone/>
              <a:defRPr sz="1020"/>
            </a:lvl1pPr>
            <a:lvl2pPr marL="291455" indent="0">
              <a:buNone/>
              <a:defRPr sz="892"/>
            </a:lvl2pPr>
            <a:lvl3pPr marL="582909" indent="0">
              <a:buNone/>
              <a:defRPr sz="765"/>
            </a:lvl3pPr>
            <a:lvl4pPr marL="874364" indent="0">
              <a:buNone/>
              <a:defRPr sz="637"/>
            </a:lvl4pPr>
            <a:lvl5pPr marL="1165819" indent="0">
              <a:buNone/>
              <a:defRPr sz="637"/>
            </a:lvl5pPr>
            <a:lvl6pPr marL="1457274" indent="0">
              <a:buNone/>
              <a:defRPr sz="637"/>
            </a:lvl6pPr>
            <a:lvl7pPr marL="1748728" indent="0">
              <a:buNone/>
              <a:defRPr sz="637"/>
            </a:lvl7pPr>
            <a:lvl8pPr marL="2040183" indent="0">
              <a:buNone/>
              <a:defRPr sz="637"/>
            </a:lvl8pPr>
            <a:lvl9pPr marL="2331638" indent="0">
              <a:buNone/>
              <a:defRPr sz="637"/>
            </a:lvl9pPr>
          </a:lstStyle>
          <a:p>
            <a:pPr lvl="0"/>
            <a:r>
              <a:rPr lang="en-US"/>
              <a:t>Edit Master text styles</a:t>
            </a:r>
          </a:p>
        </p:txBody>
      </p:sp>
      <p:sp>
        <p:nvSpPr>
          <p:cNvPr id="5" name="Date Placeholder 4"/>
          <p:cNvSpPr>
            <a:spLocks noGrp="1"/>
          </p:cNvSpPr>
          <p:nvPr>
            <p:ph type="dt" sz="half" idx="10"/>
          </p:nvPr>
        </p:nvSpPr>
        <p:spPr/>
        <p:txBody>
          <a:bodyPr/>
          <a:lstStyle/>
          <a:p>
            <a:fld id="{C5274F21-7985-4F46-A408-085AF92AD05C}" type="datetimeFigureOut">
              <a:rPr lang="en-US" smtClean="0"/>
              <a:t>3/20/2023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13FA3D-2558-44E3-A6C6-933300C7EFAC}" type="slidenum">
              <a:rPr lang="en-US" smtClean="0"/>
              <a:t>‹#›</a:t>
            </a:fld>
            <a:endParaRPr lang="en-US"/>
          </a:p>
        </p:txBody>
      </p:sp>
    </p:spTree>
    <p:extLst>
      <p:ext uri="{BB962C8B-B14F-4D97-AF65-F5344CB8AC3E}">
        <p14:creationId xmlns:p14="http://schemas.microsoft.com/office/powerpoint/2010/main" val="15297999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21"/>
            <a:ext cx="6703695" cy="194415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34353" y="9322649"/>
            <a:ext cx="1748790" cy="535516"/>
          </a:xfrm>
          <a:prstGeom prst="rect">
            <a:avLst/>
          </a:prstGeom>
        </p:spPr>
        <p:txBody>
          <a:bodyPr vert="horz" lIns="91440" tIns="45720" rIns="91440" bIns="45720" rtlCol="0" anchor="ctr"/>
          <a:lstStyle>
            <a:lvl1pPr algn="l">
              <a:defRPr sz="765">
                <a:solidFill>
                  <a:schemeClr val="tx1">
                    <a:tint val="75000"/>
                  </a:schemeClr>
                </a:solidFill>
              </a:defRPr>
            </a:lvl1pPr>
          </a:lstStyle>
          <a:p>
            <a:fld id="{C5274F21-7985-4F46-A408-085AF92AD05C}" type="datetimeFigureOut">
              <a:rPr lang="en-US" smtClean="0"/>
              <a:t>3/20/2023</a:t>
            </a:fld>
            <a:endParaRPr lang="en-US"/>
          </a:p>
        </p:txBody>
      </p:sp>
      <p:sp>
        <p:nvSpPr>
          <p:cNvPr id="5" name="Footer Placeholder 4"/>
          <p:cNvSpPr>
            <a:spLocks noGrp="1"/>
          </p:cNvSpPr>
          <p:nvPr>
            <p:ph type="ftr" sz="quarter" idx="3"/>
          </p:nvPr>
        </p:nvSpPr>
        <p:spPr>
          <a:xfrm>
            <a:off x="2574608" y="9322649"/>
            <a:ext cx="2623185" cy="535516"/>
          </a:xfrm>
          <a:prstGeom prst="rect">
            <a:avLst/>
          </a:prstGeom>
        </p:spPr>
        <p:txBody>
          <a:bodyPr vert="horz" lIns="91440" tIns="45720" rIns="91440" bIns="45720" rtlCol="0" anchor="ctr"/>
          <a:lstStyle>
            <a:lvl1pPr algn="ctr">
              <a:defRPr sz="76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6"/>
          </a:xfrm>
          <a:prstGeom prst="rect">
            <a:avLst/>
          </a:prstGeom>
        </p:spPr>
        <p:txBody>
          <a:bodyPr vert="horz" lIns="91440" tIns="45720" rIns="91440" bIns="45720" rtlCol="0" anchor="ctr"/>
          <a:lstStyle>
            <a:lvl1pPr algn="r">
              <a:defRPr sz="765">
                <a:solidFill>
                  <a:schemeClr val="tx1">
                    <a:tint val="75000"/>
                  </a:schemeClr>
                </a:solidFill>
              </a:defRPr>
            </a:lvl1pPr>
          </a:lstStyle>
          <a:p>
            <a:fld id="{4813FA3D-2558-44E3-A6C6-933300C7EFAC}" type="slidenum">
              <a:rPr lang="en-US" smtClean="0"/>
              <a:t>‹#›</a:t>
            </a:fld>
            <a:endParaRPr lang="en-US"/>
          </a:p>
        </p:txBody>
      </p:sp>
    </p:spTree>
    <p:extLst>
      <p:ext uri="{BB962C8B-B14F-4D97-AF65-F5344CB8AC3E}">
        <p14:creationId xmlns:p14="http://schemas.microsoft.com/office/powerpoint/2010/main" val="1479745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582909" rtl="0" eaLnBrk="1" latinLnBrk="0" hangingPunct="1">
        <a:lnSpc>
          <a:spcPct val="90000"/>
        </a:lnSpc>
        <a:spcBef>
          <a:spcPct val="0"/>
        </a:spcBef>
        <a:buNone/>
        <a:defRPr sz="2805" kern="1200">
          <a:solidFill>
            <a:schemeClr val="tx1"/>
          </a:solidFill>
          <a:latin typeface="+mj-lt"/>
          <a:ea typeface="+mj-ea"/>
          <a:cs typeface="+mj-cs"/>
        </a:defRPr>
      </a:lvl1pPr>
    </p:titleStyle>
    <p:bodyStyle>
      <a:lvl1pPr marL="145727" indent="-145727" algn="l" defTabSz="582909" rtl="0" eaLnBrk="1" latinLnBrk="0" hangingPunct="1">
        <a:lnSpc>
          <a:spcPct val="90000"/>
        </a:lnSpc>
        <a:spcBef>
          <a:spcPts val="637"/>
        </a:spcBef>
        <a:buFont typeface="Arial" panose="020B0604020202020204" pitchFamily="34" charset="0"/>
        <a:buChar char="•"/>
        <a:defRPr sz="1785" kern="1200">
          <a:solidFill>
            <a:schemeClr val="tx1"/>
          </a:solidFill>
          <a:latin typeface="+mn-lt"/>
          <a:ea typeface="+mn-ea"/>
          <a:cs typeface="+mn-cs"/>
        </a:defRPr>
      </a:lvl1pPr>
      <a:lvl2pPr marL="437182" indent="-145727" algn="l" defTabSz="582909" rtl="0" eaLnBrk="1" latinLnBrk="0" hangingPunct="1">
        <a:lnSpc>
          <a:spcPct val="90000"/>
        </a:lnSpc>
        <a:spcBef>
          <a:spcPts val="319"/>
        </a:spcBef>
        <a:buFont typeface="Arial" panose="020B0604020202020204" pitchFamily="34" charset="0"/>
        <a:buChar char="•"/>
        <a:defRPr sz="1530" kern="1200">
          <a:solidFill>
            <a:schemeClr val="tx1"/>
          </a:solidFill>
          <a:latin typeface="+mn-lt"/>
          <a:ea typeface="+mn-ea"/>
          <a:cs typeface="+mn-cs"/>
        </a:defRPr>
      </a:lvl2pPr>
      <a:lvl3pPr marL="728637" indent="-145727" algn="l" defTabSz="582909" rtl="0" eaLnBrk="1" latinLnBrk="0" hangingPunct="1">
        <a:lnSpc>
          <a:spcPct val="90000"/>
        </a:lnSpc>
        <a:spcBef>
          <a:spcPts val="319"/>
        </a:spcBef>
        <a:buFont typeface="Arial" panose="020B0604020202020204" pitchFamily="34" charset="0"/>
        <a:buChar char="•"/>
        <a:defRPr sz="1275" kern="1200">
          <a:solidFill>
            <a:schemeClr val="tx1"/>
          </a:solidFill>
          <a:latin typeface="+mn-lt"/>
          <a:ea typeface="+mn-ea"/>
          <a:cs typeface="+mn-cs"/>
        </a:defRPr>
      </a:lvl3pPr>
      <a:lvl4pPr marL="1020091" indent="-145727" algn="l" defTabSz="582909" rtl="0" eaLnBrk="1" latinLnBrk="0" hangingPunct="1">
        <a:lnSpc>
          <a:spcPct val="90000"/>
        </a:lnSpc>
        <a:spcBef>
          <a:spcPts val="319"/>
        </a:spcBef>
        <a:buFont typeface="Arial" panose="020B0604020202020204" pitchFamily="34" charset="0"/>
        <a:buChar char="•"/>
        <a:defRPr sz="1147" kern="1200">
          <a:solidFill>
            <a:schemeClr val="tx1"/>
          </a:solidFill>
          <a:latin typeface="+mn-lt"/>
          <a:ea typeface="+mn-ea"/>
          <a:cs typeface="+mn-cs"/>
        </a:defRPr>
      </a:lvl4pPr>
      <a:lvl5pPr marL="1311546" indent="-145727" algn="l" defTabSz="582909" rtl="0" eaLnBrk="1" latinLnBrk="0" hangingPunct="1">
        <a:lnSpc>
          <a:spcPct val="90000"/>
        </a:lnSpc>
        <a:spcBef>
          <a:spcPts val="319"/>
        </a:spcBef>
        <a:buFont typeface="Arial" panose="020B0604020202020204" pitchFamily="34" charset="0"/>
        <a:buChar char="•"/>
        <a:defRPr sz="1147" kern="1200">
          <a:solidFill>
            <a:schemeClr val="tx1"/>
          </a:solidFill>
          <a:latin typeface="+mn-lt"/>
          <a:ea typeface="+mn-ea"/>
          <a:cs typeface="+mn-cs"/>
        </a:defRPr>
      </a:lvl5pPr>
      <a:lvl6pPr marL="1603001" indent="-145727" algn="l" defTabSz="582909" rtl="0" eaLnBrk="1" latinLnBrk="0" hangingPunct="1">
        <a:lnSpc>
          <a:spcPct val="90000"/>
        </a:lnSpc>
        <a:spcBef>
          <a:spcPts val="319"/>
        </a:spcBef>
        <a:buFont typeface="Arial" panose="020B0604020202020204" pitchFamily="34" charset="0"/>
        <a:buChar char="•"/>
        <a:defRPr sz="1147" kern="1200">
          <a:solidFill>
            <a:schemeClr val="tx1"/>
          </a:solidFill>
          <a:latin typeface="+mn-lt"/>
          <a:ea typeface="+mn-ea"/>
          <a:cs typeface="+mn-cs"/>
        </a:defRPr>
      </a:lvl6pPr>
      <a:lvl7pPr marL="1894456" indent="-145727" algn="l" defTabSz="582909" rtl="0" eaLnBrk="1" latinLnBrk="0" hangingPunct="1">
        <a:lnSpc>
          <a:spcPct val="90000"/>
        </a:lnSpc>
        <a:spcBef>
          <a:spcPts val="319"/>
        </a:spcBef>
        <a:buFont typeface="Arial" panose="020B0604020202020204" pitchFamily="34" charset="0"/>
        <a:buChar char="•"/>
        <a:defRPr sz="1147" kern="1200">
          <a:solidFill>
            <a:schemeClr val="tx1"/>
          </a:solidFill>
          <a:latin typeface="+mn-lt"/>
          <a:ea typeface="+mn-ea"/>
          <a:cs typeface="+mn-cs"/>
        </a:defRPr>
      </a:lvl7pPr>
      <a:lvl8pPr marL="2185910" indent="-145727" algn="l" defTabSz="582909" rtl="0" eaLnBrk="1" latinLnBrk="0" hangingPunct="1">
        <a:lnSpc>
          <a:spcPct val="90000"/>
        </a:lnSpc>
        <a:spcBef>
          <a:spcPts val="319"/>
        </a:spcBef>
        <a:buFont typeface="Arial" panose="020B0604020202020204" pitchFamily="34" charset="0"/>
        <a:buChar char="•"/>
        <a:defRPr sz="1147" kern="1200">
          <a:solidFill>
            <a:schemeClr val="tx1"/>
          </a:solidFill>
          <a:latin typeface="+mn-lt"/>
          <a:ea typeface="+mn-ea"/>
          <a:cs typeface="+mn-cs"/>
        </a:defRPr>
      </a:lvl8pPr>
      <a:lvl9pPr marL="2477365" indent="-145727" algn="l" defTabSz="582909" rtl="0" eaLnBrk="1" latinLnBrk="0" hangingPunct="1">
        <a:lnSpc>
          <a:spcPct val="90000"/>
        </a:lnSpc>
        <a:spcBef>
          <a:spcPts val="319"/>
        </a:spcBef>
        <a:buFont typeface="Arial" panose="020B0604020202020204" pitchFamily="34" charset="0"/>
        <a:buChar char="•"/>
        <a:defRPr sz="1147" kern="1200">
          <a:solidFill>
            <a:schemeClr val="tx1"/>
          </a:solidFill>
          <a:latin typeface="+mn-lt"/>
          <a:ea typeface="+mn-ea"/>
          <a:cs typeface="+mn-cs"/>
        </a:defRPr>
      </a:lvl9pPr>
    </p:bodyStyle>
    <p:otherStyle>
      <a:defPPr>
        <a:defRPr lang="en-US"/>
      </a:defPPr>
      <a:lvl1pPr marL="0" algn="l" defTabSz="582909" rtl="0" eaLnBrk="1" latinLnBrk="0" hangingPunct="1">
        <a:defRPr sz="1147" kern="1200">
          <a:solidFill>
            <a:schemeClr val="tx1"/>
          </a:solidFill>
          <a:latin typeface="+mn-lt"/>
          <a:ea typeface="+mn-ea"/>
          <a:cs typeface="+mn-cs"/>
        </a:defRPr>
      </a:lvl1pPr>
      <a:lvl2pPr marL="291455" algn="l" defTabSz="582909" rtl="0" eaLnBrk="1" latinLnBrk="0" hangingPunct="1">
        <a:defRPr sz="1147" kern="1200">
          <a:solidFill>
            <a:schemeClr val="tx1"/>
          </a:solidFill>
          <a:latin typeface="+mn-lt"/>
          <a:ea typeface="+mn-ea"/>
          <a:cs typeface="+mn-cs"/>
        </a:defRPr>
      </a:lvl2pPr>
      <a:lvl3pPr marL="582909" algn="l" defTabSz="582909" rtl="0" eaLnBrk="1" latinLnBrk="0" hangingPunct="1">
        <a:defRPr sz="1147" kern="1200">
          <a:solidFill>
            <a:schemeClr val="tx1"/>
          </a:solidFill>
          <a:latin typeface="+mn-lt"/>
          <a:ea typeface="+mn-ea"/>
          <a:cs typeface="+mn-cs"/>
        </a:defRPr>
      </a:lvl3pPr>
      <a:lvl4pPr marL="874364" algn="l" defTabSz="582909" rtl="0" eaLnBrk="1" latinLnBrk="0" hangingPunct="1">
        <a:defRPr sz="1147" kern="1200">
          <a:solidFill>
            <a:schemeClr val="tx1"/>
          </a:solidFill>
          <a:latin typeface="+mn-lt"/>
          <a:ea typeface="+mn-ea"/>
          <a:cs typeface="+mn-cs"/>
        </a:defRPr>
      </a:lvl4pPr>
      <a:lvl5pPr marL="1165819" algn="l" defTabSz="582909" rtl="0" eaLnBrk="1" latinLnBrk="0" hangingPunct="1">
        <a:defRPr sz="1147" kern="1200">
          <a:solidFill>
            <a:schemeClr val="tx1"/>
          </a:solidFill>
          <a:latin typeface="+mn-lt"/>
          <a:ea typeface="+mn-ea"/>
          <a:cs typeface="+mn-cs"/>
        </a:defRPr>
      </a:lvl5pPr>
      <a:lvl6pPr marL="1457274" algn="l" defTabSz="582909" rtl="0" eaLnBrk="1" latinLnBrk="0" hangingPunct="1">
        <a:defRPr sz="1147" kern="1200">
          <a:solidFill>
            <a:schemeClr val="tx1"/>
          </a:solidFill>
          <a:latin typeface="+mn-lt"/>
          <a:ea typeface="+mn-ea"/>
          <a:cs typeface="+mn-cs"/>
        </a:defRPr>
      </a:lvl6pPr>
      <a:lvl7pPr marL="1748728" algn="l" defTabSz="582909" rtl="0" eaLnBrk="1" latinLnBrk="0" hangingPunct="1">
        <a:defRPr sz="1147" kern="1200">
          <a:solidFill>
            <a:schemeClr val="tx1"/>
          </a:solidFill>
          <a:latin typeface="+mn-lt"/>
          <a:ea typeface="+mn-ea"/>
          <a:cs typeface="+mn-cs"/>
        </a:defRPr>
      </a:lvl7pPr>
      <a:lvl8pPr marL="2040183" algn="l" defTabSz="582909" rtl="0" eaLnBrk="1" latinLnBrk="0" hangingPunct="1">
        <a:defRPr sz="1147" kern="1200">
          <a:solidFill>
            <a:schemeClr val="tx1"/>
          </a:solidFill>
          <a:latin typeface="+mn-lt"/>
          <a:ea typeface="+mn-ea"/>
          <a:cs typeface="+mn-cs"/>
        </a:defRPr>
      </a:lvl8pPr>
      <a:lvl9pPr marL="2331638" algn="l" defTabSz="582909" rtl="0" eaLnBrk="1" latinLnBrk="0" hangingPunct="1">
        <a:defRPr sz="114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3.png"/><Relationship Id="rId18" Type="http://schemas.openxmlformats.org/officeDocument/2006/relationships/hyperlink" Target="http://www.instagram.com/musiccitycounselor" TargetMode="Externa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hyperlink" Target="mailto:laura@musiccitycounselor.com" TargetMode="External"/><Relationship Id="rId17" Type="http://schemas.openxmlformats.org/officeDocument/2006/relationships/image" Target="../media/image5.png"/><Relationship Id="rId2" Type="http://schemas.openxmlformats.org/officeDocument/2006/relationships/tags" Target="../tags/tag2.xml"/><Relationship Id="rId16" Type="http://schemas.openxmlformats.org/officeDocument/2006/relationships/hyperlink" Target="http://www.facebook.com/musiccitycounselor" TargetMode="External"/><Relationship Id="rId20" Type="http://schemas.openxmlformats.org/officeDocument/2006/relationships/hyperlink" Target="http://www.counselorcollab.com/" TargetMode="Externa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2.png"/><Relationship Id="rId5" Type="http://schemas.openxmlformats.org/officeDocument/2006/relationships/tags" Target="../tags/tag5.xml"/><Relationship Id="rId15" Type="http://schemas.openxmlformats.org/officeDocument/2006/relationships/image" Target="../media/image4.png"/><Relationship Id="rId10" Type="http://schemas.openxmlformats.org/officeDocument/2006/relationships/hyperlink" Target="http://www.teacherspayteachers.com/store/music-city-counselor" TargetMode="External"/><Relationship Id="rId19" Type="http://schemas.openxmlformats.org/officeDocument/2006/relationships/image" Target="../media/image6.png"/><Relationship Id="rId4" Type="http://schemas.openxmlformats.org/officeDocument/2006/relationships/tags" Target="../tags/tag4.xml"/><Relationship Id="rId9" Type="http://schemas.openxmlformats.org/officeDocument/2006/relationships/image" Target="../media/image1.JPG"/><Relationship Id="rId14" Type="http://schemas.openxmlformats.org/officeDocument/2006/relationships/hyperlink" Target="http://www.musiccitycounselor.com/"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8" Type="http://schemas.openxmlformats.org/officeDocument/2006/relationships/image" Target="../media/image80.JPG"/><Relationship Id="rId13" Type="http://schemas.openxmlformats.org/officeDocument/2006/relationships/hyperlink" Target="https://www.teacherspayteachers.com/Store/Bricks-And-Border" TargetMode="External"/><Relationship Id="rId18" Type="http://schemas.openxmlformats.org/officeDocument/2006/relationships/image" Target="../media/image85.png"/><Relationship Id="rId3" Type="http://schemas.openxmlformats.org/officeDocument/2006/relationships/tags" Target="../tags/tag12.xml"/><Relationship Id="rId7" Type="http://schemas.openxmlformats.org/officeDocument/2006/relationships/slideLayout" Target="../slideLayouts/slideLayout2.xml"/><Relationship Id="rId12" Type="http://schemas.openxmlformats.org/officeDocument/2006/relationships/image" Target="../media/image82.png"/><Relationship Id="rId17" Type="http://schemas.openxmlformats.org/officeDocument/2006/relationships/hyperlink" Target="https://www.teacherspayteachers.com/Store/A-Primary-Kind-Of-Life" TargetMode="External"/><Relationship Id="rId2" Type="http://schemas.openxmlformats.org/officeDocument/2006/relationships/tags" Target="../tags/tag11.xml"/><Relationship Id="rId16" Type="http://schemas.openxmlformats.org/officeDocument/2006/relationships/image" Target="../media/image84.png"/><Relationship Id="rId20" Type="http://schemas.openxmlformats.org/officeDocument/2006/relationships/image" Target="../media/image86.png"/><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hyperlink" Target="https://www.teacherspayteachers.com/Store/Sarah-Pecorino-Illustration" TargetMode="External"/><Relationship Id="rId5" Type="http://schemas.openxmlformats.org/officeDocument/2006/relationships/tags" Target="../tags/tag14.xml"/><Relationship Id="rId15" Type="http://schemas.openxmlformats.org/officeDocument/2006/relationships/hyperlink" Target="https://www.teacherspayteachers.com/Store/Creating4-The-Classroom" TargetMode="External"/><Relationship Id="rId10" Type="http://schemas.openxmlformats.org/officeDocument/2006/relationships/image" Target="../media/image81.png"/><Relationship Id="rId19" Type="http://schemas.openxmlformats.org/officeDocument/2006/relationships/hyperlink" Target="https://www.teacherspayteachers.com/Store/Amy-Groesbeck" TargetMode="External"/><Relationship Id="rId4" Type="http://schemas.openxmlformats.org/officeDocument/2006/relationships/tags" Target="../tags/tag13.xml"/><Relationship Id="rId9" Type="http://schemas.openxmlformats.org/officeDocument/2006/relationships/hyperlink" Target="https://www.teacherspayteachers.com/Store/Educlips" TargetMode="External"/><Relationship Id="rId14" Type="http://schemas.openxmlformats.org/officeDocument/2006/relationships/image" Target="../media/image83.pn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pic>
        <p:nvPicPr>
          <p:cNvPr id="58" name="Picture 57" descr="Logo, icon&#10;&#10;Description automatically generated">
            <a:hlinkClick r:id="rId10"/>
            <a:extLst>
              <a:ext uri="{FF2B5EF4-FFF2-40B4-BE49-F238E27FC236}">
                <a16:creationId xmlns:a16="http://schemas.microsoft.com/office/drawing/2014/main" id="{D2F6B0F0-A873-7AE5-5FCB-22C1C1B16F69}"/>
              </a:ext>
            </a:extLst>
          </p:cNvPr>
          <p:cNvPicPr>
            <a:picLocks noChangeAspect="1"/>
          </p:cNvPicPr>
          <p:nvPr>
            <p:custDataLst>
              <p:tags r:id="rId1"/>
            </p:custDataLst>
          </p:nvPr>
        </p:nvPicPr>
        <p:blipFill>
          <a:blip r:embed="rId11" cstate="print">
            <a:extLst>
              <a:ext uri="{28A0092B-C50C-407E-A947-70E740481C1C}">
                <a14:useLocalDpi xmlns:a14="http://schemas.microsoft.com/office/drawing/2010/main" val="0"/>
              </a:ext>
            </a:extLst>
          </a:blip>
          <a:stretch>
            <a:fillRect/>
          </a:stretch>
        </p:blipFill>
        <p:spPr>
          <a:xfrm>
            <a:off x="1615997" y="6936766"/>
            <a:ext cx="1473943" cy="1443494"/>
          </a:xfrm>
          <a:prstGeom prst="rect">
            <a:avLst/>
          </a:prstGeom>
        </p:spPr>
      </p:pic>
      <p:pic>
        <p:nvPicPr>
          <p:cNvPr id="60" name="Picture 59" descr="Icon&#10;&#10;Description automatically generated">
            <a:hlinkClick r:id="rId12"/>
            <a:extLst>
              <a:ext uri="{FF2B5EF4-FFF2-40B4-BE49-F238E27FC236}">
                <a16:creationId xmlns:a16="http://schemas.microsoft.com/office/drawing/2014/main" id="{0AA791F4-4204-A56B-27B4-0879DAB6F0D8}"/>
              </a:ext>
            </a:extLst>
          </p:cNvPr>
          <p:cNvPicPr>
            <a:picLocks noChangeAspect="1"/>
          </p:cNvPicPr>
          <p:nvPr>
            <p:custDataLst>
              <p:tags r:id="rId2"/>
            </p:custDataLst>
          </p:nvPr>
        </p:nvPicPr>
        <p:blipFill>
          <a:blip r:embed="rId13" cstate="print">
            <a:extLst>
              <a:ext uri="{28A0092B-C50C-407E-A947-70E740481C1C}">
                <a14:useLocalDpi xmlns:a14="http://schemas.microsoft.com/office/drawing/2010/main" val="0"/>
              </a:ext>
            </a:extLst>
          </a:blip>
          <a:stretch>
            <a:fillRect/>
          </a:stretch>
        </p:blipFill>
        <p:spPr>
          <a:xfrm>
            <a:off x="3134424" y="6936765"/>
            <a:ext cx="1473944" cy="1443495"/>
          </a:xfrm>
          <a:prstGeom prst="rect">
            <a:avLst/>
          </a:prstGeom>
        </p:spPr>
      </p:pic>
      <p:pic>
        <p:nvPicPr>
          <p:cNvPr id="62" name="Picture 61" descr="Icon&#10;&#10;Description automatically generated">
            <a:hlinkClick r:id="rId14"/>
            <a:extLst>
              <a:ext uri="{FF2B5EF4-FFF2-40B4-BE49-F238E27FC236}">
                <a16:creationId xmlns:a16="http://schemas.microsoft.com/office/drawing/2014/main" id="{F7ED5062-C8F7-0D06-124E-BCF97B649613}"/>
              </a:ext>
            </a:extLst>
          </p:cNvPr>
          <p:cNvPicPr>
            <a:picLocks noChangeAspect="1"/>
          </p:cNvPicPr>
          <p:nvPr>
            <p:custDataLst>
              <p:tags r:id="rId3"/>
            </p:custDataLst>
          </p:nvPr>
        </p:nvPicPr>
        <p:blipFill>
          <a:blip r:embed="rId15" cstate="print">
            <a:extLst>
              <a:ext uri="{28A0092B-C50C-407E-A947-70E740481C1C}">
                <a14:useLocalDpi xmlns:a14="http://schemas.microsoft.com/office/drawing/2010/main" val="0"/>
              </a:ext>
            </a:extLst>
          </a:blip>
          <a:stretch>
            <a:fillRect/>
          </a:stretch>
        </p:blipFill>
        <p:spPr>
          <a:xfrm>
            <a:off x="4647315" y="6936764"/>
            <a:ext cx="1473945" cy="1443496"/>
          </a:xfrm>
          <a:prstGeom prst="rect">
            <a:avLst/>
          </a:prstGeom>
        </p:spPr>
      </p:pic>
      <p:pic>
        <p:nvPicPr>
          <p:cNvPr id="64" name="Picture 63" descr="Icon&#10;&#10;Description automatically generated">
            <a:hlinkClick r:id="rId16"/>
            <a:extLst>
              <a:ext uri="{FF2B5EF4-FFF2-40B4-BE49-F238E27FC236}">
                <a16:creationId xmlns:a16="http://schemas.microsoft.com/office/drawing/2014/main" id="{464C6C92-B4B4-6A37-7E46-C23DD440E071}"/>
              </a:ext>
            </a:extLst>
          </p:cNvPr>
          <p:cNvPicPr>
            <a:picLocks noChangeAspect="1"/>
          </p:cNvPicPr>
          <p:nvPr>
            <p:custDataLst>
              <p:tags r:id="rId4"/>
            </p:custDataLst>
          </p:nvPr>
        </p:nvPicPr>
        <p:blipFill>
          <a:blip r:embed="rId17" cstate="print">
            <a:extLst>
              <a:ext uri="{28A0092B-C50C-407E-A947-70E740481C1C}">
                <a14:useLocalDpi xmlns:a14="http://schemas.microsoft.com/office/drawing/2010/main" val="0"/>
              </a:ext>
            </a:extLst>
          </a:blip>
          <a:stretch>
            <a:fillRect/>
          </a:stretch>
        </p:blipFill>
        <p:spPr>
          <a:xfrm>
            <a:off x="119083" y="6936763"/>
            <a:ext cx="1473945" cy="1443496"/>
          </a:xfrm>
          <a:prstGeom prst="rect">
            <a:avLst/>
          </a:prstGeom>
        </p:spPr>
      </p:pic>
      <p:pic>
        <p:nvPicPr>
          <p:cNvPr id="66" name="Picture 65" descr="Icon&#10;&#10;Description automatically generated">
            <a:hlinkClick r:id="rId18"/>
            <a:extLst>
              <a:ext uri="{FF2B5EF4-FFF2-40B4-BE49-F238E27FC236}">
                <a16:creationId xmlns:a16="http://schemas.microsoft.com/office/drawing/2014/main" id="{4C78D9C3-C54E-AF67-34F6-D5EADBC263F3}"/>
              </a:ext>
            </a:extLst>
          </p:cNvPr>
          <p:cNvPicPr>
            <a:picLocks noChangeAspect="1"/>
          </p:cNvPicPr>
          <p:nvPr>
            <p:custDataLst>
              <p:tags r:id="rId5"/>
            </p:custDataLst>
          </p:nvPr>
        </p:nvPicPr>
        <p:blipFill>
          <a:blip r:embed="rId19" cstate="print">
            <a:extLst>
              <a:ext uri="{28A0092B-C50C-407E-A947-70E740481C1C}">
                <a14:useLocalDpi xmlns:a14="http://schemas.microsoft.com/office/drawing/2010/main" val="0"/>
              </a:ext>
            </a:extLst>
          </a:blip>
          <a:stretch>
            <a:fillRect/>
          </a:stretch>
        </p:blipFill>
        <p:spPr>
          <a:xfrm>
            <a:off x="6160208" y="6936763"/>
            <a:ext cx="1473945" cy="1443496"/>
          </a:xfrm>
          <a:prstGeom prst="rect">
            <a:avLst/>
          </a:prstGeom>
        </p:spPr>
      </p:pic>
      <p:sp>
        <p:nvSpPr>
          <p:cNvPr id="12" name="TextBox 11">
            <a:extLst>
              <a:ext uri="{FF2B5EF4-FFF2-40B4-BE49-F238E27FC236}">
                <a16:creationId xmlns:a16="http://schemas.microsoft.com/office/drawing/2014/main" id="{F5B40BDA-B7AE-B59A-C4AE-3B2BC43AB679}"/>
              </a:ext>
            </a:extLst>
          </p:cNvPr>
          <p:cNvSpPr txBox="1"/>
          <p:nvPr>
            <p:custDataLst>
              <p:tags r:id="rId6"/>
            </p:custDataLst>
          </p:nvPr>
        </p:nvSpPr>
        <p:spPr>
          <a:xfrm>
            <a:off x="688251" y="9145523"/>
            <a:ext cx="6986015" cy="461665"/>
          </a:xfrm>
          <a:prstGeom prst="rect">
            <a:avLst/>
          </a:prstGeom>
          <a:noFill/>
        </p:spPr>
        <p:txBody>
          <a:bodyPr wrap="square" rtlCol="0">
            <a:spAutoFit/>
          </a:bodyPr>
          <a:lstStyle/>
          <a:p>
            <a:pPr algn="ctr"/>
            <a:r>
              <a:rPr lang="en-US" sz="2400" dirty="0">
                <a:latin typeface="APLPapaTroll" panose="02000603000000000000" pitchFamily="2" charset="0"/>
                <a:ea typeface="APLPapaTroll" panose="02000603000000000000" pitchFamily="2" charset="0"/>
                <a:hlinkClick r:id="rId14"/>
              </a:rPr>
              <a:t>www.musiccitycounselor.com</a:t>
            </a:r>
            <a:r>
              <a:rPr lang="en-US" sz="2400" dirty="0">
                <a:latin typeface="APLPapaTroll" panose="02000603000000000000" pitchFamily="2" charset="0"/>
                <a:ea typeface="APLPapaTroll" panose="02000603000000000000" pitchFamily="2" charset="0"/>
              </a:rPr>
              <a:t> </a:t>
            </a:r>
          </a:p>
        </p:txBody>
      </p:sp>
      <p:sp>
        <p:nvSpPr>
          <p:cNvPr id="13" name="TextBox 12">
            <a:extLst>
              <a:ext uri="{FF2B5EF4-FFF2-40B4-BE49-F238E27FC236}">
                <a16:creationId xmlns:a16="http://schemas.microsoft.com/office/drawing/2014/main" id="{BA4F04D8-C0AB-38EC-D936-3429C04A5E60}"/>
              </a:ext>
            </a:extLst>
          </p:cNvPr>
          <p:cNvSpPr txBox="1"/>
          <p:nvPr>
            <p:custDataLst>
              <p:tags r:id="rId7"/>
            </p:custDataLst>
          </p:nvPr>
        </p:nvSpPr>
        <p:spPr>
          <a:xfrm>
            <a:off x="982380" y="9504140"/>
            <a:ext cx="6902154" cy="461665"/>
          </a:xfrm>
          <a:prstGeom prst="rect">
            <a:avLst/>
          </a:prstGeom>
          <a:noFill/>
        </p:spPr>
        <p:txBody>
          <a:bodyPr wrap="square" rtlCol="0">
            <a:spAutoFit/>
          </a:bodyPr>
          <a:lstStyle/>
          <a:p>
            <a:pPr algn="ctr"/>
            <a:r>
              <a:rPr lang="en-US" sz="2400" dirty="0">
                <a:latin typeface="APLPapaTroll" panose="02000603000000000000" pitchFamily="2" charset="0"/>
                <a:ea typeface="APLPapaTroll" panose="02000603000000000000" pitchFamily="2" charset="0"/>
                <a:hlinkClick r:id="rId20"/>
              </a:rPr>
              <a:t>www.counselorcollab.com</a:t>
            </a:r>
            <a:r>
              <a:rPr lang="en-US" sz="2400" dirty="0">
                <a:latin typeface="APLPapaTroll" panose="02000603000000000000" pitchFamily="2" charset="0"/>
                <a:ea typeface="APLPapaTroll" panose="02000603000000000000" pitchFamily="2" charset="0"/>
              </a:rPr>
              <a:t> </a:t>
            </a:r>
          </a:p>
        </p:txBody>
      </p:sp>
    </p:spTree>
    <p:extLst>
      <p:ext uri="{BB962C8B-B14F-4D97-AF65-F5344CB8AC3E}">
        <p14:creationId xmlns:p14="http://schemas.microsoft.com/office/powerpoint/2010/main" val="1855348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2837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04922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6334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8391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42992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3300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8767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61007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304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822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34996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18015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7258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8578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95425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39296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97144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747323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455013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3373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4657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34355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2587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96158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11664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17464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88471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34304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81787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47172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41974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4760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81120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52954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61559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41588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837666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51835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04214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15002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08284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3972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5895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21651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99566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29274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47436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35524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14508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7074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11609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896481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37356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1865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94436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34655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240701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56810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3230266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09618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707186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886296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638241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654349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209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9" name="TextBox 8"/>
          <p:cNvSpPr txBox="1"/>
          <p:nvPr>
            <p:custDataLst>
              <p:tags r:id="rId1"/>
            </p:custDataLst>
          </p:nvPr>
        </p:nvSpPr>
        <p:spPr>
          <a:xfrm>
            <a:off x="141989" y="1592622"/>
            <a:ext cx="7488419" cy="8679299"/>
          </a:xfrm>
          <a:prstGeom prst="rect">
            <a:avLst/>
          </a:prstGeom>
          <a:noFill/>
        </p:spPr>
        <p:txBody>
          <a:bodyPr wrap="square" rtlCol="0">
            <a:spAutoFit/>
          </a:bodyPr>
          <a:lstStyle/>
          <a:p>
            <a:r>
              <a:rPr lang="en-US" sz="1550" dirty="0">
                <a:latin typeface="APLPapaTroll" panose="02000603000000000000" pitchFamily="2" charset="0"/>
                <a:ea typeface="APLPapaTroll" panose="02000603000000000000" pitchFamily="2" charset="0"/>
              </a:rPr>
              <a:t>Dear Parents/Guardians,				Date						 </a:t>
            </a:r>
            <a:endParaRPr lang="en-US" sz="1550" dirty="0">
              <a:effectLst/>
              <a:latin typeface="APLPapaTroll" panose="02000603000000000000" pitchFamily="2" charset="0"/>
              <a:ea typeface="APLPapaTroll" panose="02000603000000000000" pitchFamily="2" charset="0"/>
            </a:endParaRPr>
          </a:p>
          <a:p>
            <a:r>
              <a:rPr lang="en-US" sz="1550" dirty="0">
                <a:latin typeface="APLPapaTroll" panose="02000603000000000000" pitchFamily="2" charset="0"/>
                <a:ea typeface="APLPapaTroll" panose="02000603000000000000" pitchFamily="2" charset="0"/>
              </a:rPr>
              <a:t>This month I am teaching K – 5</a:t>
            </a:r>
            <a:r>
              <a:rPr lang="en-US" sz="1550" baseline="30000" dirty="0">
                <a:latin typeface="APLPapaTroll" panose="02000603000000000000" pitchFamily="2" charset="0"/>
                <a:ea typeface="APLPapaTroll" panose="02000603000000000000" pitchFamily="2" charset="0"/>
              </a:rPr>
              <a:t>th</a:t>
            </a:r>
            <a:r>
              <a:rPr lang="en-US" sz="1550" dirty="0">
                <a:latin typeface="APLPapaTroll" panose="02000603000000000000" pitchFamily="2" charset="0"/>
                <a:ea typeface="APLPapaTroll" panose="02000603000000000000" pitchFamily="2" charset="0"/>
              </a:rPr>
              <a:t> grade classes a very important lesson about safety. Students will learn that their most important job is to keep themselves safe. </a:t>
            </a:r>
          </a:p>
          <a:p>
            <a:endParaRPr lang="en-US" sz="1550" dirty="0">
              <a:latin typeface="APLPapaTroll" panose="02000603000000000000" pitchFamily="2" charset="0"/>
              <a:ea typeface="APLPapaTroll" panose="02000603000000000000" pitchFamily="2" charset="0"/>
            </a:endParaRPr>
          </a:p>
          <a:p>
            <a:r>
              <a:rPr lang="en-US" sz="1550" dirty="0">
                <a:latin typeface="APLPapaTroll" panose="02000603000000000000" pitchFamily="2" charset="0"/>
                <a:ea typeface="APLPapaTroll" panose="02000603000000000000" pitchFamily="2" charset="0"/>
              </a:rPr>
              <a:t>This lesson will focus on child abuse prevention and will be taught in a developmentally appropriate, sensitive, and kid-friendly way. During the lesson, students will learn that they are the boss of their body and they (and only they!) decide who can touch them, when, and where. We will learn about three types of touches: safe touch, ouch touch, and private touch. Safe touches are wanted and make us feel happy, excited, and proud. Examples of safe touches include hugs, high fives, and pats on the back. Ouch touches happen when someone hurts our body. They make us feel scared, hurt, sad, and mad. Examples of ouch touches are hitting, kicking, pushing, and punching. Private touches are unwanted touches to our private parts or to someone else’s private parts. Students will learn that the private parts of their body are the parts that their bathing suit/underwear cover. </a:t>
            </a:r>
          </a:p>
          <a:p>
            <a:endParaRPr lang="en-US" sz="1550" dirty="0">
              <a:latin typeface="APLPapaTroll" panose="02000603000000000000" pitchFamily="2" charset="0"/>
              <a:ea typeface="APLPapaTroll" panose="02000603000000000000" pitchFamily="2" charset="0"/>
            </a:endParaRPr>
          </a:p>
          <a:p>
            <a:r>
              <a:rPr lang="en-US" sz="1550" dirty="0">
                <a:latin typeface="APLPapaTroll" panose="02000603000000000000" pitchFamily="2" charset="0"/>
                <a:ea typeface="APLPapaTroll" panose="02000603000000000000" pitchFamily="2" charset="0"/>
              </a:rPr>
              <a:t>We will discuss that it is against the law for grown-ups to give us ouch touches or private touches, and they must be reported to a safe person we trust right away. </a:t>
            </a:r>
          </a:p>
          <a:p>
            <a:endParaRPr lang="en-US" sz="1550" dirty="0">
              <a:effectLst/>
              <a:latin typeface="APLPapaTroll" panose="02000603000000000000" pitchFamily="2" charset="0"/>
              <a:ea typeface="APLPapaTroll" panose="02000603000000000000" pitchFamily="2" charset="0"/>
            </a:endParaRPr>
          </a:p>
          <a:p>
            <a:r>
              <a:rPr lang="en-US" sz="1550" dirty="0">
                <a:latin typeface="APLPapaTroll" panose="02000603000000000000" pitchFamily="2" charset="0"/>
                <a:ea typeface="APLPapaTroll" panose="02000603000000000000" pitchFamily="2" charset="0"/>
              </a:rPr>
              <a:t>As you can see, these topics are VERY important, but also have a very sensitive nature. If you would have any questions about this material or would like to opt your child out of this lesson for any reason, please contact me as soon as possible and I would be so happy to discuss this with you. Also, it is critical that our children feel comfortable enough to come to us if they are victimized by physical or sexual abuse, so please discuss this information at home with your child. </a:t>
            </a:r>
          </a:p>
          <a:p>
            <a:endParaRPr lang="en-US" sz="1550" dirty="0">
              <a:effectLst/>
              <a:latin typeface="APLPapaTroll" panose="02000603000000000000" pitchFamily="2" charset="0"/>
              <a:ea typeface="APLPapaTroll" panose="02000603000000000000" pitchFamily="2" charset="0"/>
            </a:endParaRPr>
          </a:p>
          <a:p>
            <a:r>
              <a:rPr lang="en-US" sz="1550" dirty="0">
                <a:latin typeface="APLPapaTroll" panose="02000603000000000000" pitchFamily="2" charset="0"/>
                <a:ea typeface="APLPapaTroll" panose="02000603000000000000" pitchFamily="2" charset="0"/>
              </a:rPr>
              <a:t>Thank you so much for your support!</a:t>
            </a:r>
          </a:p>
          <a:p>
            <a:endParaRPr lang="en-US" sz="1550" dirty="0">
              <a:effectLst/>
              <a:latin typeface="APLPapaTroll" panose="02000603000000000000" pitchFamily="2" charset="0"/>
              <a:ea typeface="APLPapaTroll" panose="02000603000000000000" pitchFamily="2" charset="0"/>
            </a:endParaRPr>
          </a:p>
          <a:p>
            <a:r>
              <a:rPr lang="en-US" sz="1550" dirty="0">
                <a:latin typeface="APLPapaTroll" panose="02000603000000000000" pitchFamily="2" charset="0"/>
                <a:ea typeface="APLPapaTroll" panose="02000603000000000000" pitchFamily="2" charset="0"/>
              </a:rPr>
              <a:t>All my best,</a:t>
            </a:r>
            <a:endParaRPr lang="en-US" sz="1550" dirty="0">
              <a:effectLst/>
              <a:latin typeface="APLPapaTroll" panose="02000603000000000000" pitchFamily="2" charset="0"/>
              <a:ea typeface="APLPapaTroll" panose="02000603000000000000" pitchFamily="2" charset="0"/>
            </a:endParaRPr>
          </a:p>
          <a:p>
            <a:endParaRPr lang="en-US" sz="1550" dirty="0">
              <a:effectLst/>
              <a:latin typeface="APLPapaTroll" panose="02000603000000000000" pitchFamily="2" charset="0"/>
              <a:ea typeface="APLPapaTroll" panose="02000603000000000000" pitchFamily="2" charset="0"/>
            </a:endParaRPr>
          </a:p>
          <a:p>
            <a:r>
              <a:rPr lang="en-US" sz="1550" dirty="0">
                <a:latin typeface="APLPapaTroll" panose="02000603000000000000" pitchFamily="2" charset="0"/>
                <a:ea typeface="APLPapaTroll" panose="02000603000000000000" pitchFamily="2" charset="0"/>
              </a:rPr>
              <a:t>Name</a:t>
            </a:r>
            <a:endParaRPr lang="en-US" sz="1550" dirty="0">
              <a:effectLst/>
              <a:latin typeface="APLPapaTroll" panose="02000603000000000000" pitchFamily="2" charset="0"/>
              <a:ea typeface="APLPapaTroll" panose="02000603000000000000" pitchFamily="2" charset="0"/>
            </a:endParaRPr>
          </a:p>
          <a:p>
            <a:r>
              <a:rPr lang="en-US" sz="1550" dirty="0">
                <a:latin typeface="APLPapaTroll" panose="02000603000000000000" pitchFamily="2" charset="0"/>
                <a:ea typeface="APLPapaTroll" panose="02000603000000000000" pitchFamily="2" charset="0"/>
              </a:rPr>
              <a:t>School Counselor</a:t>
            </a:r>
            <a:endParaRPr lang="en-US" sz="1550" dirty="0">
              <a:effectLst/>
              <a:latin typeface="APLPapaTroll" panose="02000603000000000000" pitchFamily="2" charset="0"/>
              <a:ea typeface="APLPapaTroll" panose="02000603000000000000" pitchFamily="2" charset="0"/>
            </a:endParaRPr>
          </a:p>
          <a:p>
            <a:r>
              <a:rPr lang="en-US" sz="1550" dirty="0">
                <a:latin typeface="APLPapaTroll" panose="02000603000000000000" pitchFamily="2" charset="0"/>
                <a:ea typeface="APLPapaTroll" panose="02000603000000000000" pitchFamily="2" charset="0"/>
              </a:rPr>
              <a:t>Phone Number</a:t>
            </a:r>
          </a:p>
          <a:p>
            <a:r>
              <a:rPr lang="en-US" sz="1550" dirty="0">
                <a:latin typeface="APLPapaTroll" panose="02000603000000000000" pitchFamily="2" charset="0"/>
                <a:ea typeface="APLPapaTroll" panose="02000603000000000000" pitchFamily="2" charset="0"/>
              </a:rPr>
              <a:t>Email Address</a:t>
            </a:r>
          </a:p>
          <a:p>
            <a:endParaRPr 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51109249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30365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513732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628848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45429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961303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p:cNvGrpSpPr/>
        <p:nvPr/>
      </p:nvGrpSpPr>
      <p:grpSpPr>
        <a:xfrm>
          <a:off x="0" y="0"/>
          <a:ext cx="0" cy="0"/>
          <a:chOff x="0" y="0"/>
          <a:chExt cx="0" cy="0"/>
        </a:xfrm>
      </p:grpSpPr>
      <p:pic>
        <p:nvPicPr>
          <p:cNvPr id="6" name="Picture 5">
            <a:hlinkClick r:id="rId9"/>
            <a:extLst>
              <a:ext uri="{FF2B5EF4-FFF2-40B4-BE49-F238E27FC236}">
                <a16:creationId xmlns:a16="http://schemas.microsoft.com/office/drawing/2014/main" id="{AAF6A447-3A3F-FE24-7BDC-65D3F47CD4FA}"/>
              </a:ext>
            </a:extLst>
          </p:cNvPr>
          <p:cNvPicPr>
            <a:picLocks noChangeAspect="1"/>
          </p:cNvPicPr>
          <p:nvPr>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142778" y="8917764"/>
            <a:ext cx="1017565" cy="1016334"/>
          </a:xfrm>
          <a:prstGeom prst="rect">
            <a:avLst/>
          </a:prstGeom>
        </p:spPr>
      </p:pic>
      <p:pic>
        <p:nvPicPr>
          <p:cNvPr id="8" name="Picture 7">
            <a:hlinkClick r:id="rId11"/>
            <a:extLst>
              <a:ext uri="{FF2B5EF4-FFF2-40B4-BE49-F238E27FC236}">
                <a16:creationId xmlns:a16="http://schemas.microsoft.com/office/drawing/2014/main" id="{88832EC7-C11D-DFA8-0D2C-F08531D6974C}"/>
              </a:ext>
            </a:extLst>
          </p:cNvPr>
          <p:cNvPicPr>
            <a:picLocks noChangeAspect="1"/>
          </p:cNvPicPr>
          <p:nvPr>
            <p:custDataLst>
              <p:tags r:id="rId2"/>
            </p:custDataLst>
          </p:nvPr>
        </p:nvPicPr>
        <p:blipFill>
          <a:blip r:embed="rId12" cstate="print">
            <a:extLst>
              <a:ext uri="{28A0092B-C50C-407E-A947-70E740481C1C}">
                <a14:useLocalDpi xmlns:a14="http://schemas.microsoft.com/office/drawing/2010/main" val="0"/>
              </a:ext>
            </a:extLst>
          </a:blip>
          <a:stretch>
            <a:fillRect/>
          </a:stretch>
        </p:blipFill>
        <p:spPr>
          <a:xfrm>
            <a:off x="2264394" y="8908189"/>
            <a:ext cx="1071097" cy="1068308"/>
          </a:xfrm>
          <a:prstGeom prst="rect">
            <a:avLst/>
          </a:prstGeom>
        </p:spPr>
      </p:pic>
      <p:pic>
        <p:nvPicPr>
          <p:cNvPr id="9" name="Picture 8">
            <a:hlinkClick r:id="rId13"/>
            <a:extLst>
              <a:ext uri="{FF2B5EF4-FFF2-40B4-BE49-F238E27FC236}">
                <a16:creationId xmlns:a16="http://schemas.microsoft.com/office/drawing/2014/main" id="{7E98C355-3CBF-797A-982B-6833201C5595}"/>
              </a:ext>
            </a:extLst>
          </p:cNvPr>
          <p:cNvPicPr>
            <a:picLocks noChangeAspect="1"/>
          </p:cNvPicPr>
          <p:nvPr>
            <p:custDataLst>
              <p:tags r:id="rId3"/>
            </p:custDataLst>
          </p:nvPr>
        </p:nvPicPr>
        <p:blipFill>
          <a:blip r:embed="rId14" cstate="print">
            <a:extLst>
              <a:ext uri="{28A0092B-C50C-407E-A947-70E740481C1C}">
                <a14:useLocalDpi xmlns:a14="http://schemas.microsoft.com/office/drawing/2010/main" val="0"/>
              </a:ext>
            </a:extLst>
          </a:blip>
          <a:stretch>
            <a:fillRect/>
          </a:stretch>
        </p:blipFill>
        <p:spPr>
          <a:xfrm>
            <a:off x="3357198" y="8909510"/>
            <a:ext cx="1022209" cy="1019547"/>
          </a:xfrm>
          <a:prstGeom prst="rect">
            <a:avLst/>
          </a:prstGeom>
        </p:spPr>
      </p:pic>
      <p:pic>
        <p:nvPicPr>
          <p:cNvPr id="14" name="Picture 13">
            <a:hlinkClick r:id="rId15"/>
            <a:extLst>
              <a:ext uri="{FF2B5EF4-FFF2-40B4-BE49-F238E27FC236}">
                <a16:creationId xmlns:a16="http://schemas.microsoft.com/office/drawing/2014/main" id="{D334ACA2-3696-5286-4197-3F740ABDDB61}"/>
              </a:ext>
            </a:extLst>
          </p:cNvPr>
          <p:cNvPicPr>
            <a:picLocks noChangeAspect="1"/>
          </p:cNvPicPr>
          <p:nvPr>
            <p:custDataLst>
              <p:tags r:id="rId4"/>
            </p:custDataLst>
          </p:nvPr>
        </p:nvPicPr>
        <p:blipFill>
          <a:blip r:embed="rId16" cstate="print">
            <a:extLst>
              <a:ext uri="{28A0092B-C50C-407E-A947-70E740481C1C}">
                <a14:useLocalDpi xmlns:a14="http://schemas.microsoft.com/office/drawing/2010/main" val="0"/>
              </a:ext>
            </a:extLst>
          </a:blip>
          <a:stretch>
            <a:fillRect/>
          </a:stretch>
        </p:blipFill>
        <p:spPr>
          <a:xfrm>
            <a:off x="4401113" y="8894227"/>
            <a:ext cx="1022209" cy="1019071"/>
          </a:xfrm>
          <a:prstGeom prst="rect">
            <a:avLst/>
          </a:prstGeom>
        </p:spPr>
      </p:pic>
      <p:pic>
        <p:nvPicPr>
          <p:cNvPr id="17" name="Picture 16">
            <a:hlinkClick r:id="rId17"/>
            <a:extLst>
              <a:ext uri="{FF2B5EF4-FFF2-40B4-BE49-F238E27FC236}">
                <a16:creationId xmlns:a16="http://schemas.microsoft.com/office/drawing/2014/main" id="{380AF5C7-0FC9-8073-05E8-800DCE0DF9E2}"/>
              </a:ext>
            </a:extLst>
          </p:cNvPr>
          <p:cNvPicPr>
            <a:picLocks noChangeAspect="1"/>
          </p:cNvPicPr>
          <p:nvPr>
            <p:custDataLst>
              <p:tags r:id="rId5"/>
            </p:custDataLst>
          </p:nvPr>
        </p:nvPicPr>
        <p:blipFill>
          <a:blip r:embed="rId18" cstate="print">
            <a:extLst>
              <a:ext uri="{28A0092B-C50C-407E-A947-70E740481C1C}">
                <a14:useLocalDpi xmlns:a14="http://schemas.microsoft.com/office/drawing/2010/main" val="0"/>
              </a:ext>
            </a:extLst>
          </a:blip>
          <a:stretch>
            <a:fillRect/>
          </a:stretch>
        </p:blipFill>
        <p:spPr>
          <a:xfrm>
            <a:off x="5497496" y="8927446"/>
            <a:ext cx="1010342" cy="1068308"/>
          </a:xfrm>
          <a:prstGeom prst="rect">
            <a:avLst/>
          </a:prstGeom>
        </p:spPr>
      </p:pic>
      <p:pic>
        <p:nvPicPr>
          <p:cNvPr id="18" name="Picture 17">
            <a:hlinkClick r:id="rId19"/>
            <a:extLst>
              <a:ext uri="{FF2B5EF4-FFF2-40B4-BE49-F238E27FC236}">
                <a16:creationId xmlns:a16="http://schemas.microsoft.com/office/drawing/2014/main" id="{DE94AB20-7785-CF3F-ADED-B1851E6AF59A}"/>
              </a:ext>
            </a:extLst>
          </p:cNvPr>
          <p:cNvPicPr>
            <a:picLocks noChangeAspect="1"/>
          </p:cNvPicPr>
          <p:nvPr>
            <p:custDataLst>
              <p:tags r:id="rId6"/>
            </p:custDataLst>
          </p:nvPr>
        </p:nvPicPr>
        <p:blipFill>
          <a:blip r:embed="rId20" cstate="print">
            <a:extLst>
              <a:ext uri="{28A0092B-C50C-407E-A947-70E740481C1C}">
                <a14:useLocalDpi xmlns:a14="http://schemas.microsoft.com/office/drawing/2010/main" val="0"/>
              </a:ext>
            </a:extLst>
          </a:blip>
          <a:stretch>
            <a:fillRect/>
          </a:stretch>
        </p:blipFill>
        <p:spPr>
          <a:xfrm>
            <a:off x="6563964" y="8870770"/>
            <a:ext cx="1061964" cy="1058286"/>
          </a:xfrm>
          <a:prstGeom prst="rect">
            <a:avLst/>
          </a:prstGeom>
        </p:spPr>
      </p:pic>
    </p:spTree>
    <p:extLst>
      <p:ext uri="{BB962C8B-B14F-4D97-AF65-F5344CB8AC3E}">
        <p14:creationId xmlns:p14="http://schemas.microsoft.com/office/powerpoint/2010/main" val="3961270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9" name="TextBox 8"/>
          <p:cNvSpPr txBox="1"/>
          <p:nvPr>
            <p:custDataLst>
              <p:tags r:id="rId1"/>
            </p:custDataLst>
          </p:nvPr>
        </p:nvSpPr>
        <p:spPr>
          <a:xfrm>
            <a:off x="141990" y="1253273"/>
            <a:ext cx="7415971" cy="8679299"/>
          </a:xfrm>
          <a:prstGeom prst="rect">
            <a:avLst/>
          </a:prstGeom>
          <a:noFill/>
        </p:spPr>
        <p:txBody>
          <a:bodyPr wrap="square" rtlCol="0">
            <a:spAutoFit/>
          </a:bodyPr>
          <a:lstStyle/>
          <a:p>
            <a:r>
              <a:rPr lang="es-MX" sz="1550" dirty="0">
                <a:latin typeface="APLPapaTroll" panose="02000603000000000000" pitchFamily="2" charset="0"/>
                <a:ea typeface="APLPapaTroll" panose="02000603000000000000" pitchFamily="2" charset="0"/>
              </a:rPr>
              <a:t>Estimados Padres de Familia,				         Date</a:t>
            </a:r>
            <a:endParaRPr lang="en-US" sz="1550" dirty="0">
              <a:effectLst/>
              <a:latin typeface="APLPapaTroll" panose="02000603000000000000" pitchFamily="2" charset="0"/>
              <a:ea typeface="APLPapaTroll" panose="02000603000000000000" pitchFamily="2" charset="0"/>
            </a:endParaRPr>
          </a:p>
          <a:p>
            <a:endParaRPr lang="en-US" sz="1550" dirty="0">
              <a:effectLst/>
              <a:latin typeface="APLPapaTroll" panose="02000603000000000000" pitchFamily="2" charset="0"/>
              <a:ea typeface="APLPapaTroll" panose="02000603000000000000" pitchFamily="2" charset="0"/>
            </a:endParaRPr>
          </a:p>
          <a:p>
            <a:r>
              <a:rPr lang="es-MX" sz="1550" dirty="0">
                <a:latin typeface="APLPapaTroll" panose="02000603000000000000" pitchFamily="2" charset="0"/>
                <a:ea typeface="APLPapaTroll" panose="02000603000000000000" pitchFamily="2" charset="0"/>
              </a:rPr>
              <a:t>Este mes estoy enseñando a las clases de K - 5° grado una lección muy importante sobre la seguridad. </a:t>
            </a:r>
            <a:r>
              <a:rPr lang="es-ES" sz="1550" dirty="0">
                <a:latin typeface="APLPapaTroll" panose="02000603000000000000" pitchFamily="2" charset="0"/>
                <a:ea typeface="APLPapaTroll" panose="02000603000000000000" pitchFamily="2" charset="0"/>
              </a:rPr>
              <a:t>Los estudiantes aprenderán que su trabajo más importante es mantenerse seguros.</a:t>
            </a:r>
          </a:p>
          <a:p>
            <a:endParaRPr lang="es-ES" sz="1550" dirty="0">
              <a:latin typeface="APLPapaTroll" panose="02000603000000000000" pitchFamily="2" charset="0"/>
              <a:ea typeface="APLPapaTroll" panose="02000603000000000000" pitchFamily="2" charset="0"/>
            </a:endParaRPr>
          </a:p>
          <a:p>
            <a:r>
              <a:rPr lang="es-ES" sz="1550" dirty="0">
                <a:latin typeface="APLPapaTroll" panose="02000603000000000000" pitchFamily="2" charset="0"/>
                <a:ea typeface="APLPapaTroll" panose="02000603000000000000" pitchFamily="2" charset="0"/>
              </a:rPr>
              <a:t>Esta lección se centrará en la prevención del abuso infantil y se enseñará de una manera apropiada y sensible. Durante la lección, los estudiantes aprenderán que son los jefes de su cuerpo y ellos (¡y solo ellos!) deciden quién puede tocarlos, cuándo, y dónde. Aprenderemos sobre tres tipos de toques: toque seguro, toque de “</a:t>
            </a:r>
            <a:r>
              <a:rPr lang="es-ES" sz="1550" dirty="0" err="1">
                <a:latin typeface="APLPapaTroll" panose="02000603000000000000" pitchFamily="2" charset="0"/>
                <a:ea typeface="APLPapaTroll" panose="02000603000000000000" pitchFamily="2" charset="0"/>
              </a:rPr>
              <a:t>ouch</a:t>
            </a:r>
            <a:r>
              <a:rPr lang="es-ES" sz="1550" dirty="0">
                <a:latin typeface="APLPapaTroll" panose="02000603000000000000" pitchFamily="2" charset="0"/>
                <a:ea typeface="APLPapaTroll" panose="02000603000000000000" pitchFamily="2" charset="0"/>
              </a:rPr>
              <a:t>” y toque privado. Se desean toques seguros y nos hacen sentir felices, emocionados, y orgullosos. Algunos ejemplos de toques seguros incluyen abrazos, chiflados, y palmaditas en la espalda. Toques de “</a:t>
            </a:r>
            <a:r>
              <a:rPr lang="es-ES" sz="1550" dirty="0" err="1">
                <a:latin typeface="APLPapaTroll" panose="02000603000000000000" pitchFamily="2" charset="0"/>
                <a:ea typeface="APLPapaTroll" panose="02000603000000000000" pitchFamily="2" charset="0"/>
              </a:rPr>
              <a:t>ouch</a:t>
            </a:r>
            <a:r>
              <a:rPr lang="es-ES" sz="1550" dirty="0">
                <a:latin typeface="APLPapaTroll" panose="02000603000000000000" pitchFamily="2" charset="0"/>
                <a:ea typeface="APLPapaTroll" panose="02000603000000000000" pitchFamily="2" charset="0"/>
              </a:rPr>
              <a:t>” suceden cuando alguien lastima nuestro cuerpo. Nos hacen sentir asustados, dolidos, tristes, y enojados. Ejemplos de toques de “</a:t>
            </a:r>
            <a:r>
              <a:rPr lang="es-ES" sz="1550" dirty="0" err="1">
                <a:latin typeface="APLPapaTroll" panose="02000603000000000000" pitchFamily="2" charset="0"/>
                <a:ea typeface="APLPapaTroll" panose="02000603000000000000" pitchFamily="2" charset="0"/>
              </a:rPr>
              <a:t>ouch</a:t>
            </a:r>
            <a:r>
              <a:rPr lang="es-ES" sz="1550" dirty="0">
                <a:latin typeface="APLPapaTroll" panose="02000603000000000000" pitchFamily="2" charset="0"/>
                <a:ea typeface="APLPapaTroll" panose="02000603000000000000" pitchFamily="2" charset="0"/>
              </a:rPr>
              <a:t>” son golpear, patear, y empujar. Los toques privados ocurren cuando alguien toca nuestras partes privadas o nos pide que las toquemos. Los estudiantes aprenderán que las partes privadas de su cuerpo son las partes que cubre su traje de baño/ropa interior. </a:t>
            </a:r>
          </a:p>
          <a:p>
            <a:endParaRPr lang="es-ES" sz="1550" dirty="0">
              <a:latin typeface="APLPapaTroll" panose="02000603000000000000" pitchFamily="2" charset="0"/>
              <a:ea typeface="APLPapaTroll" panose="02000603000000000000" pitchFamily="2" charset="0"/>
            </a:endParaRPr>
          </a:p>
          <a:p>
            <a:r>
              <a:rPr lang="es-ES" sz="1550" dirty="0">
                <a:latin typeface="APLPapaTroll" panose="02000603000000000000" pitchFamily="2" charset="0"/>
                <a:ea typeface="APLPapaTroll" panose="02000603000000000000" pitchFamily="2" charset="0"/>
              </a:rPr>
              <a:t>Discutiremos que es contra la ley que los adultos nos den toques “</a:t>
            </a:r>
            <a:r>
              <a:rPr lang="es-ES" sz="1550" dirty="0" err="1">
                <a:latin typeface="APLPapaTroll" panose="02000603000000000000" pitchFamily="2" charset="0"/>
                <a:ea typeface="APLPapaTroll" panose="02000603000000000000" pitchFamily="2" charset="0"/>
              </a:rPr>
              <a:t>ouch</a:t>
            </a:r>
            <a:r>
              <a:rPr lang="es-ES" sz="1550" dirty="0">
                <a:latin typeface="APLPapaTroll" panose="02000603000000000000" pitchFamily="2" charset="0"/>
                <a:ea typeface="APLPapaTroll" panose="02000603000000000000" pitchFamily="2" charset="0"/>
              </a:rPr>
              <a:t>” o toques privados y que los estudiantes necesitan decirle a un adulto seguro en quien confían de inmediato si alguien intenta lastimarlos o tocarlos.</a:t>
            </a:r>
          </a:p>
          <a:p>
            <a:endParaRPr lang="es-ES" sz="1550" dirty="0">
              <a:latin typeface="APLPapaTroll" panose="02000603000000000000" pitchFamily="2" charset="0"/>
              <a:ea typeface="APLPapaTroll" panose="02000603000000000000" pitchFamily="2" charset="0"/>
            </a:endParaRPr>
          </a:p>
          <a:p>
            <a:r>
              <a:rPr lang="es-ES" sz="1550" dirty="0">
                <a:latin typeface="APLPapaTroll" panose="02000603000000000000" pitchFamily="2" charset="0"/>
                <a:ea typeface="APLPapaTroll" panose="02000603000000000000" pitchFamily="2" charset="0"/>
              </a:rPr>
              <a:t>Estos temas son MUY importantes y también son muy sensibles. Si desea hacer alguna pregunta sobre este material o excluir a su hijo de esta lección por cualquier motivo, comuníquese conmigo lo más pronto posible y me encantaría hablar con usted. Además, es fundamental que nuestros hijos se sientan cómodos para acudir a nosotros si son víctimas de abuso físico o sexual, por lo tanto, por favor discuta esta información en casa con su hijo.</a:t>
            </a:r>
            <a:br>
              <a:rPr lang="es-ES" sz="1550" dirty="0">
                <a:latin typeface="APLPapaTroll" panose="02000603000000000000" pitchFamily="2" charset="0"/>
                <a:ea typeface="APLPapaTroll" panose="02000603000000000000" pitchFamily="2" charset="0"/>
              </a:rPr>
            </a:br>
            <a:endParaRPr lang="es-ES_tradnl" sz="1550" dirty="0">
              <a:latin typeface="APLPapaTroll" panose="02000603000000000000" pitchFamily="2" charset="0"/>
              <a:ea typeface="APLPapaTroll" panose="02000603000000000000" pitchFamily="2" charset="0"/>
            </a:endParaRPr>
          </a:p>
          <a:p>
            <a:r>
              <a:rPr lang="es-ES_tradnl" sz="1550" dirty="0">
                <a:latin typeface="APLPapaTroll" panose="02000603000000000000" pitchFamily="2" charset="0"/>
                <a:ea typeface="APLPapaTroll" panose="02000603000000000000" pitchFamily="2" charset="0"/>
              </a:rPr>
              <a:t>Sinceramente, </a:t>
            </a:r>
            <a:endParaRPr lang="en-US" sz="1550" dirty="0">
              <a:effectLst/>
              <a:latin typeface="APLPapaTroll" panose="02000603000000000000" pitchFamily="2" charset="0"/>
              <a:ea typeface="APLPapaTroll" panose="02000603000000000000" pitchFamily="2" charset="0"/>
            </a:endParaRPr>
          </a:p>
          <a:p>
            <a:endParaRPr lang="en-US" sz="1550" dirty="0">
              <a:latin typeface="APLPapaTroll" panose="02000603000000000000" pitchFamily="2" charset="0"/>
              <a:ea typeface="APLPapaTroll" panose="02000603000000000000" pitchFamily="2" charset="0"/>
            </a:endParaRPr>
          </a:p>
          <a:p>
            <a:r>
              <a:rPr lang="en-US" sz="1550" dirty="0">
                <a:latin typeface="APLPapaTroll" panose="02000603000000000000" pitchFamily="2" charset="0"/>
                <a:ea typeface="APLPapaTroll" panose="02000603000000000000" pitchFamily="2" charset="0"/>
              </a:rPr>
              <a:t>Name</a:t>
            </a:r>
            <a:endParaRPr lang="en-US" sz="1550" dirty="0">
              <a:effectLst/>
              <a:latin typeface="APLPapaTroll" panose="02000603000000000000" pitchFamily="2" charset="0"/>
              <a:ea typeface="APLPapaTroll" panose="02000603000000000000" pitchFamily="2" charset="0"/>
            </a:endParaRPr>
          </a:p>
          <a:p>
            <a:r>
              <a:rPr lang="es-MX" sz="1550" dirty="0">
                <a:latin typeface="APLPapaTroll" panose="02000603000000000000" pitchFamily="2" charset="0"/>
                <a:ea typeface="APLPapaTroll" panose="02000603000000000000" pitchFamily="2" charset="0"/>
              </a:rPr>
              <a:t>Consejera Escolar</a:t>
            </a:r>
            <a:endParaRPr lang="en-US" sz="1550" dirty="0">
              <a:effectLst/>
              <a:latin typeface="APLPapaTroll" panose="02000603000000000000" pitchFamily="2" charset="0"/>
              <a:ea typeface="APLPapaTroll" panose="02000603000000000000" pitchFamily="2" charset="0"/>
            </a:endParaRPr>
          </a:p>
          <a:p>
            <a:r>
              <a:rPr lang="es-MX" sz="1550" dirty="0" err="1">
                <a:latin typeface="APLPapaTroll" panose="02000603000000000000" pitchFamily="2" charset="0"/>
                <a:ea typeface="APLPapaTroll" panose="02000603000000000000" pitchFamily="2" charset="0"/>
              </a:rPr>
              <a:t>Phone</a:t>
            </a:r>
            <a:r>
              <a:rPr lang="es-MX" sz="1550" dirty="0">
                <a:latin typeface="APLPapaTroll" panose="02000603000000000000" pitchFamily="2" charset="0"/>
                <a:ea typeface="APLPapaTroll" panose="02000603000000000000" pitchFamily="2" charset="0"/>
              </a:rPr>
              <a:t> </a:t>
            </a:r>
            <a:r>
              <a:rPr lang="es-MX" sz="1550" dirty="0" err="1">
                <a:latin typeface="APLPapaTroll" panose="02000603000000000000" pitchFamily="2" charset="0"/>
                <a:ea typeface="APLPapaTroll" panose="02000603000000000000" pitchFamily="2" charset="0"/>
              </a:rPr>
              <a:t>Number</a:t>
            </a:r>
            <a:r>
              <a:rPr lang="es-MX" sz="1550" dirty="0">
                <a:latin typeface="APLPapaTroll" panose="02000603000000000000" pitchFamily="2" charset="0"/>
                <a:ea typeface="APLPapaTroll" panose="02000603000000000000" pitchFamily="2" charset="0"/>
              </a:rPr>
              <a:t> </a:t>
            </a:r>
          </a:p>
          <a:p>
            <a:r>
              <a:rPr lang="es-MX" sz="1550" dirty="0">
                <a:latin typeface="APLPapaTroll" panose="02000603000000000000" pitchFamily="2" charset="0"/>
                <a:ea typeface="APLPapaTroll" panose="02000603000000000000" pitchFamily="2" charset="0"/>
              </a:rPr>
              <a:t>Email </a:t>
            </a:r>
            <a:r>
              <a:rPr lang="es-MX" sz="1550" dirty="0" err="1">
                <a:latin typeface="APLPapaTroll" panose="02000603000000000000" pitchFamily="2" charset="0"/>
                <a:ea typeface="APLPapaTroll" panose="02000603000000000000" pitchFamily="2" charset="0"/>
              </a:rPr>
              <a:t>Address</a:t>
            </a:r>
            <a:endParaRPr lang="es-MX"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449381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79253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LATTEN" val="true"/>
</p:tagLst>
</file>

<file path=ppt/tags/tag10.xml><?xml version="1.0" encoding="utf-8"?>
<p:tagLst xmlns:a="http://schemas.openxmlformats.org/drawingml/2006/main" xmlns:r="http://schemas.openxmlformats.org/officeDocument/2006/relationships" xmlns:p="http://schemas.openxmlformats.org/presentationml/2006/main">
  <p:tag name="FLATTEN" val="true"/>
</p:tagLst>
</file>

<file path=ppt/tags/tag11.xml><?xml version="1.0" encoding="utf-8"?>
<p:tagLst xmlns:a="http://schemas.openxmlformats.org/drawingml/2006/main" xmlns:r="http://schemas.openxmlformats.org/officeDocument/2006/relationships" xmlns:p="http://schemas.openxmlformats.org/presentationml/2006/main">
  <p:tag name="FLATTEN" val="true"/>
</p:tagLst>
</file>

<file path=ppt/tags/tag12.xml><?xml version="1.0" encoding="utf-8"?>
<p:tagLst xmlns:a="http://schemas.openxmlformats.org/drawingml/2006/main" xmlns:r="http://schemas.openxmlformats.org/officeDocument/2006/relationships" xmlns:p="http://schemas.openxmlformats.org/presentationml/2006/main">
  <p:tag name="FLATTEN" val="true"/>
</p:tagLst>
</file>

<file path=ppt/tags/tag13.xml><?xml version="1.0" encoding="utf-8"?>
<p:tagLst xmlns:a="http://schemas.openxmlformats.org/drawingml/2006/main" xmlns:r="http://schemas.openxmlformats.org/officeDocument/2006/relationships" xmlns:p="http://schemas.openxmlformats.org/presentationml/2006/main">
  <p:tag name="FLATTEN" val="true"/>
</p:tagLst>
</file>

<file path=ppt/tags/tag14.xml><?xml version="1.0" encoding="utf-8"?>
<p:tagLst xmlns:a="http://schemas.openxmlformats.org/drawingml/2006/main" xmlns:r="http://schemas.openxmlformats.org/officeDocument/2006/relationships" xmlns:p="http://schemas.openxmlformats.org/presentationml/2006/main">
  <p:tag name="FLATTEN" val="true"/>
</p:tagLst>
</file>

<file path=ppt/tags/tag15.xml><?xml version="1.0" encoding="utf-8"?>
<p:tagLst xmlns:a="http://schemas.openxmlformats.org/drawingml/2006/main" xmlns:r="http://schemas.openxmlformats.org/officeDocument/2006/relationships" xmlns:p="http://schemas.openxmlformats.org/presentationml/2006/main">
  <p:tag name="FLATTEN" val="true"/>
</p:tagLst>
</file>

<file path=ppt/tags/tag2.xml><?xml version="1.0" encoding="utf-8"?>
<p:tagLst xmlns:a="http://schemas.openxmlformats.org/drawingml/2006/main" xmlns:r="http://schemas.openxmlformats.org/officeDocument/2006/relationships" xmlns:p="http://schemas.openxmlformats.org/presentationml/2006/main">
  <p:tag name="FLATTEN" val="true"/>
</p:tagLst>
</file>

<file path=ppt/tags/tag3.xml><?xml version="1.0" encoding="utf-8"?>
<p:tagLst xmlns:a="http://schemas.openxmlformats.org/drawingml/2006/main" xmlns:r="http://schemas.openxmlformats.org/officeDocument/2006/relationships" xmlns:p="http://schemas.openxmlformats.org/presentationml/2006/main">
  <p:tag name="FLATTEN" val="true"/>
</p:tagLst>
</file>

<file path=ppt/tags/tag4.xml><?xml version="1.0" encoding="utf-8"?>
<p:tagLst xmlns:a="http://schemas.openxmlformats.org/drawingml/2006/main" xmlns:r="http://schemas.openxmlformats.org/officeDocument/2006/relationships" xmlns:p="http://schemas.openxmlformats.org/presentationml/2006/main">
  <p:tag name="FLATTEN" val="true"/>
</p:tagLst>
</file>

<file path=ppt/tags/tag5.xml><?xml version="1.0" encoding="utf-8"?>
<p:tagLst xmlns:a="http://schemas.openxmlformats.org/drawingml/2006/main" xmlns:r="http://schemas.openxmlformats.org/officeDocument/2006/relationships" xmlns:p="http://schemas.openxmlformats.org/presentationml/2006/main">
  <p:tag name="FLATTEN" val="true"/>
</p:tagLst>
</file>

<file path=ppt/tags/tag6.xml><?xml version="1.0" encoding="utf-8"?>
<p:tagLst xmlns:a="http://schemas.openxmlformats.org/drawingml/2006/main" xmlns:r="http://schemas.openxmlformats.org/officeDocument/2006/relationships" xmlns:p="http://schemas.openxmlformats.org/presentationml/2006/main">
  <p:tag name="FLATTEN" val="true"/>
</p:tagLst>
</file>

<file path=ppt/tags/tag7.xml><?xml version="1.0" encoding="utf-8"?>
<p:tagLst xmlns:a="http://schemas.openxmlformats.org/drawingml/2006/main" xmlns:r="http://schemas.openxmlformats.org/officeDocument/2006/relationships" xmlns:p="http://schemas.openxmlformats.org/presentationml/2006/main">
  <p:tag name="FLATTEN" val="true"/>
</p:tagLst>
</file>

<file path=ppt/tags/tag8.xml><?xml version="1.0" encoding="utf-8"?>
<p:tagLst xmlns:a="http://schemas.openxmlformats.org/drawingml/2006/main" xmlns:r="http://schemas.openxmlformats.org/officeDocument/2006/relationships" xmlns:p="http://schemas.openxmlformats.org/presentationml/2006/main">
  <p:tag name="FLATTEN" val="true"/>
</p:tagLst>
</file>

<file path=ppt/tags/tag9.xml><?xml version="1.0" encoding="utf-8"?>
<p:tagLst xmlns:a="http://schemas.openxmlformats.org/drawingml/2006/main" xmlns:r="http://schemas.openxmlformats.org/officeDocument/2006/relationships" xmlns:p="http://schemas.openxmlformats.org/presentationml/2006/main">
  <p:tag name="FLATTEN" val="tru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6793</TotalTime>
  <Words>744</Words>
  <Application>Microsoft Office PowerPoint</Application>
  <PresentationFormat>Custom</PresentationFormat>
  <Paragraphs>34</Paragraphs>
  <Slides>75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75</vt:i4>
      </vt:variant>
    </vt:vector>
  </HeadingPairs>
  <TitlesOfParts>
    <vt:vector size="80" baseType="lpstr">
      <vt:lpstr>APLPapaTroll</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Oathout</dc:creator>
  <cp:lastModifiedBy>Laura Oathout</cp:lastModifiedBy>
  <cp:revision>52</cp:revision>
  <dcterms:created xsi:type="dcterms:W3CDTF">2021-03-31T18:16:07Z</dcterms:created>
  <dcterms:modified xsi:type="dcterms:W3CDTF">2023-03-20T18:50:00Z</dcterms:modified>
</cp:coreProperties>
</file>