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74" r:id="rId3"/>
    <p:sldId id="271" r:id="rId4"/>
    <p:sldId id="276" r:id="rId5"/>
    <p:sldId id="257" r:id="rId6"/>
    <p:sldId id="268" r:id="rId7"/>
    <p:sldId id="260" r:id="rId8"/>
    <p:sldId id="262" r:id="rId9"/>
    <p:sldId id="259" r:id="rId10"/>
    <p:sldId id="258" r:id="rId11"/>
    <p:sldId id="267" r:id="rId12"/>
    <p:sldId id="275" r:id="rId13"/>
    <p:sldId id="261" r:id="rId14"/>
    <p:sldId id="269" r:id="rId15"/>
    <p:sldId id="266" r:id="rId16"/>
    <p:sldId id="265" r:id="rId17"/>
    <p:sldId id="264" r:id="rId18"/>
    <p:sldId id="270" r:id="rId19"/>
    <p:sldId id="280" r:id="rId20"/>
    <p:sldId id="278" r:id="rId21"/>
    <p:sldId id="277" r:id="rId22"/>
    <p:sldId id="279" r:id="rId23"/>
    <p:sldId id="283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2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B381-EF47-4B39-8897-6E595DD304DB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844F-B48A-4910-8CED-CE316A3F2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961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B381-EF47-4B39-8897-6E595DD304DB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844F-B48A-4910-8CED-CE316A3F2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153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B381-EF47-4B39-8897-6E595DD304DB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844F-B48A-4910-8CED-CE316A3F2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361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B381-EF47-4B39-8897-6E595DD304DB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844F-B48A-4910-8CED-CE316A3F2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79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B381-EF47-4B39-8897-6E595DD304DB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844F-B48A-4910-8CED-CE316A3F2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838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B381-EF47-4B39-8897-6E595DD304DB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844F-B48A-4910-8CED-CE316A3F2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173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B381-EF47-4B39-8897-6E595DD304DB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844F-B48A-4910-8CED-CE316A3F2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761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B381-EF47-4B39-8897-6E595DD304DB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844F-B48A-4910-8CED-CE316A3F2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305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B381-EF47-4B39-8897-6E595DD304DB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844F-B48A-4910-8CED-CE316A3F2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313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B381-EF47-4B39-8897-6E595DD304DB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844F-B48A-4910-8CED-CE316A3F2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166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B381-EF47-4B39-8897-6E595DD304DB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844F-B48A-4910-8CED-CE316A3F2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775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AB381-EF47-4B39-8897-6E595DD304DB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F844F-B48A-4910-8CED-CE316A3F2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463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7735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7798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03754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3020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68533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89174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00213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95915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38845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57766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704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6826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18268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30756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92418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9534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997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9685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0299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9146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5433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97643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841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11271</TotalTime>
  <Words>0</Words>
  <Application>Microsoft Office PowerPoint</Application>
  <PresentationFormat>On-screen Show (4:3)</PresentationFormat>
  <Paragraphs>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54</cp:revision>
  <dcterms:created xsi:type="dcterms:W3CDTF">2024-04-15T19:16:08Z</dcterms:created>
  <dcterms:modified xsi:type="dcterms:W3CDTF">2024-04-23T15:14:12Z</dcterms:modified>
</cp:coreProperties>
</file>