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.xml" ContentType="application/vnd.openxmlformats-officedocument.presentationml.notesSlide+xml"/>
  <Override PartName="/ppt/tags/tag29.xml" ContentType="application/vnd.openxmlformats-officedocument.presentationml.tags+xml"/>
  <Override PartName="/ppt/notesSlides/notesSlide2.xml" ContentType="application/vnd.openxmlformats-officedocument.presentationml.notesSlide+xml"/>
  <Override PartName="/ppt/tags/tag30.xml" ContentType="application/vnd.openxmlformats-officedocument.presentationml.tags+xml"/>
  <Override PartName="/ppt/notesSlides/notesSlide3.xml" ContentType="application/vnd.openxmlformats-officedocument.presentationml.notesSlide+xml"/>
  <Override PartName="/ppt/tags/tag31.xml" ContentType="application/vnd.openxmlformats-officedocument.presentationml.tags+xml"/>
  <Override PartName="/ppt/notesSlides/notesSlide4.xml" ContentType="application/vnd.openxmlformats-officedocument.presentationml.notesSlide+xml"/>
  <Override PartName="/ppt/tags/tag32.xml" ContentType="application/vnd.openxmlformats-officedocument.presentationml.tags+xml"/>
  <Override PartName="/ppt/notesSlides/notesSlide5.xml" ContentType="application/vnd.openxmlformats-officedocument.presentationml.notesSlide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tags/tag34.xml" ContentType="application/vnd.openxmlformats-officedocument.presentationml.tags+xml"/>
  <Override PartName="/ppt/notesSlides/notesSlide7.xml" ContentType="application/vnd.openxmlformats-officedocument.presentationml.notesSlide+xml"/>
  <Override PartName="/ppt/tags/tag35.xml" ContentType="application/vnd.openxmlformats-officedocument.presentationml.tags+xml"/>
  <Override PartName="/ppt/notesSlides/notesSlide8.xml" ContentType="application/vnd.openxmlformats-officedocument.presentationml.notesSlide+xml"/>
  <Override PartName="/ppt/tags/tag36.xml" ContentType="application/vnd.openxmlformats-officedocument.presentationml.tags+xml"/>
  <Override PartName="/ppt/notesSlides/notesSlide9.xml" ContentType="application/vnd.openxmlformats-officedocument.presentationml.notesSlide+xml"/>
  <Override PartName="/ppt/tags/tag37.xml" ContentType="application/vnd.openxmlformats-officedocument.presentationml.tags+xml"/>
  <Override PartName="/ppt/notesSlides/notesSlide10.xml" ContentType="application/vnd.openxmlformats-officedocument.presentationml.notesSlide+xml"/>
  <Override PartName="/ppt/tags/tag38.xml" ContentType="application/vnd.openxmlformats-officedocument.presentationml.tags+xml"/>
  <Override PartName="/ppt/notesSlides/notesSlide11.xml" ContentType="application/vnd.openxmlformats-officedocument.presentationml.notesSlide+xml"/>
  <Override PartName="/ppt/tags/tag39.xml" ContentType="application/vnd.openxmlformats-officedocument.presentationml.tags+xml"/>
  <Override PartName="/ppt/notesSlides/notesSlide12.xml" ContentType="application/vnd.openxmlformats-officedocument.presentationml.notesSlide+xml"/>
  <Override PartName="/ppt/tags/tag40.xml" ContentType="application/vnd.openxmlformats-officedocument.presentationml.tags+xml"/>
  <Override PartName="/ppt/notesSlides/notesSlide13.xml" ContentType="application/vnd.openxmlformats-officedocument.presentationml.notesSlide+xml"/>
  <Override PartName="/ppt/tags/tag41.xml" ContentType="application/vnd.openxmlformats-officedocument.presentationml.tags+xml"/>
  <Override PartName="/ppt/notesSlides/notesSlide14.xml" ContentType="application/vnd.openxmlformats-officedocument.presentationml.notesSlide+xml"/>
  <Override PartName="/ppt/tags/tag42.xml" ContentType="application/vnd.openxmlformats-officedocument.presentationml.tags+xml"/>
  <Override PartName="/ppt/notesSlides/notesSlide15.xml" ContentType="application/vnd.openxmlformats-officedocument.presentationml.notesSlide+xml"/>
  <Override PartName="/ppt/tags/tag43.xml" ContentType="application/vnd.openxmlformats-officedocument.presentationml.tags+xml"/>
  <Override PartName="/ppt/notesSlides/notesSlide16.xml" ContentType="application/vnd.openxmlformats-officedocument.presentationml.notesSlide+xml"/>
  <Override PartName="/ppt/tags/tag44.xml" ContentType="application/vnd.openxmlformats-officedocument.presentationml.tags+xml"/>
  <Override PartName="/ppt/notesSlides/notesSlide17.xml" ContentType="application/vnd.openxmlformats-officedocument.presentationml.notesSlide+xml"/>
  <Override PartName="/ppt/tags/tag45.xml" ContentType="application/vnd.openxmlformats-officedocument.presentationml.tags+xml"/>
  <Override PartName="/ppt/notesSlides/notesSlide18.xml" ContentType="application/vnd.openxmlformats-officedocument.presentationml.notesSlide+xml"/>
  <Override PartName="/ppt/tags/tag46.xml" ContentType="application/vnd.openxmlformats-officedocument.presentationml.tags+xml"/>
  <Override PartName="/ppt/notesSlides/notesSlide19.xml" ContentType="application/vnd.openxmlformats-officedocument.presentationml.notesSlide+xml"/>
  <Override PartName="/ppt/tags/tag47.xml" ContentType="application/vnd.openxmlformats-officedocument.presentationml.tags+xml"/>
  <Override PartName="/ppt/notesSlides/notesSlide20.xml" ContentType="application/vnd.openxmlformats-officedocument.presentationml.notesSlide+xml"/>
  <Override PartName="/ppt/tags/tag48.xml" ContentType="application/vnd.openxmlformats-officedocument.presentationml.tags+xml"/>
  <Override PartName="/ppt/notesSlides/notesSlide21.xml" ContentType="application/vnd.openxmlformats-officedocument.presentationml.notesSlide+xml"/>
  <Override PartName="/ppt/tags/tag49.xml" ContentType="application/vnd.openxmlformats-officedocument.presentationml.tags+xml"/>
  <Override PartName="/ppt/notesSlides/notesSlide22.xml" ContentType="application/vnd.openxmlformats-officedocument.presentationml.notesSlide+xml"/>
  <Override PartName="/ppt/tags/tag50.xml" ContentType="application/vnd.openxmlformats-officedocument.presentationml.tags+xml"/>
  <Override PartName="/ppt/notesSlides/notesSlide23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69" r:id="rId2"/>
    <p:sldId id="293" r:id="rId3"/>
    <p:sldId id="362" r:id="rId4"/>
    <p:sldId id="335" r:id="rId5"/>
    <p:sldId id="364" r:id="rId6"/>
    <p:sldId id="365" r:id="rId7"/>
    <p:sldId id="366" r:id="rId8"/>
    <p:sldId id="367" r:id="rId9"/>
    <p:sldId id="368" r:id="rId10"/>
    <p:sldId id="369" r:id="rId11"/>
    <p:sldId id="370" r:id="rId12"/>
    <p:sldId id="371" r:id="rId13"/>
    <p:sldId id="374" r:id="rId14"/>
    <p:sldId id="373" r:id="rId15"/>
    <p:sldId id="372" r:id="rId16"/>
    <p:sldId id="363" r:id="rId17"/>
    <p:sldId id="375" r:id="rId18"/>
    <p:sldId id="376" r:id="rId19"/>
    <p:sldId id="377" r:id="rId20"/>
    <p:sldId id="378" r:id="rId21"/>
    <p:sldId id="379" r:id="rId22"/>
    <p:sldId id="381" r:id="rId23"/>
    <p:sldId id="382" r:id="rId24"/>
    <p:sldId id="384" r:id="rId25"/>
    <p:sldId id="385" r:id="rId26"/>
    <p:sldId id="26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8D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69"/>
  </p:normalViewPr>
  <p:slideViewPr>
    <p:cSldViewPr snapToGrid="0">
      <p:cViewPr varScale="1">
        <p:scale>
          <a:sx n="100" d="100"/>
          <a:sy n="100" d="100"/>
        </p:scale>
        <p:origin x="1240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5A9BA6-50C5-F84A-98C1-BAB851D58AEA}" type="datetimeFigureOut">
              <a:rPr lang="en-US" smtClean="0"/>
              <a:t>3/23/25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540179-8877-7E4F-824B-15A55402B8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117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A1755-C68E-F135-38FB-44367BACE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9F0425-F410-C072-AC65-FE9EC3062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FCC390-950F-C4C4-F050-41C0ECA0EF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Ready for School Kid 4.png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1652E8-2520-B7C4-227C-03174D3BFD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309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3FB2E-01F1-3CFF-243F-AA9FFD7AA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82996D2-DB67-5346-615F-90E9D2188E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E90B45-F0A8-2374-1D35-FBBDA7ECA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182795-F2BF-091E-4EEC-138E1AB2A1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792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840080-8565-4348-8770-DB8B26233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2DE67E-E230-4423-7641-3949EC248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9BCE67-3D08-88A6-7B4D-454D645D92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DBD400-DB45-C5DE-0015-E8E28E2F35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6254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6AA2CD-8837-6026-9CBA-6D43C0000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64E0E5-38F8-5324-EE4A-040CA36CE5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C6F98A-C244-6E82-BF11-59D4CA9D9D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8278D9-B4BD-5033-4020-02C5C743EF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41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A0E4E-9C4E-69F0-1D56-193AEE70CD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2CCA42-EACE-D0C3-0054-EE6FA38E16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6D12F9-5C4D-1A55-E941-050ACBAF84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A22795-DFBA-BD73-CB6C-214419D532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1268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4FE31D-D38C-E138-1C44-308AA63B2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85CF05-E30B-2566-09B6-33D142A61C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36E4D6-70B1-EB4F-95A7-876231D8AF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126BEA-EEF9-38C2-A5CD-4378E3912E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4147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18DC51-352E-DE10-B0D9-54906A0F9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2DB6D9-050A-230B-1D67-4F67A533A9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7DDA09-E419-C555-B5B6-577E8FC515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F39FFA-C9FB-D541-C911-7DA422279B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048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06CA25-FF8A-6673-3FF2-E5498E563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943E5B-FA9A-25AF-91AD-B064997613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099645-1172-EA62-5E08-662DED343C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6D6086-30FF-BB53-D223-3079B9B652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1893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BAEE1C-AB58-C402-AF33-4E0734D613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9CE272-7F88-45CA-626D-BC53E6C615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54FF94-0201-3C10-2BDA-5E944D7725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9E2895-FB08-133C-9135-3B0A948347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7471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3E9849-C7A6-7D79-541E-00CD915A5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40E6CC-EF70-CEDE-A75C-FE99D22023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C5009F-6665-F356-0E4D-9E7971BD63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F20A21-F993-13A9-31BF-F600DF0417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5709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CCC8C-5908-142A-AB99-69B08AA37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E077BD-BDD9-6CA7-A9BC-2EB3ED580B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B5630A-5B32-288B-C6E7-B59404C024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9D1FC-0708-0551-2039-20694104C6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13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B3B47-22D4-95C4-F1D0-40F54835B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2DFFB4-9C82-838A-6836-A6FA02416A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22ABF4-64C0-C7E6-7569-FD243EE09B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6D7376-FA2D-209A-2D80-44DD4A8AE2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4872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1E64D2-5776-B899-5960-07575CDD18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2D4C63-9B25-9BF6-D253-2D816B3014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AF0874-0D72-49A5-5CDE-08426A5C34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F83513-0F38-73CB-BA86-C6601BFC9D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2415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BFB064-2518-CEDF-BF87-76ABB1EC19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5D6D61-E8EF-8062-34BF-1E33DD2798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D4C902-EE89-879E-A056-60F3ACF8B2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63D24E-30AC-B621-FA00-A8C777BBEA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0128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B28A06-908F-615A-2C00-E453771D9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D33D8A-9E3F-2A9F-7D19-415DB8A2F2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1C379B-3E00-1D12-16C0-3EB07B6F94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4C549D-75DD-8730-2284-C7CA0A8BD7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8794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D31EAF-8FF3-7A75-A2ED-AC3855EF6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93D017-622F-EA93-C29B-C4D40EAB0B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F7EC19-968C-A377-148A-F3FBCDE5B2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C659B5-7F35-8C29-7D1C-F777D6AA47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906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46FD69-A9AC-AA96-2287-8ABDE91FE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F078B0-EB7E-7143-961B-B6493FF4FA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69404E-575F-34F2-E4D1-6023DD2463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78C583-B050-66FD-372F-D7363B4DE4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066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BDA650-B0DF-5D5C-94C3-0C56399927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F8ACD1-710B-573E-FD41-A0F5E6FC78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4FFF2F-0B47-8302-2BF3-E59272AC14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C56FE-6A37-683E-79C6-C351FD6043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030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AA7D3-1F5C-F5C3-FB6B-DF3EFC7A7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DEFDE5-B2FB-C20E-89FD-53D40C1C20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25E121C-F725-FD3D-3FDE-1032C068DA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253F17-A10D-E075-12BE-D33B02CDE9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840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523007-4ADE-926E-BCA2-DD3F9C0FC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C8791E-C20A-9643-4434-F47B2B8E7E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C3A71B9-9647-A461-A157-FB5B8FD3F6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77F5B9-853A-5BEE-0912-FA8318EE7F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237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CF461-D79B-3D8D-6E92-14DFB3C37A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77FA7D-3AD4-4034-7043-A48D7EBB10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A6DF12-2BEE-9605-EFE6-E9B3F71448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7ADBD-E403-CA69-85C7-8729A4905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212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7284ED-5EFB-66FA-456E-B2CEABFA0C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F3D4C8-D923-7745-9FDD-24746EB66F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11AC69-26D6-59BC-EF95-67D3A17181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F43164-1FC8-ECDE-E80D-BA6900D311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4540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F16C43-FC5B-282E-A9D9-98C8DA74F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BFAF6C-BB05-2E0B-46CB-79B959C26A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DD8310-ABEA-78D1-8822-03CE8B9749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3ACF86-9428-F38A-0FB3-DF4347CD26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86F485-6BC8-3A45-A7FB-0A17DDE67C1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525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21F548-0496-044F-032B-D5791B7F5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88D5A1-2880-13CD-4566-367E58A1EA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464068-B312-C859-8160-E33019A3C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B074-32E0-2740-A679-7403A1B2DBFB}" type="datetimeFigureOut">
              <a:rPr lang="en-US" smtClean="0"/>
              <a:t>3/23/25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DDA8BB-525B-212C-6403-7D681A784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07CCA3-E51E-45ED-5916-9B9423996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F02E-033D-AA46-9E23-84865123C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572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E891C-9F12-36B5-B43F-B6CDD5759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553CB5-54ED-37B7-EBA9-2E8FD24408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63952F-6C7E-A109-9789-0A4986750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B074-32E0-2740-A679-7403A1B2DBFB}" type="datetimeFigureOut">
              <a:rPr lang="en-US" smtClean="0"/>
              <a:t>3/23/25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DAB1BE-346E-AC29-A362-ABF0EAF9D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37D09A-92C1-FB16-EA56-FE79A01E7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F02E-033D-AA46-9E23-84865123C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62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6969C52-503C-EFC8-0838-4C4B803329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E65837-18DD-7323-BD12-CF08E4A634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3381E0-5764-3E07-E401-A26E652D6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B074-32E0-2740-A679-7403A1B2DBFB}" type="datetimeFigureOut">
              <a:rPr lang="en-US" smtClean="0"/>
              <a:t>3/23/25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F1FBF5-EC21-4ED3-3500-56F5E27E5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889E4D-C8FF-8B64-1DDC-5B3F45EF6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F02E-033D-AA46-9E23-84865123C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6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97FAD-8027-EB0A-6FAE-07906B8E2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828F8C-D04F-F7B5-C1D4-E889B737EF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A9818B-A603-9CDF-F390-8153C1212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B074-32E0-2740-A679-7403A1B2DBFB}" type="datetimeFigureOut">
              <a:rPr lang="en-US" smtClean="0"/>
              <a:t>3/23/25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A90B26-3039-DCF9-D189-E744C1296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A56AF-876D-F9B3-A5BE-E00A007F0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F02E-033D-AA46-9E23-84865123C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621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0286E-5718-C468-1137-F23CA6E56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02A969-DB2D-E358-AFE4-968D4D4C20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B1DF59-D67F-5AAE-47D8-665FB7C35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B074-32E0-2740-A679-7403A1B2DBFB}" type="datetimeFigureOut">
              <a:rPr lang="en-US" smtClean="0"/>
              <a:t>3/23/25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BF6FC-6B68-7C98-733C-1534A7E5D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CA5502-FC47-5238-A02E-B62C26CD9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F02E-033D-AA46-9E23-84865123C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595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BA316-455F-A305-5E43-E62CA7F0B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D7D3BE-B41A-D21E-29D6-95BDD8740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6384B-FBEE-3206-C678-1AA3AD7119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410CF5-C6D2-4298-BFF8-35C922256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B074-32E0-2740-A679-7403A1B2DBFB}" type="datetimeFigureOut">
              <a:rPr lang="en-US" smtClean="0"/>
              <a:t>3/23/25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641BC8-9C9F-60BD-9210-4DBDDFCF8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6D72E5-87E8-4B3E-C09C-3883D8C44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F02E-033D-AA46-9E23-84865123C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503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F4183-066A-3BD3-A4C1-12F2C1F88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00B7F-1D45-9727-0E3D-356BD60EAF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FD5C96-0598-BE4C-5AE4-CB7E16D6AC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9C404B-CEE5-577F-A2CA-C81DA24469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04DC82-479D-6979-ED1F-3E2BAD3AA3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7A0D0EE-8974-DAB6-D9B8-8DD227C5B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B074-32E0-2740-A679-7403A1B2DBFB}" type="datetimeFigureOut">
              <a:rPr lang="en-US" smtClean="0"/>
              <a:t>3/23/25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8D4B03-B56A-F357-466B-E5652BBA4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B403C3-D08A-97A1-6CF7-13388F185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F02E-033D-AA46-9E23-84865123C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490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CB357-A9EF-2E97-2314-B80E776E4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90303E-E378-1FBE-FF14-F438B83FF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B074-32E0-2740-A679-7403A1B2DBFB}" type="datetimeFigureOut">
              <a:rPr lang="en-US" smtClean="0"/>
              <a:t>3/23/25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0639E4-C885-9A2B-810E-8FBCDDD86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5069A8-4AA2-2CF1-05A4-CA18366F2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F02E-033D-AA46-9E23-84865123C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169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CDF752-1CDB-49EE-5266-E1FFDBD15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B074-32E0-2740-A679-7403A1B2DBFB}" type="datetimeFigureOut">
              <a:rPr lang="en-US" smtClean="0"/>
              <a:t>3/23/25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DA2B63-D5DD-CA14-575B-7C13BCADB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89FBCA-0480-5C05-2872-2EC690ED5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F02E-033D-AA46-9E23-84865123C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994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B7468-2AA5-C324-2740-9531C583B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9DF2BF-1DEE-D293-AB67-58BA097285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E2D52D-81B4-33FF-8AE5-C851926FF0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D352B-EBAD-966C-F61A-4731ED28F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B074-32E0-2740-A679-7403A1B2DBFB}" type="datetimeFigureOut">
              <a:rPr lang="en-US" smtClean="0"/>
              <a:t>3/23/25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DDA9D5-A217-AC18-2582-2572574FE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FD0AE7-2906-0964-DCFC-5F434F5A4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F02E-033D-AA46-9E23-84865123C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436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C452F-2F87-013E-6AAC-874F6210C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D2414A-451A-0495-E023-5990E0462D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B6F8D5-6A32-C444-2880-C093669C87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855B8D-C55E-3673-0B46-22FD9F7C4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6B074-32E0-2740-A679-7403A1B2DBFB}" type="datetimeFigureOut">
              <a:rPr lang="en-US" smtClean="0"/>
              <a:t>3/23/25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373C11-0893-CCF7-3866-EC0ED647C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651137-1AFA-2A48-9D5F-364E7EDE4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3F02E-033D-AA46-9E23-84865123C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647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C3DFE8-CFB1-7837-3CC4-A75AA2155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AF8E1E-4AEE-1A47-F58C-40F79B7442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D2EE9A-8668-3D3A-766A-CBFF073B8F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86B074-32E0-2740-A679-7403A1B2DBFB}" type="datetimeFigureOut">
              <a:rPr lang="en-US" smtClean="0"/>
              <a:t>3/23/25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8C314A-9AC3-9424-96EB-C6BBEE067B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E6B126-C971-9DCD-F351-1CDAC9F9D5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43F02E-033D-AA46-9E23-84865123C5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212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3.png"/><Relationship Id="rId18" Type="http://schemas.openxmlformats.org/officeDocument/2006/relationships/hyperlink" Target="http://www.instagram.com/musiccitycounselor" TargetMode="Externa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hyperlink" Target="mailto:%22mailto:laura@musiccityounselor.com%22" TargetMode="External"/><Relationship Id="rId17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hyperlink" Target="http://www.facebook.com/musiccitycounselor" TargetMode="External"/><Relationship Id="rId20" Type="http://schemas.openxmlformats.org/officeDocument/2006/relationships/hyperlink" Target="http://www.counselorcollab.com/" TargetMode="Externa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5" Type="http://schemas.openxmlformats.org/officeDocument/2006/relationships/image" Target="../media/image4.png"/><Relationship Id="rId10" Type="http://schemas.openxmlformats.org/officeDocument/2006/relationships/hyperlink" Target="http://www.teacherspayteachers.com/store/music-city-counselor" TargetMode="Externa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image" Target="../media/image1.png"/><Relationship Id="rId14" Type="http://schemas.openxmlformats.org/officeDocument/2006/relationships/hyperlink" Target="http://www.musiccitycounselor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acherspayteachers.com/Store/Creating4-The-Classroom" TargetMode="External"/><Relationship Id="rId3" Type="http://schemas.openxmlformats.org/officeDocument/2006/relationships/tags" Target="../tags/tag53.xml"/><Relationship Id="rId7" Type="http://schemas.openxmlformats.org/officeDocument/2006/relationships/image" Target="../media/image55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hyperlink" Target="https://www.teacherspayteachers.com/Store/A-Primary-Kind-Of-Life" TargetMode="External"/><Relationship Id="rId11" Type="http://schemas.openxmlformats.org/officeDocument/2006/relationships/image" Target="../media/image57.png"/><Relationship Id="rId5" Type="http://schemas.openxmlformats.org/officeDocument/2006/relationships/image" Target="../media/image54.png"/><Relationship Id="rId10" Type="http://schemas.openxmlformats.org/officeDocument/2006/relationships/hyperlink" Target="https://www.teacherspayteachers.com/Store/Sarah-Pecorino-Illustration" TargetMode="Externa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9.png"/><Relationship Id="rId21" Type="http://schemas.openxmlformats.org/officeDocument/2006/relationships/tags" Target="../tags/tag28.xml"/><Relationship Id="rId34" Type="http://schemas.openxmlformats.org/officeDocument/2006/relationships/image" Target="../media/image13.png"/><Relationship Id="rId42" Type="http://schemas.openxmlformats.org/officeDocument/2006/relationships/image" Target="../media/image17.png"/><Relationship Id="rId47" Type="http://schemas.openxmlformats.org/officeDocument/2006/relationships/slide" Target="slide14.xml"/><Relationship Id="rId50" Type="http://schemas.openxmlformats.org/officeDocument/2006/relationships/image" Target="../media/image21.png"/><Relationship Id="rId55" Type="http://schemas.openxmlformats.org/officeDocument/2006/relationships/slide" Target="slide22.xml"/><Relationship Id="rId63" Type="http://schemas.openxmlformats.org/officeDocument/2006/relationships/slide" Target="slide24.xml"/><Relationship Id="rId68" Type="http://schemas.openxmlformats.org/officeDocument/2006/relationships/image" Target="../media/image30.png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9" Type="http://schemas.openxmlformats.org/officeDocument/2006/relationships/slide" Target="slide5.xml"/><Relationship Id="rId11" Type="http://schemas.openxmlformats.org/officeDocument/2006/relationships/tags" Target="../tags/tag18.xml"/><Relationship Id="rId24" Type="http://schemas.openxmlformats.org/officeDocument/2006/relationships/image" Target="../media/image8.png"/><Relationship Id="rId32" Type="http://schemas.openxmlformats.org/officeDocument/2006/relationships/image" Target="../media/image12.png"/><Relationship Id="rId37" Type="http://schemas.openxmlformats.org/officeDocument/2006/relationships/slide" Target="slide9.xml"/><Relationship Id="rId40" Type="http://schemas.openxmlformats.org/officeDocument/2006/relationships/image" Target="../media/image16.png"/><Relationship Id="rId45" Type="http://schemas.openxmlformats.org/officeDocument/2006/relationships/slide" Target="slide15.xml"/><Relationship Id="rId53" Type="http://schemas.openxmlformats.org/officeDocument/2006/relationships/slide" Target="slide17.xml"/><Relationship Id="rId58" Type="http://schemas.openxmlformats.org/officeDocument/2006/relationships/image" Target="../media/image25.png"/><Relationship Id="rId66" Type="http://schemas.openxmlformats.org/officeDocument/2006/relationships/image" Target="../media/image29.png"/><Relationship Id="rId5" Type="http://schemas.openxmlformats.org/officeDocument/2006/relationships/tags" Target="../tags/tag12.xml"/><Relationship Id="rId61" Type="http://schemas.openxmlformats.org/officeDocument/2006/relationships/slide" Target="slide23.xml"/><Relationship Id="rId19" Type="http://schemas.openxmlformats.org/officeDocument/2006/relationships/tags" Target="../tags/tag26.xml"/><Relationship Id="rId14" Type="http://schemas.openxmlformats.org/officeDocument/2006/relationships/tags" Target="../tags/tag21.xml"/><Relationship Id="rId22" Type="http://schemas.openxmlformats.org/officeDocument/2006/relationships/slideLayout" Target="../slideLayouts/slideLayout1.xml"/><Relationship Id="rId27" Type="http://schemas.openxmlformats.org/officeDocument/2006/relationships/slide" Target="slide4.xml"/><Relationship Id="rId30" Type="http://schemas.openxmlformats.org/officeDocument/2006/relationships/image" Target="../media/image11.png"/><Relationship Id="rId35" Type="http://schemas.openxmlformats.org/officeDocument/2006/relationships/slide" Target="slide8.xml"/><Relationship Id="rId43" Type="http://schemas.openxmlformats.org/officeDocument/2006/relationships/slide" Target="slide12.xml"/><Relationship Id="rId48" Type="http://schemas.openxmlformats.org/officeDocument/2006/relationships/image" Target="../media/image20.png"/><Relationship Id="rId56" Type="http://schemas.openxmlformats.org/officeDocument/2006/relationships/image" Target="../media/image24.png"/><Relationship Id="rId64" Type="http://schemas.openxmlformats.org/officeDocument/2006/relationships/image" Target="../media/image28.png"/><Relationship Id="rId8" Type="http://schemas.openxmlformats.org/officeDocument/2006/relationships/tags" Target="../tags/tag15.xml"/><Relationship Id="rId51" Type="http://schemas.openxmlformats.org/officeDocument/2006/relationships/slide" Target="slide18.xml"/><Relationship Id="rId3" Type="http://schemas.openxmlformats.org/officeDocument/2006/relationships/tags" Target="../tags/tag10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5" Type="http://schemas.openxmlformats.org/officeDocument/2006/relationships/slide" Target="slide19.xml"/><Relationship Id="rId33" Type="http://schemas.openxmlformats.org/officeDocument/2006/relationships/slide" Target="slide7.xml"/><Relationship Id="rId38" Type="http://schemas.openxmlformats.org/officeDocument/2006/relationships/image" Target="../media/image15.png"/><Relationship Id="rId46" Type="http://schemas.openxmlformats.org/officeDocument/2006/relationships/image" Target="../media/image19.png"/><Relationship Id="rId59" Type="http://schemas.openxmlformats.org/officeDocument/2006/relationships/slide" Target="slide21.xml"/><Relationship Id="rId67" Type="http://schemas.openxmlformats.org/officeDocument/2006/relationships/slide" Target="slide16.xml"/><Relationship Id="rId20" Type="http://schemas.openxmlformats.org/officeDocument/2006/relationships/tags" Target="../tags/tag27.xml"/><Relationship Id="rId41" Type="http://schemas.openxmlformats.org/officeDocument/2006/relationships/slide" Target="slide11.xml"/><Relationship Id="rId54" Type="http://schemas.openxmlformats.org/officeDocument/2006/relationships/image" Target="../media/image23.png"/><Relationship Id="rId62" Type="http://schemas.openxmlformats.org/officeDocument/2006/relationships/image" Target="../media/image27.png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5" Type="http://schemas.openxmlformats.org/officeDocument/2006/relationships/tags" Target="../tags/tag22.xml"/><Relationship Id="rId23" Type="http://schemas.openxmlformats.org/officeDocument/2006/relationships/notesSlide" Target="../notesSlides/notesSlide1.xml"/><Relationship Id="rId28" Type="http://schemas.openxmlformats.org/officeDocument/2006/relationships/image" Target="../media/image10.png"/><Relationship Id="rId36" Type="http://schemas.openxmlformats.org/officeDocument/2006/relationships/image" Target="../media/image14.png"/><Relationship Id="rId49" Type="http://schemas.openxmlformats.org/officeDocument/2006/relationships/slide" Target="slide13.xml"/><Relationship Id="rId57" Type="http://schemas.openxmlformats.org/officeDocument/2006/relationships/slide" Target="slide20.xml"/><Relationship Id="rId10" Type="http://schemas.openxmlformats.org/officeDocument/2006/relationships/tags" Target="../tags/tag17.xml"/><Relationship Id="rId31" Type="http://schemas.openxmlformats.org/officeDocument/2006/relationships/slide" Target="slide6.xml"/><Relationship Id="rId44" Type="http://schemas.openxmlformats.org/officeDocument/2006/relationships/image" Target="../media/image18.png"/><Relationship Id="rId52" Type="http://schemas.openxmlformats.org/officeDocument/2006/relationships/image" Target="../media/image22.png"/><Relationship Id="rId60" Type="http://schemas.openxmlformats.org/officeDocument/2006/relationships/image" Target="../media/image26.png"/><Relationship Id="rId65" Type="http://schemas.openxmlformats.org/officeDocument/2006/relationships/slide" Target="slide25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3" Type="http://schemas.openxmlformats.org/officeDocument/2006/relationships/tags" Target="../tags/tag20.xml"/><Relationship Id="rId18" Type="http://schemas.openxmlformats.org/officeDocument/2006/relationships/tags" Target="../tags/tag25.xml"/><Relationship Id="rId39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6" Type="http://schemas.openxmlformats.org/officeDocument/2006/relationships/image" Target="../media/image32.png"/><Relationship Id="rId5" Type="http://schemas.openxmlformats.org/officeDocument/2006/relationships/slide" Target="slide3.xml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rId10"/>
            <a:extLst>
              <a:ext uri="{FF2B5EF4-FFF2-40B4-BE49-F238E27FC236}">
                <a16:creationId xmlns:a16="http://schemas.microsoft.com/office/drawing/2014/main" id="{7A1DEC46-4F7B-CA20-34DF-67157D8B04C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4664" y="4216847"/>
            <a:ext cx="1167157" cy="1230974"/>
          </a:xfrm>
          <a:prstGeom prst="rect">
            <a:avLst/>
          </a:prstGeom>
        </p:spPr>
      </p:pic>
      <p:pic>
        <p:nvPicPr>
          <p:cNvPr id="12" name="Picture 11">
            <a:hlinkClick r:id="rId12"/>
            <a:extLst>
              <a:ext uri="{FF2B5EF4-FFF2-40B4-BE49-F238E27FC236}">
                <a16:creationId xmlns:a16="http://schemas.microsoft.com/office/drawing/2014/main" id="{0C4AF434-A4A0-1937-1E20-3705F9E5194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95539" y="4216847"/>
            <a:ext cx="1167158" cy="1230976"/>
          </a:xfrm>
          <a:prstGeom prst="rect">
            <a:avLst/>
          </a:prstGeom>
        </p:spPr>
      </p:pic>
      <p:pic>
        <p:nvPicPr>
          <p:cNvPr id="13" name="Picture 12">
            <a:hlinkClick r:id="rId14"/>
            <a:extLst>
              <a:ext uri="{FF2B5EF4-FFF2-40B4-BE49-F238E27FC236}">
                <a16:creationId xmlns:a16="http://schemas.microsoft.com/office/drawing/2014/main" id="{00ED7E17-5B26-9AB8-7549-FF47F180BAC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64198" y="4232051"/>
            <a:ext cx="1167158" cy="1230977"/>
          </a:xfrm>
          <a:prstGeom prst="rect">
            <a:avLst/>
          </a:prstGeom>
        </p:spPr>
      </p:pic>
      <p:pic>
        <p:nvPicPr>
          <p:cNvPr id="14" name="Picture 13">
            <a:hlinkClick r:id="rId16"/>
            <a:extLst>
              <a:ext uri="{FF2B5EF4-FFF2-40B4-BE49-F238E27FC236}">
                <a16:creationId xmlns:a16="http://schemas.microsoft.com/office/drawing/2014/main" id="{365751C4-A945-6EFA-37F2-18BAAD5DA91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5411" y="4208975"/>
            <a:ext cx="1167158" cy="1230977"/>
          </a:xfrm>
          <a:prstGeom prst="rect">
            <a:avLst/>
          </a:prstGeom>
        </p:spPr>
      </p:pic>
      <p:pic>
        <p:nvPicPr>
          <p:cNvPr id="15" name="Picture 14">
            <a:hlinkClick r:id="rId18"/>
            <a:extLst>
              <a:ext uri="{FF2B5EF4-FFF2-40B4-BE49-F238E27FC236}">
                <a16:creationId xmlns:a16="http://schemas.microsoft.com/office/drawing/2014/main" id="{FD114C03-8F03-CE6D-71BF-0AEB4F36B1A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1868" y="4214224"/>
            <a:ext cx="1167158" cy="123097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2DECE7F-9EEC-FFBB-D6FD-BCB09272DBB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396654" y="5568921"/>
            <a:ext cx="6986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www.musiccitycounselor.com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784BA3-C198-B9A2-3CEC-580547EB79D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818878" y="6113812"/>
            <a:ext cx="6902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  <a:hlinkClick r:id="rId20"/>
              </a:rPr>
              <a:t>www.counselorcollab.com</a:t>
            </a:r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0812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228DCA-1A3C-6041-7EFE-B7834A10D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6B9C3C19-198B-3064-5270-4D4916711BB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34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850998-609F-4A4E-BB1E-A23DF776E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6571254E-6D77-4B44-A6B1-D46732D0D93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509591" y="6000584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6282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4C8B12-D3BE-38DA-6EB8-772C7AC00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51E4FB2A-090E-FAE0-6EA2-4722D6B702E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219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717E29-9314-4CF8-C14B-D316C12DF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A42D553C-268A-8C32-FA27-7D2A7F453B7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214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F708DE-82E2-AD00-6D50-0E1896825B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D4674981-6107-EA19-8CAC-26B7081C9D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0167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3BA712-65F5-2D04-99BF-BFD15132C6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83B6CF0F-1C86-8C28-A6E8-CDC3F577D82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9039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46E930-DD89-4E8A-0CC9-144162169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2438FBF9-A8F1-9F60-4338-700F47E09CE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0852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37E417-9D71-7880-65DE-BDA3570AB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E43E8A09-CA3D-62EF-2B93-8DEF8DE432F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3466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925492-7841-A5C4-D4C6-DE4E66C8D4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2DD4827B-9A68-E4BF-0BF1-FAF330F37CE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1275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F4A65A-847E-6421-B6ED-6AF19E16C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0F18E503-EECF-3758-68ED-06CABCFBADD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019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F4248B-AA44-22BE-3941-45C7D187F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6338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58E0C0-ED6F-F5C8-6896-AFCBFE0C44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25CD2436-26F1-D6BA-0BE9-E6BAE339559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9226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B677D8-68B7-E348-9B5D-F08062F84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1C0FFBDD-F271-8406-4049-014B478FB93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3043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DAD3BB-5BD0-95AF-A79B-2DFAC9559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752EE962-D327-61D2-F4A4-88B8BAD2F0C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0584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C66C20-09EC-1787-F735-0822236E0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7DC0C7B5-2B8F-2335-0ACD-6B8ACF92BD1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7279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388B41-BBE0-F8A7-0F0A-ED657E6DF7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095B0419-4515-7115-0DD7-C12119B1831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8552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D482BA-7A83-C423-F997-670DDE020A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CF5C1300-7374-5A46-01BC-CB6606DCA74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8916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hlinkClick r:id="rId6"/>
            <a:extLst>
              <a:ext uri="{FF2B5EF4-FFF2-40B4-BE49-F238E27FC236}">
                <a16:creationId xmlns:a16="http://schemas.microsoft.com/office/drawing/2014/main" id="{C574C93A-3B1D-9DAF-5F24-94C8B464BEB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612" y="5836352"/>
            <a:ext cx="839164" cy="889626"/>
          </a:xfrm>
          <a:prstGeom prst="rect">
            <a:avLst/>
          </a:prstGeom>
        </p:spPr>
      </p:pic>
      <p:pic>
        <p:nvPicPr>
          <p:cNvPr id="35" name="Picture 34">
            <a:hlinkClick r:id="rId8"/>
            <a:extLst>
              <a:ext uri="{FF2B5EF4-FFF2-40B4-BE49-F238E27FC236}">
                <a16:creationId xmlns:a16="http://schemas.microsoft.com/office/drawing/2014/main" id="{3F442708-FFB2-F55A-8EC1-628654A31ED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064" y="5800802"/>
            <a:ext cx="858576" cy="858176"/>
          </a:xfrm>
          <a:prstGeom prst="rect">
            <a:avLst/>
          </a:prstGeom>
        </p:spPr>
      </p:pic>
      <p:pic>
        <p:nvPicPr>
          <p:cNvPr id="36" name="Picture 35">
            <a:hlinkClick r:id="rId10"/>
            <a:extLst>
              <a:ext uri="{FF2B5EF4-FFF2-40B4-BE49-F238E27FC236}">
                <a16:creationId xmlns:a16="http://schemas.microsoft.com/office/drawing/2014/main" id="{9568FD0C-4109-15D9-F26D-9F0C0B4B910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65" y="5799168"/>
            <a:ext cx="861443" cy="86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51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643F23-1FB6-2312-E1A7-D6BEA0D79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artoon of a person with a purple cape&#10;&#10;AI-generated content may be incorrect.">
            <a:hlinkClick r:id="rId25" action="ppaction://hlinksldjump"/>
            <a:extLst>
              <a:ext uri="{FF2B5EF4-FFF2-40B4-BE49-F238E27FC236}">
                <a16:creationId xmlns:a16="http://schemas.microsoft.com/office/drawing/2014/main" id="{2252D5C2-3131-FA5E-94C1-874C57802D8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6"/>
          <a:srcRect r="8040"/>
          <a:stretch/>
        </p:blipFill>
        <p:spPr>
          <a:xfrm>
            <a:off x="7498755" y="4802418"/>
            <a:ext cx="2137249" cy="1104900"/>
          </a:xfrm>
          <a:prstGeom prst="rect">
            <a:avLst/>
          </a:prstGeom>
        </p:spPr>
      </p:pic>
      <p:pic>
        <p:nvPicPr>
          <p:cNvPr id="18" name="Picture 17" descr="A cartoon of a child&#10;&#10;AI-generated content may be incorrect.">
            <a:hlinkClick r:id="rId27" action="ppaction://hlinksldjump"/>
            <a:extLst>
              <a:ext uri="{FF2B5EF4-FFF2-40B4-BE49-F238E27FC236}">
                <a16:creationId xmlns:a16="http://schemas.microsoft.com/office/drawing/2014/main" id="{9B69493C-2212-DF1A-B4C7-6D663F4742B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8"/>
          <a:srcRect r="6545" b="13651"/>
          <a:stretch/>
        </p:blipFill>
        <p:spPr>
          <a:xfrm>
            <a:off x="7469517" y="1634189"/>
            <a:ext cx="2195723" cy="1074704"/>
          </a:xfrm>
          <a:prstGeom prst="rect">
            <a:avLst/>
          </a:prstGeom>
        </p:spPr>
      </p:pic>
      <p:pic>
        <p:nvPicPr>
          <p:cNvPr id="26" name="Picture 25" descr="A cartoon of a child smiling&#10;&#10;AI-generated content may be incorrect.">
            <a:hlinkClick r:id="rId29" action="ppaction://hlinksldjump"/>
            <a:extLst>
              <a:ext uri="{FF2B5EF4-FFF2-40B4-BE49-F238E27FC236}">
                <a16:creationId xmlns:a16="http://schemas.microsoft.com/office/drawing/2014/main" id="{5D0A45B2-B35A-7647-F8F5-5371499CB11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0"/>
          <a:srcRect t="4134" r="13399" b="10567"/>
          <a:stretch/>
        </p:blipFill>
        <p:spPr>
          <a:xfrm>
            <a:off x="10017142" y="1634189"/>
            <a:ext cx="1946697" cy="1061631"/>
          </a:xfrm>
          <a:prstGeom prst="rect">
            <a:avLst/>
          </a:prstGeom>
        </p:spPr>
      </p:pic>
      <p:pic>
        <p:nvPicPr>
          <p:cNvPr id="32" name="Picture 31" descr="A cartoon of a child holding a tablet&#10;&#10;AI-generated content may be incorrect.">
            <a:hlinkClick r:id="rId31" action="ppaction://hlinksldjump"/>
            <a:extLst>
              <a:ext uri="{FF2B5EF4-FFF2-40B4-BE49-F238E27FC236}">
                <a16:creationId xmlns:a16="http://schemas.microsoft.com/office/drawing/2014/main" id="{41C61DB2-E688-E90F-4EE3-108213F5035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2"/>
          <a:srcRect r="23319" b="13651"/>
          <a:stretch/>
        </p:blipFill>
        <p:spPr>
          <a:xfrm>
            <a:off x="433533" y="2674194"/>
            <a:ext cx="1519210" cy="1074704"/>
          </a:xfrm>
          <a:prstGeom prst="rect">
            <a:avLst/>
          </a:prstGeom>
        </p:spPr>
      </p:pic>
      <p:pic>
        <p:nvPicPr>
          <p:cNvPr id="34" name="Picture 33" descr="A cartoon of a child with his hand up&#10;&#10;AI-generated content may be incorrect.">
            <a:hlinkClick r:id="rId33" action="ppaction://hlinksldjump"/>
            <a:extLst>
              <a:ext uri="{FF2B5EF4-FFF2-40B4-BE49-F238E27FC236}">
                <a16:creationId xmlns:a16="http://schemas.microsoft.com/office/drawing/2014/main" id="{DD4FAF01-84DA-16B8-FA6B-D1847BD3A1DF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4"/>
          <a:srcRect r="6299"/>
          <a:stretch/>
        </p:blipFill>
        <p:spPr>
          <a:xfrm>
            <a:off x="2429920" y="2730960"/>
            <a:ext cx="2463312" cy="1117600"/>
          </a:xfrm>
          <a:prstGeom prst="rect">
            <a:avLst/>
          </a:prstGeom>
        </p:spPr>
      </p:pic>
      <p:pic>
        <p:nvPicPr>
          <p:cNvPr id="36" name="Picture 35" descr="A cartoon child smiling with blonde hair&#10;&#10;AI-generated content may be incorrect.">
            <a:hlinkClick r:id="rId35" action="ppaction://hlinksldjump"/>
            <a:extLst>
              <a:ext uri="{FF2B5EF4-FFF2-40B4-BE49-F238E27FC236}">
                <a16:creationId xmlns:a16="http://schemas.microsoft.com/office/drawing/2014/main" id="{1F970645-576E-12CC-8D00-D902BDE80BC4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6"/>
          <a:srcRect r="16852" b="8917"/>
          <a:stretch/>
        </p:blipFill>
        <p:spPr>
          <a:xfrm>
            <a:off x="4931274" y="2730960"/>
            <a:ext cx="2375947" cy="1017938"/>
          </a:xfrm>
          <a:prstGeom prst="rect">
            <a:avLst/>
          </a:prstGeom>
        </p:spPr>
      </p:pic>
      <p:pic>
        <p:nvPicPr>
          <p:cNvPr id="42" name="Picture 41" descr="A cartoon character with text&#10;&#10;AI-generated content may be incorrect.">
            <a:hlinkClick r:id="rId37" action="ppaction://hlinksldjump"/>
            <a:extLst>
              <a:ext uri="{FF2B5EF4-FFF2-40B4-BE49-F238E27FC236}">
                <a16:creationId xmlns:a16="http://schemas.microsoft.com/office/drawing/2014/main" id="{A0D94EA0-5EB1-3142-4EB0-12630C60694E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8"/>
          <a:srcRect r="7121" b="10942"/>
          <a:stretch/>
        </p:blipFill>
        <p:spPr>
          <a:xfrm>
            <a:off x="7493975" y="2723576"/>
            <a:ext cx="2146806" cy="1017938"/>
          </a:xfrm>
          <a:prstGeom prst="rect">
            <a:avLst/>
          </a:prstGeom>
        </p:spPr>
      </p:pic>
      <p:pic>
        <p:nvPicPr>
          <p:cNvPr id="46" name="Picture 45" descr="A cartoon child with pink glasses giving a thumbs up&#10;&#10;AI-generated content may be incorrect.">
            <a:hlinkClick r:id="rId39" action="ppaction://hlinksldjump"/>
            <a:extLst>
              <a:ext uri="{FF2B5EF4-FFF2-40B4-BE49-F238E27FC236}">
                <a16:creationId xmlns:a16="http://schemas.microsoft.com/office/drawing/2014/main" id="{2072FCAC-E9C1-A6A5-D582-FAEE144B3027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0"/>
          <a:srcRect r="19391" b="18265"/>
          <a:stretch/>
        </p:blipFill>
        <p:spPr>
          <a:xfrm>
            <a:off x="10186860" y="2672337"/>
            <a:ext cx="1607260" cy="1069177"/>
          </a:xfrm>
          <a:prstGeom prst="rect">
            <a:avLst/>
          </a:prstGeom>
        </p:spPr>
      </p:pic>
      <p:pic>
        <p:nvPicPr>
          <p:cNvPr id="51" name="Picture 50" descr="A cartoon of a child with a hat&#10;&#10;AI-generated content may be incorrect.">
            <a:hlinkClick r:id="rId41" action="ppaction://hlinksldjump"/>
            <a:extLst>
              <a:ext uri="{FF2B5EF4-FFF2-40B4-BE49-F238E27FC236}">
                <a16:creationId xmlns:a16="http://schemas.microsoft.com/office/drawing/2014/main" id="{67812AC3-49A0-B075-49C8-6BBC5A877764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42"/>
          <a:srcRect l="8317" r="5859" b="5477"/>
          <a:stretch/>
        </p:blipFill>
        <p:spPr>
          <a:xfrm>
            <a:off x="0" y="3777443"/>
            <a:ext cx="2463312" cy="1008376"/>
          </a:xfrm>
          <a:prstGeom prst="rect">
            <a:avLst/>
          </a:prstGeom>
        </p:spPr>
      </p:pic>
      <p:pic>
        <p:nvPicPr>
          <p:cNvPr id="56" name="Picture 55" descr="A cartoon of a child&#10;&#10;AI-generated content may be incorrect.">
            <a:hlinkClick r:id="rId43" action="ppaction://hlinksldjump"/>
            <a:extLst>
              <a:ext uri="{FF2B5EF4-FFF2-40B4-BE49-F238E27FC236}">
                <a16:creationId xmlns:a16="http://schemas.microsoft.com/office/drawing/2014/main" id="{BD36A966-5A6D-69DD-9D22-D43A6BFB49CC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44"/>
          <a:srcRect r="8446"/>
          <a:stretch/>
        </p:blipFill>
        <p:spPr>
          <a:xfrm>
            <a:off x="2581503" y="3757119"/>
            <a:ext cx="2244075" cy="1028700"/>
          </a:xfrm>
          <a:prstGeom prst="rect">
            <a:avLst/>
          </a:prstGeom>
        </p:spPr>
      </p:pic>
      <p:pic>
        <p:nvPicPr>
          <p:cNvPr id="60" name="Picture 59" descr="A cartoon of a child with her hand to her face&#10;&#10;AI-generated content may be incorrect.">
            <a:hlinkClick r:id="rId45" action="ppaction://hlinksldjump"/>
            <a:extLst>
              <a:ext uri="{FF2B5EF4-FFF2-40B4-BE49-F238E27FC236}">
                <a16:creationId xmlns:a16="http://schemas.microsoft.com/office/drawing/2014/main" id="{8BEE5EAE-889A-B3A1-6C5C-D5E1E50E9D85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46"/>
          <a:srcRect r="14863"/>
          <a:stretch/>
        </p:blipFill>
        <p:spPr>
          <a:xfrm>
            <a:off x="9975894" y="3777443"/>
            <a:ext cx="2086797" cy="1066800"/>
          </a:xfrm>
          <a:prstGeom prst="rect">
            <a:avLst/>
          </a:prstGeom>
        </p:spPr>
      </p:pic>
      <p:pic>
        <p:nvPicPr>
          <p:cNvPr id="64" name="Picture 63" descr="A cartoon of a child with blonde hair&#10;&#10;AI-generated content may be incorrect.">
            <a:hlinkClick r:id="rId47" action="ppaction://hlinksldjump"/>
            <a:extLst>
              <a:ext uri="{FF2B5EF4-FFF2-40B4-BE49-F238E27FC236}">
                <a16:creationId xmlns:a16="http://schemas.microsoft.com/office/drawing/2014/main" id="{F0A4D9F4-4EEA-E5F5-9645-3510E16CCFCD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48"/>
          <a:srcRect r="12457" b="11493"/>
          <a:stretch/>
        </p:blipFill>
        <p:spPr>
          <a:xfrm>
            <a:off x="7469517" y="3696723"/>
            <a:ext cx="2190222" cy="1101557"/>
          </a:xfrm>
          <a:prstGeom prst="rect">
            <a:avLst/>
          </a:prstGeom>
        </p:spPr>
      </p:pic>
      <p:pic>
        <p:nvPicPr>
          <p:cNvPr id="69" name="Picture 68" descr="A cartoon of a person smiling&#10;&#10;AI-generated content may be incorrect.">
            <a:hlinkClick r:id="rId49" action="ppaction://hlinksldjump"/>
            <a:extLst>
              <a:ext uri="{FF2B5EF4-FFF2-40B4-BE49-F238E27FC236}">
                <a16:creationId xmlns:a16="http://schemas.microsoft.com/office/drawing/2014/main" id="{4934E11D-02C7-1CB1-B69F-C782F8F74224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50"/>
          <a:srcRect t="3305" r="9350" b="12387"/>
          <a:stretch/>
        </p:blipFill>
        <p:spPr>
          <a:xfrm>
            <a:off x="5022904" y="3730474"/>
            <a:ext cx="2221922" cy="1059998"/>
          </a:xfrm>
          <a:prstGeom prst="rect">
            <a:avLst/>
          </a:prstGeom>
        </p:spPr>
      </p:pic>
      <p:pic>
        <p:nvPicPr>
          <p:cNvPr id="71" name="Picture 70" descr="A cartoon of two people&#10;&#10;AI-generated content may be incorrect.">
            <a:hlinkClick r:id="rId51" action="ppaction://hlinksldjump"/>
            <a:extLst>
              <a:ext uri="{FF2B5EF4-FFF2-40B4-BE49-F238E27FC236}">
                <a16:creationId xmlns:a16="http://schemas.microsoft.com/office/drawing/2014/main" id="{8959FF35-C1E4-4A77-EA47-2BE23C78942A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52"/>
          <a:srcRect r="16283" b="11493"/>
          <a:stretch/>
        </p:blipFill>
        <p:spPr>
          <a:xfrm>
            <a:off x="5015116" y="4756312"/>
            <a:ext cx="2190222" cy="1101557"/>
          </a:xfrm>
          <a:prstGeom prst="rect">
            <a:avLst/>
          </a:prstGeom>
        </p:spPr>
      </p:pic>
      <p:pic>
        <p:nvPicPr>
          <p:cNvPr id="73" name="Picture 72" descr="A cartoon of a person&#10;&#10;AI-generated content may be incorrect.">
            <a:hlinkClick r:id="rId53" action="ppaction://hlinksldjump"/>
            <a:extLst>
              <a:ext uri="{FF2B5EF4-FFF2-40B4-BE49-F238E27FC236}">
                <a16:creationId xmlns:a16="http://schemas.microsoft.com/office/drawing/2014/main" id="{BF022CFD-3C53-46A1-F811-ECCACF897E8B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54"/>
          <a:srcRect r="8714"/>
          <a:stretch/>
        </p:blipFill>
        <p:spPr>
          <a:xfrm>
            <a:off x="2682179" y="4810934"/>
            <a:ext cx="2086797" cy="1066800"/>
          </a:xfrm>
          <a:prstGeom prst="rect">
            <a:avLst/>
          </a:prstGeom>
        </p:spPr>
      </p:pic>
      <p:pic>
        <p:nvPicPr>
          <p:cNvPr id="76" name="Picture 75" descr="A cartoon of a child smiling&#10;&#10;AI-generated content may be incorrect.">
            <a:hlinkClick r:id="rId55" action="ppaction://hlinksldjump"/>
            <a:extLst>
              <a:ext uri="{FF2B5EF4-FFF2-40B4-BE49-F238E27FC236}">
                <a16:creationId xmlns:a16="http://schemas.microsoft.com/office/drawing/2014/main" id="{AA1D7A60-1CBB-8D5E-362A-EAEA490516C7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56"/>
          <a:srcRect r="24090"/>
          <a:stretch/>
        </p:blipFill>
        <p:spPr>
          <a:xfrm>
            <a:off x="2871228" y="5836138"/>
            <a:ext cx="1579097" cy="1021862"/>
          </a:xfrm>
          <a:prstGeom prst="rect">
            <a:avLst/>
          </a:prstGeom>
        </p:spPr>
      </p:pic>
      <p:pic>
        <p:nvPicPr>
          <p:cNvPr id="94" name="Picture 93" descr="A cartoon of a person&#10;&#10;AI-generated content may be incorrect.">
            <a:hlinkClick r:id="rId57" action="ppaction://hlinksldjump"/>
            <a:extLst>
              <a:ext uri="{FF2B5EF4-FFF2-40B4-BE49-F238E27FC236}">
                <a16:creationId xmlns:a16="http://schemas.microsoft.com/office/drawing/2014/main" id="{4F0D5FA9-C73F-9084-78E9-626AB1CD4417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58"/>
          <a:srcRect r="9663" b="7044"/>
          <a:stretch/>
        </p:blipFill>
        <p:spPr>
          <a:xfrm>
            <a:off x="9754111" y="4830799"/>
            <a:ext cx="2443701" cy="1027070"/>
          </a:xfrm>
          <a:prstGeom prst="rect">
            <a:avLst/>
          </a:prstGeom>
        </p:spPr>
      </p:pic>
      <p:pic>
        <p:nvPicPr>
          <p:cNvPr id="97" name="Picture 96" descr="A cartoon of a person smiling&#10;&#10;AI-generated content may be incorrect.">
            <a:hlinkClick r:id="rId59" action="ppaction://hlinksldjump"/>
            <a:extLst>
              <a:ext uri="{FF2B5EF4-FFF2-40B4-BE49-F238E27FC236}">
                <a16:creationId xmlns:a16="http://schemas.microsoft.com/office/drawing/2014/main" id="{E6D33C7E-A9B7-BE47-7588-1727317D8049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60"/>
          <a:srcRect r="18680"/>
          <a:stretch/>
        </p:blipFill>
        <p:spPr>
          <a:xfrm>
            <a:off x="361491" y="5794345"/>
            <a:ext cx="1786684" cy="1092200"/>
          </a:xfrm>
          <a:prstGeom prst="rect">
            <a:avLst/>
          </a:prstGeom>
        </p:spPr>
      </p:pic>
      <p:pic>
        <p:nvPicPr>
          <p:cNvPr id="103" name="Picture 102" descr="A red helmet with black background&#10;&#10;AI-generated content may be incorrect.">
            <a:hlinkClick r:id="rId61" action="ppaction://hlinksldjump"/>
            <a:extLst>
              <a:ext uri="{FF2B5EF4-FFF2-40B4-BE49-F238E27FC236}">
                <a16:creationId xmlns:a16="http://schemas.microsoft.com/office/drawing/2014/main" id="{50C41165-F338-D00D-4C83-86318FF3EFF4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62"/>
          <a:srcRect r="7210"/>
          <a:stretch/>
        </p:blipFill>
        <p:spPr>
          <a:xfrm>
            <a:off x="5132204" y="5847594"/>
            <a:ext cx="2003323" cy="1079500"/>
          </a:xfrm>
          <a:prstGeom prst="rect">
            <a:avLst/>
          </a:prstGeom>
        </p:spPr>
      </p:pic>
      <p:pic>
        <p:nvPicPr>
          <p:cNvPr id="105" name="Picture 104" descr="A cartoon of a person holding a stop sign&#10;&#10;AI-generated content may be incorrect.">
            <a:hlinkClick r:id="rId63" action="ppaction://hlinksldjump"/>
            <a:extLst>
              <a:ext uri="{FF2B5EF4-FFF2-40B4-BE49-F238E27FC236}">
                <a16:creationId xmlns:a16="http://schemas.microsoft.com/office/drawing/2014/main" id="{C5912C8F-2650-EBBE-92EB-3A59F4FE6495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64"/>
          <a:srcRect l="4789" r="14878" b="15755"/>
          <a:stretch/>
        </p:blipFill>
        <p:spPr>
          <a:xfrm>
            <a:off x="7622657" y="5794345"/>
            <a:ext cx="1856806" cy="1037805"/>
          </a:xfrm>
          <a:prstGeom prst="rect">
            <a:avLst/>
          </a:prstGeom>
        </p:spPr>
      </p:pic>
      <p:pic>
        <p:nvPicPr>
          <p:cNvPr id="109" name="Picture 108" descr="A blue and brown logo&#10;&#10;AI-generated content may be incorrect.">
            <a:hlinkClick r:id="rId65" action="ppaction://hlinksldjump"/>
            <a:extLst>
              <a:ext uri="{FF2B5EF4-FFF2-40B4-BE49-F238E27FC236}">
                <a16:creationId xmlns:a16="http://schemas.microsoft.com/office/drawing/2014/main" id="{A3284792-C0B3-145B-FACA-CB85A6CCE782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66"/>
          <a:srcRect r="8999"/>
          <a:stretch/>
        </p:blipFill>
        <p:spPr>
          <a:xfrm>
            <a:off x="9776626" y="5889952"/>
            <a:ext cx="2426998" cy="1028700"/>
          </a:xfrm>
          <a:prstGeom prst="rect">
            <a:avLst/>
          </a:prstGeom>
        </p:spPr>
      </p:pic>
      <p:pic>
        <p:nvPicPr>
          <p:cNvPr id="3" name="Picture 2" descr="A cartoon of a person smiling&#10;&#10;AI-generated content may be incorrect.">
            <a:hlinkClick r:id="rId67" action="ppaction://hlinksldjump"/>
            <a:extLst>
              <a:ext uri="{FF2B5EF4-FFF2-40B4-BE49-F238E27FC236}">
                <a16:creationId xmlns:a16="http://schemas.microsoft.com/office/drawing/2014/main" id="{40DB8DAC-8CE8-75C2-640D-F46F1A082AF8}"/>
              </a:ext>
            </a:extLst>
          </p:cNvPr>
          <p:cNvPicPr>
            <a:picLocks noChangeAspect="1"/>
          </p:cNvPicPr>
          <p:nvPr/>
        </p:nvPicPr>
        <p:blipFill>
          <a:blip r:embed="rId68"/>
          <a:srcRect r="9218" b="14000"/>
          <a:stretch/>
        </p:blipFill>
        <p:spPr>
          <a:xfrm>
            <a:off x="188257" y="4765669"/>
            <a:ext cx="2086797" cy="109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789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068AFD-2362-1B06-0EFB-16E2F09DF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ABE45CAC-3E11-9CE2-17BD-63774C285FD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4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2D61A5-3345-8D36-8F71-38924D6E63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FC8526F4-02B6-8041-4121-AC3D70CDA48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98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3FC220-B6EC-75B9-C91D-0BE53911F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F2F7DFBC-4F36-F13D-E3E2-E4DF79D3C95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39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05D614-DDE7-856F-DA96-70B29329BB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B0976877-38AC-FDB1-F586-E0AE965FA3D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104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8AA036-9A2A-F638-DFFA-0C58FC7F9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2F141675-6E6B-434F-C4C9-C27145848C0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8086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FA3BF6-D9CB-9F53-1581-86AD2BD69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blue arrow with black text&#10;&#10;AI-generated content may be incorrect.">
            <a:hlinkClick r:id="rId5" action="ppaction://hlinksldjump"/>
            <a:extLst>
              <a:ext uri="{FF2B5EF4-FFF2-40B4-BE49-F238E27FC236}">
                <a16:creationId xmlns:a16="http://schemas.microsoft.com/office/drawing/2014/main" id="{951F2C7C-47FA-EAAA-FCE3-EE97DE953B7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rcRect l="33399" t="10727" r="18212" b="8709"/>
          <a:stretch/>
        </p:blipFill>
        <p:spPr>
          <a:xfrm>
            <a:off x="10487746" y="5875628"/>
            <a:ext cx="1593809" cy="84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3168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3799</TotalTime>
  <Words>40</Words>
  <Application>Microsoft Macintosh PowerPoint</Application>
  <PresentationFormat>Widescreen</PresentationFormat>
  <Paragraphs>26</Paragraphs>
  <Slides>26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APLPapaTroll</vt:lpstr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37</cp:revision>
  <dcterms:created xsi:type="dcterms:W3CDTF">2025-03-20T22:56:14Z</dcterms:created>
  <dcterms:modified xsi:type="dcterms:W3CDTF">2025-03-23T14:15:55Z</dcterms:modified>
</cp:coreProperties>
</file>