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32" r:id="rId2"/>
    <p:sldId id="281" r:id="rId3"/>
    <p:sldId id="282" r:id="rId4"/>
    <p:sldId id="283" r:id="rId5"/>
    <p:sldId id="284" r:id="rId6"/>
    <p:sldId id="345" r:id="rId7"/>
    <p:sldId id="347" r:id="rId8"/>
    <p:sldId id="349" r:id="rId9"/>
    <p:sldId id="353" r:id="rId10"/>
    <p:sldId id="351" r:id="rId11"/>
    <p:sldId id="355" r:id="rId12"/>
    <p:sldId id="357" r:id="rId13"/>
    <p:sldId id="359" r:id="rId14"/>
    <p:sldId id="361" r:id="rId15"/>
    <p:sldId id="343" r:id="rId16"/>
    <p:sldId id="363" r:id="rId17"/>
    <p:sldId id="365" r:id="rId18"/>
    <p:sldId id="367" r:id="rId19"/>
    <p:sldId id="369" r:id="rId20"/>
    <p:sldId id="371" r:id="rId21"/>
    <p:sldId id="373" r:id="rId22"/>
  </p:sldIdLst>
  <p:sldSz cx="134112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42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AF1"/>
    <a:srgbClr val="F79EC5"/>
    <a:srgbClr val="FFD739"/>
    <a:srgbClr val="E6E6E6"/>
    <a:srgbClr val="ABE293"/>
    <a:srgbClr val="7ED856"/>
    <a:srgbClr val="2BCA52"/>
    <a:srgbClr val="75C9E8"/>
    <a:srgbClr val="FFEEAB"/>
    <a:srgbClr val="D7B6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82" autoAdjust="0"/>
    <p:restoredTop sz="93216" autoAdjust="0"/>
  </p:normalViewPr>
  <p:slideViewPr>
    <p:cSldViewPr snapToGrid="0" snapToObjects="1">
      <p:cViewPr varScale="1">
        <p:scale>
          <a:sx n="65" d="100"/>
          <a:sy n="65" d="100"/>
        </p:scale>
        <p:origin x="48" y="48"/>
      </p:cViewPr>
      <p:guideLst>
        <p:guide orient="horz" pos="3168"/>
        <p:guide pos="42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5840" y="3124628"/>
            <a:ext cx="1139952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1680" y="5699760"/>
            <a:ext cx="938784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65583" y="591397"/>
            <a:ext cx="2563496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0444" y="591397"/>
            <a:ext cx="747162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392" y="6463454"/>
            <a:ext cx="11399520" cy="1997710"/>
          </a:xfrm>
        </p:spPr>
        <p:txBody>
          <a:bodyPr anchor="t"/>
          <a:lstStyle>
            <a:lvl1pPr algn="l">
              <a:defRPr sz="400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9392" y="4263180"/>
            <a:ext cx="1139952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5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7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90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2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5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7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0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0445" y="3441277"/>
            <a:ext cx="5017558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520" y="3441277"/>
            <a:ext cx="5017560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" y="402802"/>
            <a:ext cx="1207008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560" y="2251499"/>
            <a:ext cx="592561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0560" y="3189817"/>
            <a:ext cx="592561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12705" y="2251499"/>
            <a:ext cx="5927937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12705" y="3189817"/>
            <a:ext cx="5927937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1" y="400473"/>
            <a:ext cx="4412192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3406" y="400474"/>
            <a:ext cx="7497234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1" y="2104814"/>
            <a:ext cx="4412192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8689" y="7040880"/>
            <a:ext cx="804672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28689" y="898737"/>
            <a:ext cx="804672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52" indent="0">
              <a:buNone/>
              <a:defRPr sz="2800"/>
            </a:lvl2pPr>
            <a:lvl3pPr marL="914504" indent="0">
              <a:buNone/>
              <a:defRPr sz="2400"/>
            </a:lvl3pPr>
            <a:lvl4pPr marL="1371757" indent="0">
              <a:buNone/>
              <a:defRPr sz="2000"/>
            </a:lvl4pPr>
            <a:lvl5pPr marL="1829009" indent="0">
              <a:buNone/>
              <a:defRPr sz="2000"/>
            </a:lvl5pPr>
            <a:lvl6pPr marL="2286261" indent="0">
              <a:buNone/>
              <a:defRPr sz="2000"/>
            </a:lvl6pPr>
            <a:lvl7pPr marL="2743513" indent="0">
              <a:buNone/>
              <a:defRPr sz="2000"/>
            </a:lvl7pPr>
            <a:lvl8pPr marL="3200766" indent="0">
              <a:buNone/>
              <a:defRPr sz="2000"/>
            </a:lvl8pPr>
            <a:lvl9pPr marL="3658018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8689" y="7872096"/>
            <a:ext cx="804672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0560" y="402802"/>
            <a:ext cx="1207008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560" y="2346965"/>
            <a:ext cx="1207008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0560" y="9322651"/>
            <a:ext cx="3129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82161" y="9322651"/>
            <a:ext cx="42468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11361" y="9322651"/>
            <a:ext cx="3129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5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39" indent="-342939" algn="l" defTabSz="457252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35" indent="-285783" algn="l" defTabSz="45725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31" indent="-228626" algn="l" defTabSz="45725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83" indent="-228626" algn="l" defTabSz="457252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35" indent="-228626" algn="l" defTabSz="457252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87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40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92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44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52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04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57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09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61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513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66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018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3001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5920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2554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42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4821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97054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415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71091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0988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6084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890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9391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51110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2144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514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519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032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156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057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439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9304836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61534</TotalTime>
  <Words>0</Words>
  <Application>Microsoft Office PowerPoint</Application>
  <PresentationFormat>Custom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614</cp:revision>
  <cp:lastPrinted>2022-05-11T15:45:39Z</cp:lastPrinted>
  <dcterms:created xsi:type="dcterms:W3CDTF">2016-01-18T20:00:00Z</dcterms:created>
  <dcterms:modified xsi:type="dcterms:W3CDTF">2025-02-02T18:45:22Z</dcterms:modified>
</cp:coreProperties>
</file>