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403" r:id="rId2"/>
    <p:sldId id="283" r:id="rId3"/>
    <p:sldId id="270" r:id="rId4"/>
    <p:sldId id="415" r:id="rId5"/>
    <p:sldId id="416" r:id="rId6"/>
    <p:sldId id="417" r:id="rId7"/>
    <p:sldId id="418" r:id="rId8"/>
    <p:sldId id="419" r:id="rId9"/>
    <p:sldId id="420" r:id="rId10"/>
    <p:sldId id="421" r:id="rId11"/>
    <p:sldId id="422" r:id="rId12"/>
    <p:sldId id="423" r:id="rId13"/>
    <p:sldId id="424" r:id="rId14"/>
    <p:sldId id="425" r:id="rId15"/>
    <p:sldId id="426" r:id="rId16"/>
    <p:sldId id="430" r:id="rId17"/>
    <p:sldId id="431" r:id="rId18"/>
    <p:sldId id="432" r:id="rId19"/>
    <p:sldId id="433" r:id="rId20"/>
    <p:sldId id="434" r:id="rId21"/>
    <p:sldId id="435" r:id="rId22"/>
    <p:sldId id="436" r:id="rId23"/>
    <p:sldId id="437" r:id="rId24"/>
    <p:sldId id="438" r:id="rId25"/>
    <p:sldId id="439" r:id="rId26"/>
    <p:sldId id="440" r:id="rId27"/>
    <p:sldId id="404" r:id="rId28"/>
  </p:sldIdLst>
  <p:sldSz cx="7772400" cy="10058400"/>
  <p:notesSz cx="6858000" cy="9144000"/>
  <p:embeddedFontLst>
    <p:embeddedFont>
      <p:font typeface="KAElementary" pitchFamily="2" charset="-127"/>
      <p:regular r:id="rId29"/>
    </p:embeddedFont>
    <p:embeddedFont>
      <p:font typeface="AGHowDoYouSurvive" panose="02000603000000000000" pitchFamily="2" charset="0"/>
      <p:regular r:id="rId30"/>
    </p:embeddedFont>
    <p:embeddedFont>
      <p:font typeface="APLPapaTroll" panose="02000603000000000000" pitchFamily="2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KALovekind" pitchFamily="2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24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9B8"/>
    <a:srgbClr val="FFE845"/>
    <a:srgbClr val="03EFE8"/>
    <a:srgbClr val="C04FF5"/>
    <a:srgbClr val="FFA704"/>
    <a:srgbClr val="333333"/>
    <a:srgbClr val="279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4DF7AB-D586-4F33-8ABF-B023CA541554}" v="464" dt="2023-10-26T18:10:27.466"/>
    <p1510:client id="{95D2F9A0-5814-4220-B769-484358E66DB6}" v="462" dt="2023-10-26T17:59:00.4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2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2112" y="136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Oathout" userId="6ff55ba14486fe89" providerId="LiveId" clId="{054DF7AB-D586-4F33-8ABF-B023CA541554}"/>
    <pc:docChg chg="custSel modSld">
      <pc:chgData name="Laura Oathout" userId="6ff55ba14486fe89" providerId="LiveId" clId="{054DF7AB-D586-4F33-8ABF-B023CA541554}" dt="2023-10-26T18:14:42.769" v="824" actId="166"/>
      <pc:docMkLst>
        <pc:docMk/>
      </pc:docMkLst>
      <pc:sldChg chg="delSp mod setBg">
        <pc:chgData name="Laura Oathout" userId="6ff55ba14486fe89" providerId="LiveId" clId="{054DF7AB-D586-4F33-8ABF-B023CA541554}" dt="2023-10-26T18:10:26.250" v="49"/>
        <pc:sldMkLst>
          <pc:docMk/>
          <pc:sldMk cId="2311885982" sldId="270"/>
        </pc:sldMkLst>
        <pc:spChg chg="del">
          <ac:chgData name="Laura Oathout" userId="6ff55ba14486fe89" providerId="LiveId" clId="{054DF7AB-D586-4F33-8ABF-B023CA541554}" dt="2023-10-26T18:10:26.225" v="47"/>
          <ac:spMkLst>
            <pc:docMk/>
            <pc:sldMk cId="2311885982" sldId="270"/>
            <ac:spMk id="4" creationId="{00000000-0000-0000-0000-000000000000}"/>
          </ac:spMkLst>
        </pc:spChg>
      </pc:sldChg>
      <pc:sldChg chg="delSp mod setBg">
        <pc:chgData name="Laura Oathout" userId="6ff55ba14486fe89" providerId="LiveId" clId="{054DF7AB-D586-4F33-8ABF-B023CA541554}" dt="2023-10-26T18:10:26.223" v="45"/>
        <pc:sldMkLst>
          <pc:docMk/>
          <pc:sldMk cId="1061042914" sldId="283"/>
        </pc:sldMkLst>
        <pc:spChg chg="del">
          <ac:chgData name="Laura Oathout" userId="6ff55ba14486fe89" providerId="LiveId" clId="{054DF7AB-D586-4F33-8ABF-B023CA541554}" dt="2023-10-26T18:10:26.183" v="37"/>
          <ac:spMkLst>
            <pc:docMk/>
            <pc:sldMk cId="1061042914" sldId="283"/>
            <ac:spMk id="2" creationId="{5C8FDE6C-8E15-1DF0-A087-94EE36170B07}"/>
          </ac:spMkLst>
        </pc:spChg>
        <pc:spChg chg="del">
          <ac:chgData name="Laura Oathout" userId="6ff55ba14486fe89" providerId="LiveId" clId="{054DF7AB-D586-4F33-8ABF-B023CA541554}" dt="2023-10-26T18:10:26.190" v="43"/>
          <ac:spMkLst>
            <pc:docMk/>
            <pc:sldMk cId="1061042914" sldId="283"/>
            <ac:spMk id="3" creationId="{5AE09049-8DC9-0A56-0EE4-F6F35FA55F5E}"/>
          </ac:spMkLst>
        </pc:spChg>
        <pc:spChg chg="del">
          <ac:chgData name="Laura Oathout" userId="6ff55ba14486fe89" providerId="LiveId" clId="{054DF7AB-D586-4F33-8ABF-B023CA541554}" dt="2023-10-26T18:10:26.183" v="39"/>
          <ac:spMkLst>
            <pc:docMk/>
            <pc:sldMk cId="1061042914" sldId="283"/>
            <ac:spMk id="5" creationId="{00000000-0000-0000-0000-000000000000}"/>
          </ac:spMkLst>
        </pc:spChg>
        <pc:spChg chg="del">
          <ac:chgData name="Laura Oathout" userId="6ff55ba14486fe89" providerId="LiveId" clId="{054DF7AB-D586-4F33-8ABF-B023CA541554}" dt="2023-10-26T18:10:26.183" v="41"/>
          <ac:spMkLst>
            <pc:docMk/>
            <pc:sldMk cId="1061042914" sldId="283"/>
            <ac:spMk id="7" creationId="{00000000-0000-0000-0000-000000000000}"/>
          </ac:spMkLst>
        </pc:spChg>
      </pc:sldChg>
      <pc:sldChg chg="delSp mod setBg">
        <pc:chgData name="Laura Oathout" userId="6ff55ba14486fe89" providerId="LiveId" clId="{054DF7AB-D586-4F33-8ABF-B023CA541554}" dt="2023-10-26T18:10:26.172" v="35"/>
        <pc:sldMkLst>
          <pc:docMk/>
          <pc:sldMk cId="1474610198" sldId="403"/>
        </pc:sldMkLst>
        <pc:spChg chg="del">
          <ac:chgData name="Laura Oathout" userId="6ff55ba14486fe89" providerId="LiveId" clId="{054DF7AB-D586-4F33-8ABF-B023CA541554}" dt="2023-10-26T18:10:26.097" v="9"/>
          <ac:spMkLst>
            <pc:docMk/>
            <pc:sldMk cId="1474610198" sldId="403"/>
            <ac:spMk id="6" creationId="{D37F7050-13D7-C3BF-D7B0-F0531E210D40}"/>
          </ac:spMkLst>
        </pc:spChg>
        <pc:spChg chg="del">
          <ac:chgData name="Laura Oathout" userId="6ff55ba14486fe89" providerId="LiveId" clId="{054DF7AB-D586-4F33-8ABF-B023CA541554}" dt="2023-10-26T18:10:26.093" v="5"/>
          <ac:spMkLst>
            <pc:docMk/>
            <pc:sldMk cId="1474610198" sldId="403"/>
            <ac:spMk id="7" creationId="{00000000-0000-0000-0000-000000000000}"/>
          </ac:spMkLst>
        </pc:spChg>
        <pc:spChg chg="del">
          <ac:chgData name="Laura Oathout" userId="6ff55ba14486fe89" providerId="LiveId" clId="{054DF7AB-D586-4F33-8ABF-B023CA541554}" dt="2023-10-26T18:10:26.095" v="7"/>
          <ac:spMkLst>
            <pc:docMk/>
            <pc:sldMk cId="1474610198" sldId="403"/>
            <ac:spMk id="8" creationId="{00000000-0000-0000-0000-000000000000}"/>
          </ac:spMkLst>
        </pc:spChg>
        <pc:spChg chg="del">
          <ac:chgData name="Laura Oathout" userId="6ff55ba14486fe89" providerId="LiveId" clId="{054DF7AB-D586-4F33-8ABF-B023CA541554}" dt="2023-10-26T18:10:26.106" v="19"/>
          <ac:spMkLst>
            <pc:docMk/>
            <pc:sldMk cId="1474610198" sldId="403"/>
            <ac:spMk id="16" creationId="{E658C692-BE55-7EE7-0D09-640F317A9DE2}"/>
          </ac:spMkLst>
        </pc:spChg>
        <pc:spChg chg="del">
          <ac:chgData name="Laura Oathout" userId="6ff55ba14486fe89" providerId="LiveId" clId="{054DF7AB-D586-4F33-8ABF-B023CA541554}" dt="2023-10-26T18:10:26.106" v="21"/>
          <ac:spMkLst>
            <pc:docMk/>
            <pc:sldMk cId="1474610198" sldId="403"/>
            <ac:spMk id="17" creationId="{1277A371-8BFD-E26B-CEEE-9EF3FA941B52}"/>
          </ac:spMkLst>
        </pc:spChg>
        <pc:spChg chg="del">
          <ac:chgData name="Laura Oathout" userId="6ff55ba14486fe89" providerId="LiveId" clId="{054DF7AB-D586-4F33-8ABF-B023CA541554}" dt="2023-10-26T18:10:26.106" v="17"/>
          <ac:spMkLst>
            <pc:docMk/>
            <pc:sldMk cId="1474610198" sldId="403"/>
            <ac:spMk id="20" creationId="{1386CD7A-8477-D10D-7D35-9AF25F18D217}"/>
          </ac:spMkLst>
        </pc:spChg>
        <pc:spChg chg="del">
          <ac:chgData name="Laura Oathout" userId="6ff55ba14486fe89" providerId="LiveId" clId="{054DF7AB-D586-4F33-8ABF-B023CA541554}" dt="2023-10-26T18:10:26.119" v="25"/>
          <ac:spMkLst>
            <pc:docMk/>
            <pc:sldMk cId="1474610198" sldId="403"/>
            <ac:spMk id="21" creationId="{8A310A46-AFE5-D9E7-6BE6-F3202644DAB5}"/>
          </ac:spMkLst>
        </pc:spChg>
        <pc:spChg chg="del">
          <ac:chgData name="Laura Oathout" userId="6ff55ba14486fe89" providerId="LiveId" clId="{054DF7AB-D586-4F33-8ABF-B023CA541554}" dt="2023-10-26T18:10:26.101" v="11"/>
          <ac:spMkLst>
            <pc:docMk/>
            <pc:sldMk cId="1474610198" sldId="403"/>
            <ac:spMk id="50" creationId="{59490F15-1626-238C-50F2-D7F13FA2B058}"/>
          </ac:spMkLst>
        </pc:spChg>
        <pc:picChg chg="del">
          <ac:chgData name="Laura Oathout" userId="6ff55ba14486fe89" providerId="LiveId" clId="{054DF7AB-D586-4F33-8ABF-B023CA541554}" dt="2023-10-26T18:10:26.105" v="13"/>
          <ac:picMkLst>
            <pc:docMk/>
            <pc:sldMk cId="1474610198" sldId="403"/>
            <ac:picMk id="4" creationId="{D500B9B2-D9C0-3340-2909-A6BBE7931D94}"/>
          </ac:picMkLst>
        </pc:picChg>
        <pc:picChg chg="del">
          <ac:chgData name="Laura Oathout" userId="6ff55ba14486fe89" providerId="LiveId" clId="{054DF7AB-D586-4F33-8ABF-B023CA541554}" dt="2023-10-26T18:10:26.106" v="23"/>
          <ac:picMkLst>
            <pc:docMk/>
            <pc:sldMk cId="1474610198" sldId="403"/>
            <ac:picMk id="5" creationId="{6865A921-B5E7-1746-ECC4-B0510E59C40B}"/>
          </ac:picMkLst>
        </pc:picChg>
        <pc:picChg chg="del">
          <ac:chgData name="Laura Oathout" userId="6ff55ba14486fe89" providerId="LiveId" clId="{054DF7AB-D586-4F33-8ABF-B023CA541554}" dt="2023-10-26T18:10:26.106" v="15"/>
          <ac:picMkLst>
            <pc:docMk/>
            <pc:sldMk cId="1474610198" sldId="403"/>
            <ac:picMk id="10" creationId="{A411B1B9-DFFE-7937-777C-D8817248C1F7}"/>
          </ac:picMkLst>
        </pc:picChg>
        <pc:picChg chg="del">
          <ac:chgData name="Laura Oathout" userId="6ff55ba14486fe89" providerId="LiveId" clId="{054DF7AB-D586-4F33-8ABF-B023CA541554}" dt="2023-10-26T18:10:26.087" v="1"/>
          <ac:picMkLst>
            <pc:docMk/>
            <pc:sldMk cId="1474610198" sldId="403"/>
            <ac:picMk id="11" creationId="{B3CCFEBA-1A53-8521-C3E6-25FECCFDF900}"/>
          </ac:picMkLst>
        </pc:picChg>
        <pc:picChg chg="del">
          <ac:chgData name="Laura Oathout" userId="6ff55ba14486fe89" providerId="LiveId" clId="{054DF7AB-D586-4F33-8ABF-B023CA541554}" dt="2023-10-26T18:10:26.119" v="27"/>
          <ac:picMkLst>
            <pc:docMk/>
            <pc:sldMk cId="1474610198" sldId="403"/>
            <ac:picMk id="23" creationId="{362E30EF-E31F-CFF1-8670-06EA269C3CE4}"/>
          </ac:picMkLst>
        </pc:picChg>
        <pc:picChg chg="del">
          <ac:chgData name="Laura Oathout" userId="6ff55ba14486fe89" providerId="LiveId" clId="{054DF7AB-D586-4F33-8ABF-B023CA541554}" dt="2023-10-26T18:10:26.119" v="29"/>
          <ac:picMkLst>
            <pc:docMk/>
            <pc:sldMk cId="1474610198" sldId="403"/>
            <ac:picMk id="24" creationId="{7BA6F8A4-F7AB-CF42-E0E5-E9374F43BD0B}"/>
          </ac:picMkLst>
        </pc:picChg>
        <pc:picChg chg="del">
          <ac:chgData name="Laura Oathout" userId="6ff55ba14486fe89" providerId="LiveId" clId="{054DF7AB-D586-4F33-8ABF-B023CA541554}" dt="2023-10-26T18:10:26.127" v="31"/>
          <ac:picMkLst>
            <pc:docMk/>
            <pc:sldMk cId="1474610198" sldId="403"/>
            <ac:picMk id="26" creationId="{BBA3F102-5230-9447-C871-8194BBE7A660}"/>
          </ac:picMkLst>
        </pc:picChg>
        <pc:picChg chg="del">
          <ac:chgData name="Laura Oathout" userId="6ff55ba14486fe89" providerId="LiveId" clId="{054DF7AB-D586-4F33-8ABF-B023CA541554}" dt="2023-10-26T18:10:26.130" v="33"/>
          <ac:picMkLst>
            <pc:docMk/>
            <pc:sldMk cId="1474610198" sldId="403"/>
            <ac:picMk id="39" creationId="{5EF9DB71-1E1C-E70B-187B-A4E1B8CAF0AE}"/>
          </ac:picMkLst>
        </pc:picChg>
        <pc:picChg chg="del">
          <ac:chgData name="Laura Oathout" userId="6ff55ba14486fe89" providerId="LiveId" clId="{054DF7AB-D586-4F33-8ABF-B023CA541554}" dt="2023-10-26T18:10:26.089" v="3"/>
          <ac:picMkLst>
            <pc:docMk/>
            <pc:sldMk cId="1474610198" sldId="403"/>
            <ac:picMk id="48" creationId="{2B93548B-533B-C7F5-F198-D8AEA8D3DB33}"/>
          </ac:picMkLst>
        </pc:picChg>
      </pc:sldChg>
      <pc:sldChg chg="delSp mod setBg">
        <pc:chgData name="Laura Oathout" userId="6ff55ba14486fe89" providerId="LiveId" clId="{054DF7AB-D586-4F33-8ABF-B023CA541554}" dt="2023-10-26T18:10:27.466" v="819"/>
        <pc:sldMkLst>
          <pc:docMk/>
          <pc:sldMk cId="3326106887" sldId="404"/>
        </pc:sldMkLst>
        <pc:spChg chg="del">
          <ac:chgData name="Laura Oathout" userId="6ff55ba14486fe89" providerId="LiveId" clId="{054DF7AB-D586-4F33-8ABF-B023CA541554}" dt="2023-10-26T18:10:27.417" v="789"/>
          <ac:spMkLst>
            <pc:docMk/>
            <pc:sldMk cId="3326106887" sldId="404"/>
            <ac:spMk id="3" creationId="{2D026590-E554-621F-6C26-F3BB02F625C5}"/>
          </ac:spMkLst>
        </pc:spChg>
        <pc:spChg chg="del">
          <ac:chgData name="Laura Oathout" userId="6ff55ba14486fe89" providerId="LiveId" clId="{054DF7AB-D586-4F33-8ABF-B023CA541554}" dt="2023-10-26T18:10:27.438" v="815"/>
          <ac:spMkLst>
            <pc:docMk/>
            <pc:sldMk cId="3326106887" sldId="404"/>
            <ac:spMk id="9" creationId="{07A2F7B6-1EC3-4A38-E59B-B92457455123}"/>
          </ac:spMkLst>
        </pc:spChg>
        <pc:spChg chg="del">
          <ac:chgData name="Laura Oathout" userId="6ff55ba14486fe89" providerId="LiveId" clId="{054DF7AB-D586-4F33-8ABF-B023CA541554}" dt="2023-10-26T18:10:27.417" v="791"/>
          <ac:spMkLst>
            <pc:docMk/>
            <pc:sldMk cId="3326106887" sldId="404"/>
            <ac:spMk id="11" creationId="{0FE23FD9-D8D0-427E-B8C4-00A4F9A7DCAF}"/>
          </ac:spMkLst>
        </pc:spChg>
        <pc:spChg chg="del">
          <ac:chgData name="Laura Oathout" userId="6ff55ba14486fe89" providerId="LiveId" clId="{054DF7AB-D586-4F33-8ABF-B023CA541554}" dt="2023-10-26T18:10:27.423" v="793"/>
          <ac:spMkLst>
            <pc:docMk/>
            <pc:sldMk cId="3326106887" sldId="404"/>
            <ac:spMk id="12" creationId="{0E945894-1F4B-F34E-4806-529B3E8B7EF0}"/>
          </ac:spMkLst>
        </pc:spChg>
        <pc:spChg chg="del">
          <ac:chgData name="Laura Oathout" userId="6ff55ba14486fe89" providerId="LiveId" clId="{054DF7AB-D586-4F33-8ABF-B023CA541554}" dt="2023-10-26T18:10:27.424" v="805"/>
          <ac:spMkLst>
            <pc:docMk/>
            <pc:sldMk cId="3326106887" sldId="404"/>
            <ac:spMk id="25" creationId="{00000000-0000-0000-0000-000000000000}"/>
          </ac:spMkLst>
        </pc:spChg>
        <pc:spChg chg="del">
          <ac:chgData name="Laura Oathout" userId="6ff55ba14486fe89" providerId="LiveId" clId="{054DF7AB-D586-4F33-8ABF-B023CA541554}" dt="2023-10-26T18:10:27.433" v="807"/>
          <ac:spMkLst>
            <pc:docMk/>
            <pc:sldMk cId="3326106887" sldId="404"/>
            <ac:spMk id="26" creationId="{00000000-0000-0000-0000-000000000000}"/>
          </ac:spMkLst>
        </pc:spChg>
        <pc:spChg chg="del">
          <ac:chgData name="Laura Oathout" userId="6ff55ba14486fe89" providerId="LiveId" clId="{054DF7AB-D586-4F33-8ABF-B023CA541554}" dt="2023-10-26T18:10:27.438" v="813"/>
          <ac:spMkLst>
            <pc:docMk/>
            <pc:sldMk cId="3326106887" sldId="404"/>
            <ac:spMk id="33" creationId="{8C3BA4A3-C8CF-F817-5920-68EB672B3609}"/>
          </ac:spMkLst>
        </pc:spChg>
        <pc:spChg chg="del">
          <ac:chgData name="Laura Oathout" userId="6ff55ba14486fe89" providerId="LiveId" clId="{054DF7AB-D586-4F33-8ABF-B023CA541554}" dt="2023-10-26T18:10:27.424" v="801"/>
          <ac:spMkLst>
            <pc:docMk/>
            <pc:sldMk cId="3326106887" sldId="404"/>
            <ac:spMk id="43" creationId="{C1E27412-F96A-35D8-0260-763855C54B49}"/>
          </ac:spMkLst>
        </pc:spChg>
        <pc:spChg chg="del">
          <ac:chgData name="Laura Oathout" userId="6ff55ba14486fe89" providerId="LiveId" clId="{054DF7AB-D586-4F33-8ABF-B023CA541554}" dt="2023-10-26T18:10:27.424" v="803"/>
          <ac:spMkLst>
            <pc:docMk/>
            <pc:sldMk cId="3326106887" sldId="404"/>
            <ac:spMk id="44" creationId="{75354343-9B56-D8F8-95B8-88CB4F5E7807}"/>
          </ac:spMkLst>
        </pc:spChg>
        <pc:spChg chg="del">
          <ac:chgData name="Laura Oathout" userId="6ff55ba14486fe89" providerId="LiveId" clId="{054DF7AB-D586-4F33-8ABF-B023CA541554}" dt="2023-10-26T18:10:27.424" v="795"/>
          <ac:spMkLst>
            <pc:docMk/>
            <pc:sldMk cId="3326106887" sldId="404"/>
            <ac:spMk id="45" creationId="{81C4CBA0-54E4-37F7-D124-7BA85E7A9471}"/>
          </ac:spMkLst>
        </pc:spChg>
        <pc:spChg chg="del">
          <ac:chgData name="Laura Oathout" userId="6ff55ba14486fe89" providerId="LiveId" clId="{054DF7AB-D586-4F33-8ABF-B023CA541554}" dt="2023-10-26T18:10:27.424" v="797"/>
          <ac:spMkLst>
            <pc:docMk/>
            <pc:sldMk cId="3326106887" sldId="404"/>
            <ac:spMk id="46" creationId="{FDA9402B-D65E-A386-964E-0802A859BFB7}"/>
          </ac:spMkLst>
        </pc:spChg>
        <pc:grpChg chg="del">
          <ac:chgData name="Laura Oathout" userId="6ff55ba14486fe89" providerId="LiveId" clId="{054DF7AB-D586-4F33-8ABF-B023CA541554}" dt="2023-10-26T18:10:27.424" v="799"/>
          <ac:grpSpMkLst>
            <pc:docMk/>
            <pc:sldMk cId="3326106887" sldId="404"/>
            <ac:grpSpMk id="42" creationId="{CB9AA0ED-2F39-7E62-49EA-11BB48023D3D}"/>
          </ac:grpSpMkLst>
        </pc:grpChg>
        <pc:picChg chg="del">
          <ac:chgData name="Laura Oathout" userId="6ff55ba14486fe89" providerId="LiveId" clId="{054DF7AB-D586-4F33-8ABF-B023CA541554}" dt="2023-10-26T18:10:27.417" v="785"/>
          <ac:picMkLst>
            <pc:docMk/>
            <pc:sldMk cId="3326106887" sldId="404"/>
            <ac:picMk id="4" creationId="{00000000-0000-0000-0000-000000000000}"/>
          </ac:picMkLst>
        </pc:picChg>
        <pc:picChg chg="del">
          <ac:chgData name="Laura Oathout" userId="6ff55ba14486fe89" providerId="LiveId" clId="{054DF7AB-D586-4F33-8ABF-B023CA541554}" dt="2023-10-26T18:10:27.417" v="787"/>
          <ac:picMkLst>
            <pc:docMk/>
            <pc:sldMk cId="3326106887" sldId="404"/>
            <ac:picMk id="5" creationId="{33C13AF3-C075-ABDD-C484-8B756060D80B}"/>
          </ac:picMkLst>
        </pc:picChg>
        <pc:picChg chg="del">
          <ac:chgData name="Laura Oathout" userId="6ff55ba14486fe89" providerId="LiveId" clId="{054DF7AB-D586-4F33-8ABF-B023CA541554}" dt="2023-10-26T18:10:27.440" v="817"/>
          <ac:picMkLst>
            <pc:docMk/>
            <pc:sldMk cId="3326106887" sldId="404"/>
            <ac:picMk id="17" creationId="{71E4895B-040A-3316-1B2C-599F59FE563E}"/>
          </ac:picMkLst>
        </pc:picChg>
        <pc:picChg chg="del">
          <ac:chgData name="Laura Oathout" userId="6ff55ba14486fe89" providerId="LiveId" clId="{054DF7AB-D586-4F33-8ABF-B023CA541554}" dt="2023-10-26T18:10:27.433" v="809"/>
          <ac:picMkLst>
            <pc:docMk/>
            <pc:sldMk cId="3326106887" sldId="404"/>
            <ac:picMk id="31" creationId="{B80C180D-8004-7C07-85DA-4FD63151097B}"/>
          </ac:picMkLst>
        </pc:picChg>
        <pc:picChg chg="del">
          <ac:chgData name="Laura Oathout" userId="6ff55ba14486fe89" providerId="LiveId" clId="{054DF7AB-D586-4F33-8ABF-B023CA541554}" dt="2023-10-26T18:10:27.433" v="811"/>
          <ac:picMkLst>
            <pc:docMk/>
            <pc:sldMk cId="3326106887" sldId="404"/>
            <ac:picMk id="32" creationId="{C6357AF2-7DD4-D6FE-9EA2-C1ACA820DEC1}"/>
          </ac:picMkLst>
        </pc:picChg>
      </pc:sldChg>
      <pc:sldChg chg="delSp mod setBg">
        <pc:chgData name="Laura Oathout" userId="6ff55ba14486fe89" providerId="LiveId" clId="{054DF7AB-D586-4F33-8ABF-B023CA541554}" dt="2023-10-26T18:10:26.308" v="79"/>
        <pc:sldMkLst>
          <pc:docMk/>
          <pc:sldMk cId="3246000542" sldId="415"/>
        </pc:sldMkLst>
        <pc:spChg chg="del">
          <ac:chgData name="Laura Oathout" userId="6ff55ba14486fe89" providerId="LiveId" clId="{054DF7AB-D586-4F33-8ABF-B023CA541554}" dt="2023-10-26T18:10:26.262" v="57"/>
          <ac:spMkLst>
            <pc:docMk/>
            <pc:sldMk cId="3246000542" sldId="415"/>
            <ac:spMk id="4" creationId="{4591AFB4-9129-40E8-870E-F0B512A04B04}"/>
          </ac:spMkLst>
        </pc:spChg>
        <pc:spChg chg="del">
          <ac:chgData name="Laura Oathout" userId="6ff55ba14486fe89" providerId="LiveId" clId="{054DF7AB-D586-4F33-8ABF-B023CA541554}" dt="2023-10-26T18:10:26.262" v="59"/>
          <ac:spMkLst>
            <pc:docMk/>
            <pc:sldMk cId="3246000542" sldId="415"/>
            <ac:spMk id="8" creationId="{E41AA191-2822-D435-316C-D4AB4497DF93}"/>
          </ac:spMkLst>
        </pc:spChg>
        <pc:spChg chg="del">
          <ac:chgData name="Laura Oathout" userId="6ff55ba14486fe89" providerId="LiveId" clId="{054DF7AB-D586-4F33-8ABF-B023CA541554}" dt="2023-10-26T18:10:26.254" v="55"/>
          <ac:spMkLst>
            <pc:docMk/>
            <pc:sldMk cId="3246000542" sldId="415"/>
            <ac:spMk id="10" creationId="{1276D3B3-620C-C3BD-CB02-C059D675A684}"/>
          </ac:spMkLst>
        </pc:spChg>
        <pc:spChg chg="del">
          <ac:chgData name="Laura Oathout" userId="6ff55ba14486fe89" providerId="LiveId" clId="{054DF7AB-D586-4F33-8ABF-B023CA541554}" dt="2023-10-26T18:10:26.272" v="69"/>
          <ac:spMkLst>
            <pc:docMk/>
            <pc:sldMk cId="3246000542" sldId="415"/>
            <ac:spMk id="16" creationId="{86DD32EE-2D80-7549-1CA5-C3F3D1B358E2}"/>
          </ac:spMkLst>
        </pc:spChg>
        <pc:spChg chg="del">
          <ac:chgData name="Laura Oathout" userId="6ff55ba14486fe89" providerId="LiveId" clId="{054DF7AB-D586-4F33-8ABF-B023CA541554}" dt="2023-10-26T18:10:26.281" v="75"/>
          <ac:spMkLst>
            <pc:docMk/>
            <pc:sldMk cId="3246000542" sldId="415"/>
            <ac:spMk id="23" creationId="{D61563D6-7E5D-AF9F-7536-7ADC281A4B0D}"/>
          </ac:spMkLst>
        </pc:spChg>
        <pc:spChg chg="del">
          <ac:chgData name="Laura Oathout" userId="6ff55ba14486fe89" providerId="LiveId" clId="{054DF7AB-D586-4F33-8ABF-B023CA541554}" dt="2023-10-26T18:10:26.265" v="67"/>
          <ac:spMkLst>
            <pc:docMk/>
            <pc:sldMk cId="3246000542" sldId="415"/>
            <ac:spMk id="24" creationId="{FCD7188B-CC69-DE9A-B5B6-6C5FD8994A19}"/>
          </ac:spMkLst>
        </pc:spChg>
        <pc:spChg chg="del">
          <ac:chgData name="Laura Oathout" userId="6ff55ba14486fe89" providerId="LiveId" clId="{054DF7AB-D586-4F33-8ABF-B023CA541554}" dt="2023-10-26T18:10:26.277" v="73"/>
          <ac:spMkLst>
            <pc:docMk/>
            <pc:sldMk cId="3246000542" sldId="415"/>
            <ac:spMk id="32" creationId="{516A803E-6A83-B384-01A7-0C737321FA61}"/>
          </ac:spMkLst>
        </pc:spChg>
        <pc:spChg chg="del">
          <ac:chgData name="Laura Oathout" userId="6ff55ba14486fe89" providerId="LiveId" clId="{054DF7AB-D586-4F33-8ABF-B023CA541554}" dt="2023-10-26T18:10:26.281" v="77"/>
          <ac:spMkLst>
            <pc:docMk/>
            <pc:sldMk cId="3246000542" sldId="415"/>
            <ac:spMk id="44" creationId="{BE08C910-6DE5-2040-A57A-39D13B9A8910}"/>
          </ac:spMkLst>
        </pc:spChg>
        <pc:picChg chg="del">
          <ac:chgData name="Laura Oathout" userId="6ff55ba14486fe89" providerId="LiveId" clId="{054DF7AB-D586-4F33-8ABF-B023CA541554}" dt="2023-10-26T18:10:26.272" v="71"/>
          <ac:picMkLst>
            <pc:docMk/>
            <pc:sldMk cId="3246000542" sldId="415"/>
            <ac:picMk id="15" creationId="{13CC5E5A-EA50-F2A9-A890-5931C69F785F}"/>
          </ac:picMkLst>
        </pc:picChg>
        <pc:picChg chg="del">
          <ac:chgData name="Laura Oathout" userId="6ff55ba14486fe89" providerId="LiveId" clId="{054DF7AB-D586-4F33-8ABF-B023CA541554}" dt="2023-10-26T18:10:26.265" v="65"/>
          <ac:picMkLst>
            <pc:docMk/>
            <pc:sldMk cId="3246000542" sldId="415"/>
            <ac:picMk id="17" creationId="{9906EA54-ED38-1FD4-AA12-15CCAFCCA4A6}"/>
          </ac:picMkLst>
        </pc:picChg>
        <pc:picChg chg="del">
          <ac:chgData name="Laura Oathout" userId="6ff55ba14486fe89" providerId="LiveId" clId="{054DF7AB-D586-4F33-8ABF-B023CA541554}" dt="2023-10-26T18:10:26.265" v="61"/>
          <ac:picMkLst>
            <pc:docMk/>
            <pc:sldMk cId="3246000542" sldId="415"/>
            <ac:picMk id="22" creationId="{4B7A98D4-51C6-FA85-D6F5-48BAEC4D6542}"/>
          </ac:picMkLst>
        </pc:picChg>
        <pc:picChg chg="del">
          <ac:chgData name="Laura Oathout" userId="6ff55ba14486fe89" providerId="LiveId" clId="{054DF7AB-D586-4F33-8ABF-B023CA541554}" dt="2023-10-26T18:10:26.254" v="53"/>
          <ac:picMkLst>
            <pc:docMk/>
            <pc:sldMk cId="3246000542" sldId="415"/>
            <ac:picMk id="28" creationId="{0AC0588D-9B0F-5CCD-9D9C-AAB932CA09D3}"/>
          </ac:picMkLst>
        </pc:picChg>
        <pc:picChg chg="del">
          <ac:chgData name="Laura Oathout" userId="6ff55ba14486fe89" providerId="LiveId" clId="{054DF7AB-D586-4F33-8ABF-B023CA541554}" dt="2023-10-26T18:10:26.254" v="51"/>
          <ac:picMkLst>
            <pc:docMk/>
            <pc:sldMk cId="3246000542" sldId="415"/>
            <ac:picMk id="34" creationId="{391CBA80-A7C1-455E-318D-5E439E36C369}"/>
          </ac:picMkLst>
        </pc:picChg>
        <pc:cxnChg chg="del">
          <ac:chgData name="Laura Oathout" userId="6ff55ba14486fe89" providerId="LiveId" clId="{054DF7AB-D586-4F33-8ABF-B023CA541554}" dt="2023-10-26T18:10:26.265" v="63"/>
          <ac:cxnSpMkLst>
            <pc:docMk/>
            <pc:sldMk cId="3246000542" sldId="415"/>
            <ac:cxnSpMk id="25" creationId="{D5E2C725-E983-59B2-3B01-3A92496136C6}"/>
          </ac:cxnSpMkLst>
        </pc:cxnChg>
      </pc:sldChg>
      <pc:sldChg chg="delSp mod setBg">
        <pc:chgData name="Laura Oathout" userId="6ff55ba14486fe89" providerId="LiveId" clId="{054DF7AB-D586-4F33-8ABF-B023CA541554}" dt="2023-10-26T18:10:26.404" v="141"/>
        <pc:sldMkLst>
          <pc:docMk/>
          <pc:sldMk cId="1195122555" sldId="416"/>
        </pc:sldMkLst>
        <pc:spChg chg="del">
          <ac:chgData name="Laura Oathout" userId="6ff55ba14486fe89" providerId="LiveId" clId="{054DF7AB-D586-4F33-8ABF-B023CA541554}" dt="2023-10-26T18:10:26.324" v="85"/>
          <ac:spMkLst>
            <pc:docMk/>
            <pc:sldMk cId="1195122555" sldId="416"/>
            <ac:spMk id="4" creationId="{4591AFB4-9129-40E8-870E-F0B512A04B04}"/>
          </ac:spMkLst>
        </pc:spChg>
        <pc:spChg chg="del">
          <ac:chgData name="Laura Oathout" userId="6ff55ba14486fe89" providerId="LiveId" clId="{054DF7AB-D586-4F33-8ABF-B023CA541554}" dt="2023-10-26T18:10:26.324" v="87"/>
          <ac:spMkLst>
            <pc:docMk/>
            <pc:sldMk cId="1195122555" sldId="416"/>
            <ac:spMk id="8" creationId="{E41AA191-2822-D435-316C-D4AB4497DF93}"/>
          </ac:spMkLst>
        </pc:spChg>
        <pc:spChg chg="del">
          <ac:chgData name="Laura Oathout" userId="6ff55ba14486fe89" providerId="LiveId" clId="{054DF7AB-D586-4F33-8ABF-B023CA541554}" dt="2023-10-26T18:10:26.308" v="83"/>
          <ac:spMkLst>
            <pc:docMk/>
            <pc:sldMk cId="1195122555" sldId="416"/>
            <ac:spMk id="10" creationId="{1276D3B3-620C-C3BD-CB02-C059D675A684}"/>
          </ac:spMkLst>
        </pc:spChg>
        <pc:spChg chg="del">
          <ac:chgData name="Laura Oathout" userId="6ff55ba14486fe89" providerId="LiveId" clId="{054DF7AB-D586-4F33-8ABF-B023CA541554}" dt="2023-10-26T18:10:26.324" v="95"/>
          <ac:spMkLst>
            <pc:docMk/>
            <pc:sldMk cId="1195122555" sldId="416"/>
            <ac:spMk id="16" creationId="{86DD32EE-2D80-7549-1CA5-C3F3D1B358E2}"/>
          </ac:spMkLst>
        </pc:spChg>
        <pc:spChg chg="del">
          <ac:chgData name="Laura Oathout" userId="6ff55ba14486fe89" providerId="LiveId" clId="{054DF7AB-D586-4F33-8ABF-B023CA541554}" dt="2023-10-26T18:10:26.375" v="137"/>
          <ac:spMkLst>
            <pc:docMk/>
            <pc:sldMk cId="1195122555" sldId="416"/>
            <ac:spMk id="23" creationId="{D61563D6-7E5D-AF9F-7536-7ADC281A4B0D}"/>
          </ac:spMkLst>
        </pc:spChg>
        <pc:spChg chg="del">
          <ac:chgData name="Laura Oathout" userId="6ff55ba14486fe89" providerId="LiveId" clId="{054DF7AB-D586-4F33-8ABF-B023CA541554}" dt="2023-10-26T18:10:26.324" v="93"/>
          <ac:spMkLst>
            <pc:docMk/>
            <pc:sldMk cId="1195122555" sldId="416"/>
            <ac:spMk id="24" creationId="{FCD7188B-CC69-DE9A-B5B6-6C5FD8994A19}"/>
          </ac:spMkLst>
        </pc:spChg>
        <pc:spChg chg="del">
          <ac:chgData name="Laura Oathout" userId="6ff55ba14486fe89" providerId="LiveId" clId="{054DF7AB-D586-4F33-8ABF-B023CA541554}" dt="2023-10-26T18:10:26.342" v="105"/>
          <ac:spMkLst>
            <pc:docMk/>
            <pc:sldMk cId="1195122555" sldId="416"/>
            <ac:spMk id="26" creationId="{ABEFAF40-0FD0-7858-4CFE-1E527D83194B}"/>
          </ac:spMkLst>
        </pc:spChg>
        <pc:spChg chg="del">
          <ac:chgData name="Laura Oathout" userId="6ff55ba14486fe89" providerId="LiveId" clId="{054DF7AB-D586-4F33-8ABF-B023CA541554}" dt="2023-10-26T18:10:26.347" v="107"/>
          <ac:spMkLst>
            <pc:docMk/>
            <pc:sldMk cId="1195122555" sldId="416"/>
            <ac:spMk id="27" creationId="{7A499A3D-DEA6-2FCB-D6B4-46A2A846CB20}"/>
          </ac:spMkLst>
        </pc:spChg>
        <pc:spChg chg="del">
          <ac:chgData name="Laura Oathout" userId="6ff55ba14486fe89" providerId="LiveId" clId="{054DF7AB-D586-4F33-8ABF-B023CA541554}" dt="2023-10-26T18:10:26.349" v="109"/>
          <ac:spMkLst>
            <pc:docMk/>
            <pc:sldMk cId="1195122555" sldId="416"/>
            <ac:spMk id="28" creationId="{E7D3F674-4300-2587-6078-38BD1928D6A9}"/>
          </ac:spMkLst>
        </pc:spChg>
        <pc:spChg chg="del">
          <ac:chgData name="Laura Oathout" userId="6ff55ba14486fe89" providerId="LiveId" clId="{054DF7AB-D586-4F33-8ABF-B023CA541554}" dt="2023-10-26T18:10:26.349" v="111"/>
          <ac:spMkLst>
            <pc:docMk/>
            <pc:sldMk cId="1195122555" sldId="416"/>
            <ac:spMk id="31" creationId="{DE2DB56F-66C6-A402-8DD5-4E71DAB1106B}"/>
          </ac:spMkLst>
        </pc:spChg>
        <pc:spChg chg="del">
          <ac:chgData name="Laura Oathout" userId="6ff55ba14486fe89" providerId="LiveId" clId="{054DF7AB-D586-4F33-8ABF-B023CA541554}" dt="2023-10-26T18:10:26.337" v="99"/>
          <ac:spMkLst>
            <pc:docMk/>
            <pc:sldMk cId="1195122555" sldId="416"/>
            <ac:spMk id="32" creationId="{516A803E-6A83-B384-01A7-0C737321FA61}"/>
          </ac:spMkLst>
        </pc:spChg>
        <pc:spChg chg="del">
          <ac:chgData name="Laura Oathout" userId="6ff55ba14486fe89" providerId="LiveId" clId="{054DF7AB-D586-4F33-8ABF-B023CA541554}" dt="2023-10-26T18:10:26.352" v="113"/>
          <ac:spMkLst>
            <pc:docMk/>
            <pc:sldMk cId="1195122555" sldId="416"/>
            <ac:spMk id="33" creationId="{36E8A5FB-4CFB-8976-9B5B-B838041C2E40}"/>
          </ac:spMkLst>
        </pc:spChg>
        <pc:spChg chg="del">
          <ac:chgData name="Laura Oathout" userId="6ff55ba14486fe89" providerId="LiveId" clId="{054DF7AB-D586-4F33-8ABF-B023CA541554}" dt="2023-10-26T18:10:26.354" v="115"/>
          <ac:spMkLst>
            <pc:docMk/>
            <pc:sldMk cId="1195122555" sldId="416"/>
            <ac:spMk id="34" creationId="{03CBA9D1-C7BE-5235-3D96-39DF8596B557}"/>
          </ac:spMkLst>
        </pc:spChg>
        <pc:spChg chg="del">
          <ac:chgData name="Laura Oathout" userId="6ff55ba14486fe89" providerId="LiveId" clId="{054DF7AB-D586-4F33-8ABF-B023CA541554}" dt="2023-10-26T18:10:26.356" v="117"/>
          <ac:spMkLst>
            <pc:docMk/>
            <pc:sldMk cId="1195122555" sldId="416"/>
            <ac:spMk id="43" creationId="{5D498CD9-3FB8-3335-66DA-FBB39AFE5CF4}"/>
          </ac:spMkLst>
        </pc:spChg>
        <pc:spChg chg="del">
          <ac:chgData name="Laura Oathout" userId="6ff55ba14486fe89" providerId="LiveId" clId="{054DF7AB-D586-4F33-8ABF-B023CA541554}" dt="2023-10-26T18:10:26.356" v="119"/>
          <ac:spMkLst>
            <pc:docMk/>
            <pc:sldMk cId="1195122555" sldId="416"/>
            <ac:spMk id="44" creationId="{197CFF0C-E84A-E499-B47A-5DF6460B39EF}"/>
          </ac:spMkLst>
        </pc:spChg>
        <pc:spChg chg="del">
          <ac:chgData name="Laura Oathout" userId="6ff55ba14486fe89" providerId="LiveId" clId="{054DF7AB-D586-4F33-8ABF-B023CA541554}" dt="2023-10-26T18:10:26.356" v="121"/>
          <ac:spMkLst>
            <pc:docMk/>
            <pc:sldMk cId="1195122555" sldId="416"/>
            <ac:spMk id="45" creationId="{B14B9261-B94C-AB84-E491-7991803B3213}"/>
          </ac:spMkLst>
        </pc:spChg>
        <pc:spChg chg="del">
          <ac:chgData name="Laura Oathout" userId="6ff55ba14486fe89" providerId="LiveId" clId="{054DF7AB-D586-4F33-8ABF-B023CA541554}" dt="2023-10-26T18:10:26.362" v="123"/>
          <ac:spMkLst>
            <pc:docMk/>
            <pc:sldMk cId="1195122555" sldId="416"/>
            <ac:spMk id="46" creationId="{D14D04F9-22F7-3609-59C4-CF3ED4E91EC2}"/>
          </ac:spMkLst>
        </pc:spChg>
        <pc:spChg chg="del">
          <ac:chgData name="Laura Oathout" userId="6ff55ba14486fe89" providerId="LiveId" clId="{054DF7AB-D586-4F33-8ABF-B023CA541554}" dt="2023-10-26T18:10:26.365" v="125"/>
          <ac:spMkLst>
            <pc:docMk/>
            <pc:sldMk cId="1195122555" sldId="416"/>
            <ac:spMk id="47" creationId="{4D4EB885-76E6-5716-9924-748658987729}"/>
          </ac:spMkLst>
        </pc:spChg>
        <pc:spChg chg="del">
          <ac:chgData name="Laura Oathout" userId="6ff55ba14486fe89" providerId="LiveId" clId="{054DF7AB-D586-4F33-8ABF-B023CA541554}" dt="2023-10-26T18:10:26.365" v="127"/>
          <ac:spMkLst>
            <pc:docMk/>
            <pc:sldMk cId="1195122555" sldId="416"/>
            <ac:spMk id="48" creationId="{7AE1F7AE-9A93-D741-EB43-363B83E5C955}"/>
          </ac:spMkLst>
        </pc:spChg>
        <pc:spChg chg="del">
          <ac:chgData name="Laura Oathout" userId="6ff55ba14486fe89" providerId="LiveId" clId="{054DF7AB-D586-4F33-8ABF-B023CA541554}" dt="2023-10-26T18:10:26.370" v="129"/>
          <ac:spMkLst>
            <pc:docMk/>
            <pc:sldMk cId="1195122555" sldId="416"/>
            <ac:spMk id="49" creationId="{59D2B529-7120-CA22-6E7D-405103B94CEC}"/>
          </ac:spMkLst>
        </pc:spChg>
        <pc:spChg chg="del">
          <ac:chgData name="Laura Oathout" userId="6ff55ba14486fe89" providerId="LiveId" clId="{054DF7AB-D586-4F33-8ABF-B023CA541554}" dt="2023-10-26T18:10:26.372" v="131"/>
          <ac:spMkLst>
            <pc:docMk/>
            <pc:sldMk cId="1195122555" sldId="416"/>
            <ac:spMk id="50" creationId="{C5778780-B266-DE14-F3D8-DA217B99E81B}"/>
          </ac:spMkLst>
        </pc:spChg>
        <pc:spChg chg="del">
          <ac:chgData name="Laura Oathout" userId="6ff55ba14486fe89" providerId="LiveId" clId="{054DF7AB-D586-4F33-8ABF-B023CA541554}" dt="2023-10-26T18:10:26.372" v="133"/>
          <ac:spMkLst>
            <pc:docMk/>
            <pc:sldMk cId="1195122555" sldId="416"/>
            <ac:spMk id="51" creationId="{C1488633-885F-6AAA-8F50-34F201888EA1}"/>
          </ac:spMkLst>
        </pc:spChg>
        <pc:spChg chg="del">
          <ac:chgData name="Laura Oathout" userId="6ff55ba14486fe89" providerId="LiveId" clId="{054DF7AB-D586-4F33-8ABF-B023CA541554}" dt="2023-10-26T18:10:26.375" v="135"/>
          <ac:spMkLst>
            <pc:docMk/>
            <pc:sldMk cId="1195122555" sldId="416"/>
            <ac:spMk id="52" creationId="{E0514000-9A12-4902-B3AD-F219C33149C4}"/>
          </ac:spMkLst>
        </pc:spChg>
        <pc:spChg chg="del">
          <ac:chgData name="Laura Oathout" userId="6ff55ba14486fe89" providerId="LiveId" clId="{054DF7AB-D586-4F33-8ABF-B023CA541554}" dt="2023-10-26T18:10:26.379" v="139"/>
          <ac:spMkLst>
            <pc:docMk/>
            <pc:sldMk cId="1195122555" sldId="416"/>
            <ac:spMk id="63" creationId="{B6E08368-3F39-F90E-07C5-EAD1A7C2891A}"/>
          </ac:spMkLst>
        </pc:spChg>
        <pc:picChg chg="del">
          <ac:chgData name="Laura Oathout" userId="6ff55ba14486fe89" providerId="LiveId" clId="{054DF7AB-D586-4F33-8ABF-B023CA541554}" dt="2023-10-26T18:10:26.341" v="101"/>
          <ac:picMkLst>
            <pc:docMk/>
            <pc:sldMk cId="1195122555" sldId="416"/>
            <ac:picMk id="18" creationId="{B6817A7E-78C5-1F13-6ED2-BBBFC909C8C8}"/>
          </ac:picMkLst>
        </pc:picChg>
        <pc:picChg chg="del">
          <ac:chgData name="Laura Oathout" userId="6ff55ba14486fe89" providerId="LiveId" clId="{054DF7AB-D586-4F33-8ABF-B023CA541554}" dt="2023-10-26T18:10:26.342" v="103"/>
          <ac:picMkLst>
            <pc:docMk/>
            <pc:sldMk cId="1195122555" sldId="416"/>
            <ac:picMk id="20" creationId="{A4D469FF-74B1-E41F-C759-2EEDA18928D8}"/>
          </ac:picMkLst>
        </pc:picChg>
        <pc:picChg chg="del">
          <ac:chgData name="Laura Oathout" userId="6ff55ba14486fe89" providerId="LiveId" clId="{054DF7AB-D586-4F33-8ABF-B023CA541554}" dt="2023-10-26T18:10:26.324" v="91"/>
          <ac:picMkLst>
            <pc:docMk/>
            <pc:sldMk cId="1195122555" sldId="416"/>
            <ac:picMk id="56" creationId="{3C9DCEA6-7652-3272-00F0-2B885BB7B78A}"/>
          </ac:picMkLst>
        </pc:picChg>
        <pc:picChg chg="del">
          <ac:chgData name="Laura Oathout" userId="6ff55ba14486fe89" providerId="LiveId" clId="{054DF7AB-D586-4F33-8ABF-B023CA541554}" dt="2023-10-26T18:10:26.324" v="97"/>
          <ac:picMkLst>
            <pc:docMk/>
            <pc:sldMk cId="1195122555" sldId="416"/>
            <ac:picMk id="58" creationId="{7A6DB4CC-4775-54E7-A611-1CAB8CF4E7B6}"/>
          </ac:picMkLst>
        </pc:picChg>
        <pc:picChg chg="del">
          <ac:chgData name="Laura Oathout" userId="6ff55ba14486fe89" providerId="LiveId" clId="{054DF7AB-D586-4F33-8ABF-B023CA541554}" dt="2023-10-26T18:10:26.308" v="81"/>
          <ac:picMkLst>
            <pc:docMk/>
            <pc:sldMk cId="1195122555" sldId="416"/>
            <ac:picMk id="59" creationId="{E2D78D6B-E72B-86AA-7359-AF5711417D64}"/>
          </ac:picMkLst>
        </pc:picChg>
        <pc:cxnChg chg="del">
          <ac:chgData name="Laura Oathout" userId="6ff55ba14486fe89" providerId="LiveId" clId="{054DF7AB-D586-4F33-8ABF-B023CA541554}" dt="2023-10-26T18:10:26.324" v="89"/>
          <ac:cxnSpMkLst>
            <pc:docMk/>
            <pc:sldMk cId="1195122555" sldId="416"/>
            <ac:cxnSpMk id="25" creationId="{D5E2C725-E983-59B2-3B01-3A92496136C6}"/>
          </ac:cxnSpMkLst>
        </pc:cxnChg>
      </pc:sldChg>
      <pc:sldChg chg="delSp modSp mod setBg">
        <pc:chgData name="Laura Oathout" userId="6ff55ba14486fe89" providerId="LiveId" clId="{054DF7AB-D586-4F33-8ABF-B023CA541554}" dt="2023-10-26T18:11:12.968" v="820" actId="1076"/>
        <pc:sldMkLst>
          <pc:docMk/>
          <pc:sldMk cId="3793029964" sldId="417"/>
        </pc:sldMkLst>
        <pc:spChg chg="del">
          <ac:chgData name="Laura Oathout" userId="6ff55ba14486fe89" providerId="LiveId" clId="{054DF7AB-D586-4F33-8ABF-B023CA541554}" dt="2023-10-26T18:10:26.404" v="151"/>
          <ac:spMkLst>
            <pc:docMk/>
            <pc:sldMk cId="3793029964" sldId="417"/>
            <ac:spMk id="4" creationId="{4591AFB4-9129-40E8-870E-F0B512A04B04}"/>
          </ac:spMkLst>
        </pc:spChg>
        <pc:spChg chg="del">
          <ac:chgData name="Laura Oathout" userId="6ff55ba14486fe89" providerId="LiveId" clId="{054DF7AB-D586-4F33-8ABF-B023CA541554}" dt="2023-10-26T18:10:26.404" v="153"/>
          <ac:spMkLst>
            <pc:docMk/>
            <pc:sldMk cId="3793029964" sldId="417"/>
            <ac:spMk id="8" creationId="{E41AA191-2822-D435-316C-D4AB4497DF93}"/>
          </ac:spMkLst>
        </pc:spChg>
        <pc:spChg chg="del">
          <ac:chgData name="Laura Oathout" userId="6ff55ba14486fe89" providerId="LiveId" clId="{054DF7AB-D586-4F33-8ABF-B023CA541554}" dt="2023-10-26T18:10:26.404" v="149"/>
          <ac:spMkLst>
            <pc:docMk/>
            <pc:sldMk cId="3793029964" sldId="417"/>
            <ac:spMk id="10" creationId="{1276D3B3-620C-C3BD-CB02-C059D675A684}"/>
          </ac:spMkLst>
        </pc:spChg>
        <pc:spChg chg="del">
          <ac:chgData name="Laura Oathout" userId="6ff55ba14486fe89" providerId="LiveId" clId="{054DF7AB-D586-4F33-8ABF-B023CA541554}" dt="2023-10-26T18:10:26.419" v="159"/>
          <ac:spMkLst>
            <pc:docMk/>
            <pc:sldMk cId="3793029964" sldId="417"/>
            <ac:spMk id="16" creationId="{86DD32EE-2D80-7549-1CA5-C3F3D1B358E2}"/>
          </ac:spMkLst>
        </pc:spChg>
        <pc:spChg chg="del">
          <ac:chgData name="Laura Oathout" userId="6ff55ba14486fe89" providerId="LiveId" clId="{054DF7AB-D586-4F33-8ABF-B023CA541554}" dt="2023-10-26T18:10:26.428" v="169"/>
          <ac:spMkLst>
            <pc:docMk/>
            <pc:sldMk cId="3793029964" sldId="417"/>
            <ac:spMk id="23" creationId="{D61563D6-7E5D-AF9F-7536-7ADC281A4B0D}"/>
          </ac:spMkLst>
        </pc:spChg>
        <pc:spChg chg="del">
          <ac:chgData name="Laura Oathout" userId="6ff55ba14486fe89" providerId="LiveId" clId="{054DF7AB-D586-4F33-8ABF-B023CA541554}" dt="2023-10-26T18:10:26.419" v="157"/>
          <ac:spMkLst>
            <pc:docMk/>
            <pc:sldMk cId="3793029964" sldId="417"/>
            <ac:spMk id="24" creationId="{FCD7188B-CC69-DE9A-B5B6-6C5FD8994A19}"/>
          </ac:spMkLst>
        </pc:spChg>
        <pc:spChg chg="del">
          <ac:chgData name="Laura Oathout" userId="6ff55ba14486fe89" providerId="LiveId" clId="{054DF7AB-D586-4F33-8ABF-B023CA541554}" dt="2023-10-26T18:10:26.419" v="161"/>
          <ac:spMkLst>
            <pc:docMk/>
            <pc:sldMk cId="3793029964" sldId="417"/>
            <ac:spMk id="32" creationId="{516A803E-6A83-B384-01A7-0C737321FA61}"/>
          </ac:spMkLst>
        </pc:spChg>
        <pc:spChg chg="mod">
          <ac:chgData name="Laura Oathout" userId="6ff55ba14486fe89" providerId="LiveId" clId="{054DF7AB-D586-4F33-8ABF-B023CA541554}" dt="2023-10-26T18:11:12.968" v="820" actId="1076"/>
          <ac:spMkLst>
            <pc:docMk/>
            <pc:sldMk cId="3793029964" sldId="417"/>
            <ac:spMk id="35" creationId="{593B013A-9381-122F-3158-F5803599BAF9}"/>
          </ac:spMkLst>
        </pc:spChg>
        <pc:spChg chg="del">
          <ac:chgData name="Laura Oathout" userId="6ff55ba14486fe89" providerId="LiveId" clId="{054DF7AB-D586-4F33-8ABF-B023CA541554}" dt="2023-10-26T18:10:26.428" v="167"/>
          <ac:spMkLst>
            <pc:docMk/>
            <pc:sldMk cId="3793029964" sldId="417"/>
            <ac:spMk id="54" creationId="{CA2B0EF5-6B82-907D-FB92-2AEC7CFCAE1D}"/>
          </ac:spMkLst>
        </pc:spChg>
        <pc:spChg chg="del">
          <ac:chgData name="Laura Oathout" userId="6ff55ba14486fe89" providerId="LiveId" clId="{054DF7AB-D586-4F33-8ABF-B023CA541554}" dt="2023-10-26T18:10:26.430" v="171"/>
          <ac:spMkLst>
            <pc:docMk/>
            <pc:sldMk cId="3793029964" sldId="417"/>
            <ac:spMk id="58" creationId="{137FA313-89AF-8E58-F93E-B5CC066C8313}"/>
          </ac:spMkLst>
        </pc:spChg>
        <pc:picChg chg="del">
          <ac:chgData name="Laura Oathout" userId="6ff55ba14486fe89" providerId="LiveId" clId="{054DF7AB-D586-4F33-8ABF-B023CA541554}" dt="2023-10-26T18:10:26.419" v="163"/>
          <ac:picMkLst>
            <pc:docMk/>
            <pc:sldMk cId="3793029964" sldId="417"/>
            <ac:picMk id="18" creationId="{F75012A7-43DB-7F0C-98D5-43E8DA53DCC8}"/>
          </ac:picMkLst>
        </pc:picChg>
        <pc:picChg chg="del">
          <ac:chgData name="Laura Oathout" userId="6ff55ba14486fe89" providerId="LiveId" clId="{054DF7AB-D586-4F33-8ABF-B023CA541554}" dt="2023-10-26T18:10:26.419" v="165"/>
          <ac:picMkLst>
            <pc:docMk/>
            <pc:sldMk cId="3793029964" sldId="417"/>
            <ac:picMk id="44" creationId="{32BD74C9-CB7B-3B85-DCBD-8716F7670EE9}"/>
          </ac:picMkLst>
        </pc:picChg>
        <pc:picChg chg="del">
          <ac:chgData name="Laura Oathout" userId="6ff55ba14486fe89" providerId="LiveId" clId="{054DF7AB-D586-4F33-8ABF-B023CA541554}" dt="2023-10-26T18:10:26.404" v="147"/>
          <ac:picMkLst>
            <pc:docMk/>
            <pc:sldMk cId="3793029964" sldId="417"/>
            <ac:picMk id="50" creationId="{7E4E1BFF-CFE4-883A-B72D-AAAB6788FE02}"/>
          </ac:picMkLst>
        </pc:picChg>
        <pc:picChg chg="del">
          <ac:chgData name="Laura Oathout" userId="6ff55ba14486fe89" providerId="LiveId" clId="{054DF7AB-D586-4F33-8ABF-B023CA541554}" dt="2023-10-26T18:10:26.404" v="145"/>
          <ac:picMkLst>
            <pc:docMk/>
            <pc:sldMk cId="3793029964" sldId="417"/>
            <ac:picMk id="51" creationId="{201EE123-D7F3-47B8-343B-618BF7A863AB}"/>
          </ac:picMkLst>
        </pc:picChg>
        <pc:picChg chg="del">
          <ac:chgData name="Laura Oathout" userId="6ff55ba14486fe89" providerId="LiveId" clId="{054DF7AB-D586-4F33-8ABF-B023CA541554}" dt="2023-10-26T18:10:26.404" v="143"/>
          <ac:picMkLst>
            <pc:docMk/>
            <pc:sldMk cId="3793029964" sldId="417"/>
            <ac:picMk id="57" creationId="{D19C91B4-50ED-7ACC-F262-F12BE71DF994}"/>
          </ac:picMkLst>
        </pc:picChg>
        <pc:cxnChg chg="del">
          <ac:chgData name="Laura Oathout" userId="6ff55ba14486fe89" providerId="LiveId" clId="{054DF7AB-D586-4F33-8ABF-B023CA541554}" dt="2023-10-26T18:10:26.419" v="155"/>
          <ac:cxnSpMkLst>
            <pc:docMk/>
            <pc:sldMk cId="3793029964" sldId="417"/>
            <ac:cxnSpMk id="25" creationId="{D5E2C725-E983-59B2-3B01-3A92496136C6}"/>
          </ac:cxnSpMkLst>
        </pc:cxnChg>
      </pc:sldChg>
      <pc:sldChg chg="delSp mod setBg">
        <pc:chgData name="Laura Oathout" userId="6ff55ba14486fe89" providerId="LiveId" clId="{054DF7AB-D586-4F33-8ABF-B023CA541554}" dt="2023-10-26T18:10:26.495" v="203"/>
        <pc:sldMkLst>
          <pc:docMk/>
          <pc:sldMk cId="3864542925" sldId="418"/>
        </pc:sldMkLst>
        <pc:spChg chg="del">
          <ac:chgData name="Laura Oathout" userId="6ff55ba14486fe89" providerId="LiveId" clId="{054DF7AB-D586-4F33-8ABF-B023CA541554}" dt="2023-10-26T18:10:26.461" v="181"/>
          <ac:spMkLst>
            <pc:docMk/>
            <pc:sldMk cId="3864542925" sldId="418"/>
            <ac:spMk id="4" creationId="{4591AFB4-9129-40E8-870E-F0B512A04B04}"/>
          </ac:spMkLst>
        </pc:spChg>
        <pc:spChg chg="del">
          <ac:chgData name="Laura Oathout" userId="6ff55ba14486fe89" providerId="LiveId" clId="{054DF7AB-D586-4F33-8ABF-B023CA541554}" dt="2023-10-26T18:10:26.461" v="183"/>
          <ac:spMkLst>
            <pc:docMk/>
            <pc:sldMk cId="3864542925" sldId="418"/>
            <ac:spMk id="8" creationId="{E41AA191-2822-D435-316C-D4AB4497DF93}"/>
          </ac:spMkLst>
        </pc:spChg>
        <pc:spChg chg="del">
          <ac:chgData name="Laura Oathout" userId="6ff55ba14486fe89" providerId="LiveId" clId="{054DF7AB-D586-4F33-8ABF-B023CA541554}" dt="2023-10-26T18:10:26.459" v="179"/>
          <ac:spMkLst>
            <pc:docMk/>
            <pc:sldMk cId="3864542925" sldId="418"/>
            <ac:spMk id="10" creationId="{1276D3B3-620C-C3BD-CB02-C059D675A684}"/>
          </ac:spMkLst>
        </pc:spChg>
        <pc:spChg chg="del">
          <ac:chgData name="Laura Oathout" userId="6ff55ba14486fe89" providerId="LiveId" clId="{054DF7AB-D586-4F33-8ABF-B023CA541554}" dt="2023-10-26T18:10:26.467" v="191"/>
          <ac:spMkLst>
            <pc:docMk/>
            <pc:sldMk cId="3864542925" sldId="418"/>
            <ac:spMk id="16" creationId="{86DD32EE-2D80-7549-1CA5-C3F3D1B358E2}"/>
          </ac:spMkLst>
        </pc:spChg>
        <pc:spChg chg="del">
          <ac:chgData name="Laura Oathout" userId="6ff55ba14486fe89" providerId="LiveId" clId="{054DF7AB-D586-4F33-8ABF-B023CA541554}" dt="2023-10-26T18:10:26.474" v="199"/>
          <ac:spMkLst>
            <pc:docMk/>
            <pc:sldMk cId="3864542925" sldId="418"/>
            <ac:spMk id="23" creationId="{D61563D6-7E5D-AF9F-7536-7ADC281A4B0D}"/>
          </ac:spMkLst>
        </pc:spChg>
        <pc:spChg chg="del">
          <ac:chgData name="Laura Oathout" userId="6ff55ba14486fe89" providerId="LiveId" clId="{054DF7AB-D586-4F33-8ABF-B023CA541554}" dt="2023-10-26T18:10:26.467" v="189"/>
          <ac:spMkLst>
            <pc:docMk/>
            <pc:sldMk cId="3864542925" sldId="418"/>
            <ac:spMk id="24" creationId="{FCD7188B-CC69-DE9A-B5B6-6C5FD8994A19}"/>
          </ac:spMkLst>
        </pc:spChg>
        <pc:spChg chg="del">
          <ac:chgData name="Laura Oathout" userId="6ff55ba14486fe89" providerId="LiveId" clId="{054DF7AB-D586-4F33-8ABF-B023CA541554}" dt="2023-10-26T18:10:26.470" v="193"/>
          <ac:spMkLst>
            <pc:docMk/>
            <pc:sldMk cId="3864542925" sldId="418"/>
            <ac:spMk id="32" creationId="{516A803E-6A83-B384-01A7-0C737321FA61}"/>
          </ac:spMkLst>
        </pc:spChg>
        <pc:spChg chg="del">
          <ac:chgData name="Laura Oathout" userId="6ff55ba14486fe89" providerId="LiveId" clId="{054DF7AB-D586-4F33-8ABF-B023CA541554}" dt="2023-10-26T18:10:26.476" v="201"/>
          <ac:spMkLst>
            <pc:docMk/>
            <pc:sldMk cId="3864542925" sldId="418"/>
            <ac:spMk id="62" creationId="{30D37BFB-CCA5-78CE-36CB-A939B7E3BD08}"/>
          </ac:spMkLst>
        </pc:spChg>
        <pc:picChg chg="del">
          <ac:chgData name="Laura Oathout" userId="6ff55ba14486fe89" providerId="LiveId" clId="{054DF7AB-D586-4F33-8ABF-B023CA541554}" dt="2023-10-26T18:10:26.466" v="187"/>
          <ac:picMkLst>
            <pc:docMk/>
            <pc:sldMk cId="3864542925" sldId="418"/>
            <ac:picMk id="12" creationId="{34EC582B-6500-1EA1-5E96-7D89862A2D9A}"/>
          </ac:picMkLst>
        </pc:picChg>
        <pc:picChg chg="del">
          <ac:chgData name="Laura Oathout" userId="6ff55ba14486fe89" providerId="LiveId" clId="{054DF7AB-D586-4F33-8ABF-B023CA541554}" dt="2023-10-26T18:10:26.470" v="195"/>
          <ac:picMkLst>
            <pc:docMk/>
            <pc:sldMk cId="3864542925" sldId="418"/>
            <ac:picMk id="15" creationId="{D0B7063A-6BC0-F499-BF65-0FB7A899F038}"/>
          </ac:picMkLst>
        </pc:picChg>
        <pc:picChg chg="del">
          <ac:chgData name="Laura Oathout" userId="6ff55ba14486fe89" providerId="LiveId" clId="{054DF7AB-D586-4F33-8ABF-B023CA541554}" dt="2023-10-26T18:10:26.457" v="177"/>
          <ac:picMkLst>
            <pc:docMk/>
            <pc:sldMk cId="3864542925" sldId="418"/>
            <ac:picMk id="22" creationId="{0574FBA8-2A30-695C-ADF2-D3312D832DB0}"/>
          </ac:picMkLst>
        </pc:picChg>
        <pc:picChg chg="del">
          <ac:chgData name="Laura Oathout" userId="6ff55ba14486fe89" providerId="LiveId" clId="{054DF7AB-D586-4F33-8ABF-B023CA541554}" dt="2023-10-26T18:10:26.457" v="175"/>
          <ac:picMkLst>
            <pc:docMk/>
            <pc:sldMk cId="3864542925" sldId="418"/>
            <ac:picMk id="34" creationId="{7473F862-DFAD-521A-B55F-77B2BD0E4D0E}"/>
          </ac:picMkLst>
        </pc:picChg>
        <pc:picChg chg="del">
          <ac:chgData name="Laura Oathout" userId="6ff55ba14486fe89" providerId="LiveId" clId="{054DF7AB-D586-4F33-8ABF-B023CA541554}" dt="2023-10-26T18:10:26.470" v="197"/>
          <ac:picMkLst>
            <pc:docMk/>
            <pc:sldMk cId="3864542925" sldId="418"/>
            <ac:picMk id="51" creationId="{8E887839-8091-FA89-5DD3-40DBD224250E}"/>
          </ac:picMkLst>
        </pc:picChg>
        <pc:cxnChg chg="del">
          <ac:chgData name="Laura Oathout" userId="6ff55ba14486fe89" providerId="LiveId" clId="{054DF7AB-D586-4F33-8ABF-B023CA541554}" dt="2023-10-26T18:10:26.461" v="185"/>
          <ac:cxnSpMkLst>
            <pc:docMk/>
            <pc:sldMk cId="3864542925" sldId="418"/>
            <ac:cxnSpMk id="25" creationId="{D5E2C725-E983-59B2-3B01-3A92496136C6}"/>
          </ac:cxnSpMkLst>
        </pc:cxnChg>
      </pc:sldChg>
      <pc:sldChg chg="delSp modSp mod setBg">
        <pc:chgData name="Laura Oathout" userId="6ff55ba14486fe89" providerId="LiveId" clId="{054DF7AB-D586-4F33-8ABF-B023CA541554}" dt="2023-10-26T18:14:04.962" v="822" actId="166"/>
        <pc:sldMkLst>
          <pc:docMk/>
          <pc:sldMk cId="3744571593" sldId="419"/>
        </pc:sldMkLst>
        <pc:spChg chg="del">
          <ac:chgData name="Laura Oathout" userId="6ff55ba14486fe89" providerId="LiveId" clId="{054DF7AB-D586-4F33-8ABF-B023CA541554}" dt="2023-10-26T18:10:26.499" v="211"/>
          <ac:spMkLst>
            <pc:docMk/>
            <pc:sldMk cId="3744571593" sldId="419"/>
            <ac:spMk id="4" creationId="{4591AFB4-9129-40E8-870E-F0B512A04B04}"/>
          </ac:spMkLst>
        </pc:spChg>
        <pc:spChg chg="ord">
          <ac:chgData name="Laura Oathout" userId="6ff55ba14486fe89" providerId="LiveId" clId="{054DF7AB-D586-4F33-8ABF-B023CA541554}" dt="2023-10-26T18:14:04.962" v="822" actId="166"/>
          <ac:spMkLst>
            <pc:docMk/>
            <pc:sldMk cId="3744571593" sldId="419"/>
            <ac:spMk id="7" creationId="{FEA3DAAC-2AE7-A1F8-A392-189F6627AEA5}"/>
          </ac:spMkLst>
        </pc:spChg>
        <pc:spChg chg="del">
          <ac:chgData name="Laura Oathout" userId="6ff55ba14486fe89" providerId="LiveId" clId="{054DF7AB-D586-4F33-8ABF-B023CA541554}" dt="2023-10-26T18:10:26.506" v="215"/>
          <ac:spMkLst>
            <pc:docMk/>
            <pc:sldMk cId="3744571593" sldId="419"/>
            <ac:spMk id="8" creationId="{E41AA191-2822-D435-316C-D4AB4497DF93}"/>
          </ac:spMkLst>
        </pc:spChg>
        <pc:spChg chg="del">
          <ac:chgData name="Laura Oathout" userId="6ff55ba14486fe89" providerId="LiveId" clId="{054DF7AB-D586-4F33-8ABF-B023CA541554}" dt="2023-10-26T18:10:26.499" v="213"/>
          <ac:spMkLst>
            <pc:docMk/>
            <pc:sldMk cId="3744571593" sldId="419"/>
            <ac:spMk id="10" creationId="{1276D3B3-620C-C3BD-CB02-C059D675A684}"/>
          </ac:spMkLst>
        </pc:spChg>
        <pc:spChg chg="del">
          <ac:chgData name="Laura Oathout" userId="6ff55ba14486fe89" providerId="LiveId" clId="{054DF7AB-D586-4F33-8ABF-B023CA541554}" dt="2023-10-26T18:10:26.509" v="221"/>
          <ac:spMkLst>
            <pc:docMk/>
            <pc:sldMk cId="3744571593" sldId="419"/>
            <ac:spMk id="16" creationId="{86DD32EE-2D80-7549-1CA5-C3F3D1B358E2}"/>
          </ac:spMkLst>
        </pc:spChg>
        <pc:spChg chg="del">
          <ac:chgData name="Laura Oathout" userId="6ff55ba14486fe89" providerId="LiveId" clId="{054DF7AB-D586-4F33-8ABF-B023CA541554}" dt="2023-10-26T18:10:26.513" v="227"/>
          <ac:spMkLst>
            <pc:docMk/>
            <pc:sldMk cId="3744571593" sldId="419"/>
            <ac:spMk id="23" creationId="{D61563D6-7E5D-AF9F-7536-7ADC281A4B0D}"/>
          </ac:spMkLst>
        </pc:spChg>
        <pc:spChg chg="del">
          <ac:chgData name="Laura Oathout" userId="6ff55ba14486fe89" providerId="LiveId" clId="{054DF7AB-D586-4F33-8ABF-B023CA541554}" dt="2023-10-26T18:10:26.509" v="219"/>
          <ac:spMkLst>
            <pc:docMk/>
            <pc:sldMk cId="3744571593" sldId="419"/>
            <ac:spMk id="24" creationId="{FCD7188B-CC69-DE9A-B5B6-6C5FD8994A19}"/>
          </ac:spMkLst>
        </pc:spChg>
        <pc:spChg chg="del">
          <ac:chgData name="Laura Oathout" userId="6ff55ba14486fe89" providerId="LiveId" clId="{054DF7AB-D586-4F33-8ABF-B023CA541554}" dt="2023-10-26T18:10:26.510" v="223"/>
          <ac:spMkLst>
            <pc:docMk/>
            <pc:sldMk cId="3744571593" sldId="419"/>
            <ac:spMk id="32" creationId="{516A803E-6A83-B384-01A7-0C737321FA61}"/>
          </ac:spMkLst>
        </pc:spChg>
        <pc:spChg chg="del">
          <ac:chgData name="Laura Oathout" userId="6ff55ba14486fe89" providerId="LiveId" clId="{054DF7AB-D586-4F33-8ABF-B023CA541554}" dt="2023-10-26T18:10:26.515" v="231"/>
          <ac:spMkLst>
            <pc:docMk/>
            <pc:sldMk cId="3744571593" sldId="419"/>
            <ac:spMk id="52" creationId="{DCFDF3E2-7029-BC68-5E96-5C661442C0B0}"/>
          </ac:spMkLst>
        </pc:spChg>
        <pc:picChg chg="del">
          <ac:chgData name="Laura Oathout" userId="6ff55ba14486fe89" providerId="LiveId" clId="{054DF7AB-D586-4F33-8ABF-B023CA541554}" dt="2023-10-26T18:10:26.510" v="225"/>
          <ac:picMkLst>
            <pc:docMk/>
            <pc:sldMk cId="3744571593" sldId="419"/>
            <ac:picMk id="31" creationId="{E2D8EAB1-558C-9A6E-9D31-60695CC75C4D}"/>
          </ac:picMkLst>
        </pc:picChg>
        <pc:picChg chg="del">
          <ac:chgData name="Laura Oathout" userId="6ff55ba14486fe89" providerId="LiveId" clId="{054DF7AB-D586-4F33-8ABF-B023CA541554}" dt="2023-10-26T18:10:26.499" v="209"/>
          <ac:picMkLst>
            <pc:docMk/>
            <pc:sldMk cId="3744571593" sldId="419"/>
            <ac:picMk id="33" creationId="{39B3BE65-E7CB-4C40-6FCE-76B44F91680C}"/>
          </ac:picMkLst>
        </pc:picChg>
        <pc:picChg chg="del">
          <ac:chgData name="Laura Oathout" userId="6ff55ba14486fe89" providerId="LiveId" clId="{054DF7AB-D586-4F33-8ABF-B023CA541554}" dt="2023-10-26T18:10:26.499" v="207"/>
          <ac:picMkLst>
            <pc:docMk/>
            <pc:sldMk cId="3744571593" sldId="419"/>
            <ac:picMk id="43" creationId="{BDDA62F4-E147-5B6D-3252-CC18A27453B2}"/>
          </ac:picMkLst>
        </pc:picChg>
        <pc:picChg chg="del">
          <ac:chgData name="Laura Oathout" userId="6ff55ba14486fe89" providerId="LiveId" clId="{054DF7AB-D586-4F33-8ABF-B023CA541554}" dt="2023-10-26T18:10:26.499" v="205"/>
          <ac:picMkLst>
            <pc:docMk/>
            <pc:sldMk cId="3744571593" sldId="419"/>
            <ac:picMk id="45" creationId="{584DF810-6F04-D42E-7E9F-04573CDB4D5F}"/>
          </ac:picMkLst>
        </pc:picChg>
        <pc:picChg chg="del">
          <ac:chgData name="Laura Oathout" userId="6ff55ba14486fe89" providerId="LiveId" clId="{054DF7AB-D586-4F33-8ABF-B023CA541554}" dt="2023-10-26T18:10:26.515" v="229"/>
          <ac:picMkLst>
            <pc:docMk/>
            <pc:sldMk cId="3744571593" sldId="419"/>
            <ac:picMk id="51" creationId="{E78CD6E1-05ED-37AA-4BFA-9DBC49705F6A}"/>
          </ac:picMkLst>
        </pc:picChg>
        <pc:cxnChg chg="del">
          <ac:chgData name="Laura Oathout" userId="6ff55ba14486fe89" providerId="LiveId" clId="{054DF7AB-D586-4F33-8ABF-B023CA541554}" dt="2023-10-26T18:10:26.508" v="217"/>
          <ac:cxnSpMkLst>
            <pc:docMk/>
            <pc:sldMk cId="3744571593" sldId="419"/>
            <ac:cxnSpMk id="25" creationId="{D5E2C725-E983-59B2-3B01-3A92496136C6}"/>
          </ac:cxnSpMkLst>
        </pc:cxnChg>
      </pc:sldChg>
      <pc:sldChg chg="delSp mod setBg">
        <pc:chgData name="Laura Oathout" userId="6ff55ba14486fe89" providerId="LiveId" clId="{054DF7AB-D586-4F33-8ABF-B023CA541554}" dt="2023-10-26T18:10:26.578" v="265"/>
        <pc:sldMkLst>
          <pc:docMk/>
          <pc:sldMk cId="2698354988" sldId="420"/>
        </pc:sldMkLst>
        <pc:spChg chg="del">
          <ac:chgData name="Laura Oathout" userId="6ff55ba14486fe89" providerId="LiveId" clId="{054DF7AB-D586-4F33-8ABF-B023CA541554}" dt="2023-10-26T18:10:26.545" v="241"/>
          <ac:spMkLst>
            <pc:docMk/>
            <pc:sldMk cId="2698354988" sldId="420"/>
            <ac:spMk id="4" creationId="{4591AFB4-9129-40E8-870E-F0B512A04B04}"/>
          </ac:spMkLst>
        </pc:spChg>
        <pc:spChg chg="del">
          <ac:chgData name="Laura Oathout" userId="6ff55ba14486fe89" providerId="LiveId" clId="{054DF7AB-D586-4F33-8ABF-B023CA541554}" dt="2023-10-26T18:10:26.549" v="245"/>
          <ac:spMkLst>
            <pc:docMk/>
            <pc:sldMk cId="2698354988" sldId="420"/>
            <ac:spMk id="8" creationId="{E41AA191-2822-D435-316C-D4AB4497DF93}"/>
          </ac:spMkLst>
        </pc:spChg>
        <pc:spChg chg="del">
          <ac:chgData name="Laura Oathout" userId="6ff55ba14486fe89" providerId="LiveId" clId="{054DF7AB-D586-4F33-8ABF-B023CA541554}" dt="2023-10-26T18:10:26.548" v="243"/>
          <ac:spMkLst>
            <pc:docMk/>
            <pc:sldMk cId="2698354988" sldId="420"/>
            <ac:spMk id="10" creationId="{1276D3B3-620C-C3BD-CB02-C059D675A684}"/>
          </ac:spMkLst>
        </pc:spChg>
        <pc:spChg chg="del">
          <ac:chgData name="Laura Oathout" userId="6ff55ba14486fe89" providerId="LiveId" clId="{054DF7AB-D586-4F33-8ABF-B023CA541554}" dt="2023-10-26T18:10:26.553" v="251"/>
          <ac:spMkLst>
            <pc:docMk/>
            <pc:sldMk cId="2698354988" sldId="420"/>
            <ac:spMk id="16" creationId="{86DD32EE-2D80-7549-1CA5-C3F3D1B358E2}"/>
          </ac:spMkLst>
        </pc:spChg>
        <pc:spChg chg="del">
          <ac:chgData name="Laura Oathout" userId="6ff55ba14486fe89" providerId="LiveId" clId="{054DF7AB-D586-4F33-8ABF-B023CA541554}" dt="2023-10-26T18:10:26.560" v="261"/>
          <ac:spMkLst>
            <pc:docMk/>
            <pc:sldMk cId="2698354988" sldId="420"/>
            <ac:spMk id="23" creationId="{D61563D6-7E5D-AF9F-7536-7ADC281A4B0D}"/>
          </ac:spMkLst>
        </pc:spChg>
        <pc:spChg chg="del">
          <ac:chgData name="Laura Oathout" userId="6ff55ba14486fe89" providerId="LiveId" clId="{054DF7AB-D586-4F33-8ABF-B023CA541554}" dt="2023-10-26T18:10:26.550" v="249"/>
          <ac:spMkLst>
            <pc:docMk/>
            <pc:sldMk cId="2698354988" sldId="420"/>
            <ac:spMk id="24" creationId="{FCD7188B-CC69-DE9A-B5B6-6C5FD8994A19}"/>
          </ac:spMkLst>
        </pc:spChg>
        <pc:spChg chg="del">
          <ac:chgData name="Laura Oathout" userId="6ff55ba14486fe89" providerId="LiveId" clId="{054DF7AB-D586-4F33-8ABF-B023CA541554}" dt="2023-10-26T18:10:26.555" v="253"/>
          <ac:spMkLst>
            <pc:docMk/>
            <pc:sldMk cId="2698354988" sldId="420"/>
            <ac:spMk id="32" creationId="{516A803E-6A83-B384-01A7-0C737321FA61}"/>
          </ac:spMkLst>
        </pc:spChg>
        <pc:spChg chg="del">
          <ac:chgData name="Laura Oathout" userId="6ff55ba14486fe89" providerId="LiveId" clId="{054DF7AB-D586-4F33-8ABF-B023CA541554}" dt="2023-10-26T18:10:26.563" v="263"/>
          <ac:spMkLst>
            <pc:docMk/>
            <pc:sldMk cId="2698354988" sldId="420"/>
            <ac:spMk id="51" creationId="{DB10FA50-A915-CFCA-9C15-3AC1773197D0}"/>
          </ac:spMkLst>
        </pc:spChg>
        <pc:picChg chg="del">
          <ac:chgData name="Laura Oathout" userId="6ff55ba14486fe89" providerId="LiveId" clId="{054DF7AB-D586-4F33-8ABF-B023CA541554}" dt="2023-10-26T18:10:26.544" v="239"/>
          <ac:picMkLst>
            <pc:docMk/>
            <pc:sldMk cId="2698354988" sldId="420"/>
            <ac:picMk id="18" creationId="{F844AFA8-2721-C259-9F2C-205F6875F50B}"/>
          </ac:picMkLst>
        </pc:picChg>
        <pc:picChg chg="del">
          <ac:chgData name="Laura Oathout" userId="6ff55ba14486fe89" providerId="LiveId" clId="{054DF7AB-D586-4F33-8ABF-B023CA541554}" dt="2023-10-26T18:10:26.555" v="255"/>
          <ac:picMkLst>
            <pc:docMk/>
            <pc:sldMk cId="2698354988" sldId="420"/>
            <ac:picMk id="20" creationId="{29D66FDF-29DD-A261-4B0D-736293E2F76C}"/>
          </ac:picMkLst>
        </pc:picChg>
        <pc:picChg chg="del">
          <ac:chgData name="Laura Oathout" userId="6ff55ba14486fe89" providerId="LiveId" clId="{054DF7AB-D586-4F33-8ABF-B023CA541554}" dt="2023-10-26T18:10:26.555" v="259"/>
          <ac:picMkLst>
            <pc:docMk/>
            <pc:sldMk cId="2698354988" sldId="420"/>
            <ac:picMk id="26" creationId="{68F47B44-DC95-0082-76DE-C74A337FDE26}"/>
          </ac:picMkLst>
        </pc:picChg>
        <pc:picChg chg="del">
          <ac:chgData name="Laura Oathout" userId="6ff55ba14486fe89" providerId="LiveId" clId="{054DF7AB-D586-4F33-8ABF-B023CA541554}" dt="2023-10-26T18:10:26.555" v="257"/>
          <ac:picMkLst>
            <pc:docMk/>
            <pc:sldMk cId="2698354988" sldId="420"/>
            <ac:picMk id="29" creationId="{615945A9-C89E-9A87-720B-0A62A4B18027}"/>
          </ac:picMkLst>
        </pc:picChg>
        <pc:picChg chg="del">
          <ac:chgData name="Laura Oathout" userId="6ff55ba14486fe89" providerId="LiveId" clId="{054DF7AB-D586-4F33-8ABF-B023CA541554}" dt="2023-10-26T18:10:26.542" v="237"/>
          <ac:picMkLst>
            <pc:docMk/>
            <pc:sldMk cId="2698354988" sldId="420"/>
            <ac:picMk id="44" creationId="{8065B844-FE40-046B-A6E8-FF1329A081BD}"/>
          </ac:picMkLst>
        </pc:picChg>
        <pc:picChg chg="del">
          <ac:chgData name="Laura Oathout" userId="6ff55ba14486fe89" providerId="LiveId" clId="{054DF7AB-D586-4F33-8ABF-B023CA541554}" dt="2023-10-26T18:10:26.538" v="235"/>
          <ac:picMkLst>
            <pc:docMk/>
            <pc:sldMk cId="2698354988" sldId="420"/>
            <ac:picMk id="46" creationId="{38732E44-52A7-BC88-FE5B-BFB6A91EAE67}"/>
          </ac:picMkLst>
        </pc:picChg>
        <pc:cxnChg chg="del">
          <ac:chgData name="Laura Oathout" userId="6ff55ba14486fe89" providerId="LiveId" clId="{054DF7AB-D586-4F33-8ABF-B023CA541554}" dt="2023-10-26T18:10:26.550" v="247"/>
          <ac:cxnSpMkLst>
            <pc:docMk/>
            <pc:sldMk cId="2698354988" sldId="420"/>
            <ac:cxnSpMk id="25" creationId="{D5E2C725-E983-59B2-3B01-3A92496136C6}"/>
          </ac:cxnSpMkLst>
        </pc:cxnChg>
      </pc:sldChg>
      <pc:sldChg chg="delSp modSp mod setBg">
        <pc:chgData name="Laura Oathout" userId="6ff55ba14486fe89" providerId="LiveId" clId="{054DF7AB-D586-4F33-8ABF-B023CA541554}" dt="2023-10-26T18:14:19.976" v="823" actId="1076"/>
        <pc:sldMkLst>
          <pc:docMk/>
          <pc:sldMk cId="1268946300" sldId="421"/>
        </pc:sldMkLst>
        <pc:spChg chg="del">
          <ac:chgData name="Laura Oathout" userId="6ff55ba14486fe89" providerId="LiveId" clId="{054DF7AB-D586-4F33-8ABF-B023CA541554}" dt="2023-10-26T18:10:26.578" v="271"/>
          <ac:spMkLst>
            <pc:docMk/>
            <pc:sldMk cId="1268946300" sldId="421"/>
            <ac:spMk id="4" creationId="{4591AFB4-9129-40E8-870E-F0B512A04B04}"/>
          </ac:spMkLst>
        </pc:spChg>
        <pc:spChg chg="del">
          <ac:chgData name="Laura Oathout" userId="6ff55ba14486fe89" providerId="LiveId" clId="{054DF7AB-D586-4F33-8ABF-B023CA541554}" dt="2023-10-26T18:10:26.595" v="275"/>
          <ac:spMkLst>
            <pc:docMk/>
            <pc:sldMk cId="1268946300" sldId="421"/>
            <ac:spMk id="8" creationId="{E41AA191-2822-D435-316C-D4AB4497DF93}"/>
          </ac:spMkLst>
        </pc:spChg>
        <pc:spChg chg="del">
          <ac:chgData name="Laura Oathout" userId="6ff55ba14486fe89" providerId="LiveId" clId="{054DF7AB-D586-4F33-8ABF-B023CA541554}" dt="2023-10-26T18:10:26.594" v="273"/>
          <ac:spMkLst>
            <pc:docMk/>
            <pc:sldMk cId="1268946300" sldId="421"/>
            <ac:spMk id="10" creationId="{1276D3B3-620C-C3BD-CB02-C059D675A684}"/>
          </ac:spMkLst>
        </pc:spChg>
        <pc:spChg chg="del">
          <ac:chgData name="Laura Oathout" userId="6ff55ba14486fe89" providerId="LiveId" clId="{054DF7AB-D586-4F33-8ABF-B023CA541554}" dt="2023-10-26T18:10:26.601" v="283"/>
          <ac:spMkLst>
            <pc:docMk/>
            <pc:sldMk cId="1268946300" sldId="421"/>
            <ac:spMk id="16" creationId="{86DD32EE-2D80-7549-1CA5-C3F3D1B358E2}"/>
          </ac:spMkLst>
        </pc:spChg>
        <pc:spChg chg="del">
          <ac:chgData name="Laura Oathout" userId="6ff55ba14486fe89" providerId="LiveId" clId="{054DF7AB-D586-4F33-8ABF-B023CA541554}" dt="2023-10-26T18:10:26.608" v="291"/>
          <ac:spMkLst>
            <pc:docMk/>
            <pc:sldMk cId="1268946300" sldId="421"/>
            <ac:spMk id="23" creationId="{D61563D6-7E5D-AF9F-7536-7ADC281A4B0D}"/>
          </ac:spMkLst>
        </pc:spChg>
        <pc:spChg chg="del">
          <ac:chgData name="Laura Oathout" userId="6ff55ba14486fe89" providerId="LiveId" clId="{054DF7AB-D586-4F33-8ABF-B023CA541554}" dt="2023-10-26T18:10:26.595" v="279"/>
          <ac:spMkLst>
            <pc:docMk/>
            <pc:sldMk cId="1268946300" sldId="421"/>
            <ac:spMk id="24" creationId="{FCD7188B-CC69-DE9A-B5B6-6C5FD8994A19}"/>
          </ac:spMkLst>
        </pc:spChg>
        <pc:spChg chg="del">
          <ac:chgData name="Laura Oathout" userId="6ff55ba14486fe89" providerId="LiveId" clId="{054DF7AB-D586-4F33-8ABF-B023CA541554}" dt="2023-10-26T18:10:26.603" v="285"/>
          <ac:spMkLst>
            <pc:docMk/>
            <pc:sldMk cId="1268946300" sldId="421"/>
            <ac:spMk id="32" creationId="{516A803E-6A83-B384-01A7-0C737321FA61}"/>
          </ac:spMkLst>
        </pc:spChg>
        <pc:spChg chg="mod">
          <ac:chgData name="Laura Oathout" userId="6ff55ba14486fe89" providerId="LiveId" clId="{054DF7AB-D586-4F33-8ABF-B023CA541554}" dt="2023-10-26T18:14:19.976" v="823" actId="1076"/>
          <ac:spMkLst>
            <pc:docMk/>
            <pc:sldMk cId="1268946300" sldId="421"/>
            <ac:spMk id="47" creationId="{83215015-15C8-2319-4078-D5E9F98B43FF}"/>
          </ac:spMkLst>
        </pc:spChg>
        <pc:spChg chg="del">
          <ac:chgData name="Laura Oathout" userId="6ff55ba14486fe89" providerId="LiveId" clId="{054DF7AB-D586-4F33-8ABF-B023CA541554}" dt="2023-10-26T18:10:26.610" v="293"/>
          <ac:spMkLst>
            <pc:docMk/>
            <pc:sldMk cId="1268946300" sldId="421"/>
            <ac:spMk id="54" creationId="{08472B1F-806B-5540-AC13-B44C0444A99B}"/>
          </ac:spMkLst>
        </pc:spChg>
        <pc:picChg chg="del">
          <ac:chgData name="Laura Oathout" userId="6ff55ba14486fe89" providerId="LiveId" clId="{054DF7AB-D586-4F33-8ABF-B023CA541554}" dt="2023-10-26T18:10:26.603" v="287"/>
          <ac:picMkLst>
            <pc:docMk/>
            <pc:sldMk cId="1268946300" sldId="421"/>
            <ac:picMk id="28" creationId="{CB88A48E-E483-8A3D-7DD3-4177F0E0477F}"/>
          </ac:picMkLst>
        </pc:picChg>
        <pc:picChg chg="del">
          <ac:chgData name="Laura Oathout" userId="6ff55ba14486fe89" providerId="LiveId" clId="{054DF7AB-D586-4F33-8ABF-B023CA541554}" dt="2023-10-26T18:10:26.595" v="281"/>
          <ac:picMkLst>
            <pc:docMk/>
            <pc:sldMk cId="1268946300" sldId="421"/>
            <ac:picMk id="31" creationId="{1664A904-9654-6F43-CD17-039FAD0C0997}"/>
          </ac:picMkLst>
        </pc:picChg>
        <pc:picChg chg="del">
          <ac:chgData name="Laura Oathout" userId="6ff55ba14486fe89" providerId="LiveId" clId="{054DF7AB-D586-4F33-8ABF-B023CA541554}" dt="2023-10-26T18:10:26.578" v="269"/>
          <ac:picMkLst>
            <pc:docMk/>
            <pc:sldMk cId="1268946300" sldId="421"/>
            <ac:picMk id="33" creationId="{A81EE719-67B2-CECB-3035-37C6DC9420C8}"/>
          </ac:picMkLst>
        </pc:picChg>
        <pc:picChg chg="del">
          <ac:chgData name="Laura Oathout" userId="6ff55ba14486fe89" providerId="LiveId" clId="{054DF7AB-D586-4F33-8ABF-B023CA541554}" dt="2023-10-26T18:10:26.578" v="267"/>
          <ac:picMkLst>
            <pc:docMk/>
            <pc:sldMk cId="1268946300" sldId="421"/>
            <ac:picMk id="34" creationId="{218BE7BE-40EF-F03A-26AA-E08DAB6999A9}"/>
          </ac:picMkLst>
        </pc:picChg>
        <pc:picChg chg="del">
          <ac:chgData name="Laura Oathout" userId="6ff55ba14486fe89" providerId="LiveId" clId="{054DF7AB-D586-4F33-8ABF-B023CA541554}" dt="2023-10-26T18:10:26.603" v="289"/>
          <ac:picMkLst>
            <pc:docMk/>
            <pc:sldMk cId="1268946300" sldId="421"/>
            <ac:picMk id="45" creationId="{E0EAD948-3A9B-7411-322B-3444D14CC1B7}"/>
          </ac:picMkLst>
        </pc:picChg>
        <pc:cxnChg chg="del">
          <ac:chgData name="Laura Oathout" userId="6ff55ba14486fe89" providerId="LiveId" clId="{054DF7AB-D586-4F33-8ABF-B023CA541554}" dt="2023-10-26T18:10:26.595" v="277"/>
          <ac:cxnSpMkLst>
            <pc:docMk/>
            <pc:sldMk cId="1268946300" sldId="421"/>
            <ac:cxnSpMk id="25" creationId="{D5E2C725-E983-59B2-3B01-3A92496136C6}"/>
          </ac:cxnSpMkLst>
        </pc:cxnChg>
      </pc:sldChg>
      <pc:sldChg chg="delSp mod setBg">
        <pc:chgData name="Laura Oathout" userId="6ff55ba14486fe89" providerId="LiveId" clId="{054DF7AB-D586-4F33-8ABF-B023CA541554}" dt="2023-10-26T18:10:26.683" v="327"/>
        <pc:sldMkLst>
          <pc:docMk/>
          <pc:sldMk cId="1008733071" sldId="422"/>
        </pc:sldMkLst>
        <pc:spChg chg="del">
          <ac:chgData name="Laura Oathout" userId="6ff55ba14486fe89" providerId="LiveId" clId="{054DF7AB-D586-4F33-8ABF-B023CA541554}" dt="2023-10-26T18:10:26.639" v="301"/>
          <ac:spMkLst>
            <pc:docMk/>
            <pc:sldMk cId="1008733071" sldId="422"/>
            <ac:spMk id="4" creationId="{4591AFB4-9129-40E8-870E-F0B512A04B04}"/>
          </ac:spMkLst>
        </pc:spChg>
        <pc:spChg chg="del">
          <ac:chgData name="Laura Oathout" userId="6ff55ba14486fe89" providerId="LiveId" clId="{054DF7AB-D586-4F33-8ABF-B023CA541554}" dt="2023-10-26T18:10:26.642" v="303"/>
          <ac:spMkLst>
            <pc:docMk/>
            <pc:sldMk cId="1008733071" sldId="422"/>
            <ac:spMk id="8" creationId="{E41AA191-2822-D435-316C-D4AB4497DF93}"/>
          </ac:spMkLst>
        </pc:spChg>
        <pc:spChg chg="del">
          <ac:chgData name="Laura Oathout" userId="6ff55ba14486fe89" providerId="LiveId" clId="{054DF7AB-D586-4F33-8ABF-B023CA541554}" dt="2023-10-26T18:10:26.638" v="299"/>
          <ac:spMkLst>
            <pc:docMk/>
            <pc:sldMk cId="1008733071" sldId="422"/>
            <ac:spMk id="10" creationId="{1276D3B3-620C-C3BD-CB02-C059D675A684}"/>
          </ac:spMkLst>
        </pc:spChg>
        <pc:spChg chg="del">
          <ac:chgData name="Laura Oathout" userId="6ff55ba14486fe89" providerId="LiveId" clId="{054DF7AB-D586-4F33-8ABF-B023CA541554}" dt="2023-10-26T18:10:26.653" v="315"/>
          <ac:spMkLst>
            <pc:docMk/>
            <pc:sldMk cId="1008733071" sldId="422"/>
            <ac:spMk id="16" creationId="{86DD32EE-2D80-7549-1CA5-C3F3D1B358E2}"/>
          </ac:spMkLst>
        </pc:spChg>
        <pc:spChg chg="del">
          <ac:chgData name="Laura Oathout" userId="6ff55ba14486fe89" providerId="LiveId" clId="{054DF7AB-D586-4F33-8ABF-B023CA541554}" dt="2023-10-26T18:10:26.644" v="305"/>
          <ac:spMkLst>
            <pc:docMk/>
            <pc:sldMk cId="1008733071" sldId="422"/>
            <ac:spMk id="23" creationId="{D61563D6-7E5D-AF9F-7536-7ADC281A4B0D}"/>
          </ac:spMkLst>
        </pc:spChg>
        <pc:spChg chg="del">
          <ac:chgData name="Laura Oathout" userId="6ff55ba14486fe89" providerId="LiveId" clId="{054DF7AB-D586-4F33-8ABF-B023CA541554}" dt="2023-10-26T18:10:26.649" v="311"/>
          <ac:spMkLst>
            <pc:docMk/>
            <pc:sldMk cId="1008733071" sldId="422"/>
            <ac:spMk id="24" creationId="{FCD7188B-CC69-DE9A-B5B6-6C5FD8994A19}"/>
          </ac:spMkLst>
        </pc:spChg>
        <pc:spChg chg="del">
          <ac:chgData name="Laura Oathout" userId="6ff55ba14486fe89" providerId="LiveId" clId="{054DF7AB-D586-4F33-8ABF-B023CA541554}" dt="2023-10-26T18:10:26.653" v="317"/>
          <ac:spMkLst>
            <pc:docMk/>
            <pc:sldMk cId="1008733071" sldId="422"/>
            <ac:spMk id="32" creationId="{516A803E-6A83-B384-01A7-0C737321FA61}"/>
          </ac:spMkLst>
        </pc:spChg>
        <pc:spChg chg="del">
          <ac:chgData name="Laura Oathout" userId="6ff55ba14486fe89" providerId="LiveId" clId="{054DF7AB-D586-4F33-8ABF-B023CA541554}" dt="2023-10-26T18:10:26.661" v="325"/>
          <ac:spMkLst>
            <pc:docMk/>
            <pc:sldMk cId="1008733071" sldId="422"/>
            <ac:spMk id="52" creationId="{CFD80EC6-B120-9AD1-6C37-C70F53E8ED4D}"/>
          </ac:spMkLst>
        </pc:spChg>
        <pc:picChg chg="del">
          <ac:chgData name="Laura Oathout" userId="6ff55ba14486fe89" providerId="LiveId" clId="{054DF7AB-D586-4F33-8ABF-B023CA541554}" dt="2023-10-26T18:10:26.656" v="319"/>
          <ac:picMkLst>
            <pc:docMk/>
            <pc:sldMk cId="1008733071" sldId="422"/>
            <ac:picMk id="20" creationId="{938D9CB4-CF31-D23A-A4C9-EC9A669ED84B}"/>
          </ac:picMkLst>
        </pc:picChg>
        <pc:picChg chg="del">
          <ac:chgData name="Laura Oathout" userId="6ff55ba14486fe89" providerId="LiveId" clId="{054DF7AB-D586-4F33-8ABF-B023CA541554}" dt="2023-10-26T18:10:26.648" v="309"/>
          <ac:picMkLst>
            <pc:docMk/>
            <pc:sldMk cId="1008733071" sldId="422"/>
            <ac:picMk id="22" creationId="{BFCA3AC2-4F74-014A-E6C4-9E3E9EA8E7D0}"/>
          </ac:picMkLst>
        </pc:picChg>
        <pc:picChg chg="del">
          <ac:chgData name="Laura Oathout" userId="6ff55ba14486fe89" providerId="LiveId" clId="{054DF7AB-D586-4F33-8ABF-B023CA541554}" dt="2023-10-26T18:10:26.651" v="313"/>
          <ac:picMkLst>
            <pc:docMk/>
            <pc:sldMk cId="1008733071" sldId="422"/>
            <ac:picMk id="26" creationId="{739F179F-F01E-C411-F166-AF94146DAD48}"/>
          </ac:picMkLst>
        </pc:picChg>
        <pc:picChg chg="del">
          <ac:chgData name="Laura Oathout" userId="6ff55ba14486fe89" providerId="LiveId" clId="{054DF7AB-D586-4F33-8ABF-B023CA541554}" dt="2023-10-26T18:10:26.635" v="297"/>
          <ac:picMkLst>
            <pc:docMk/>
            <pc:sldMk cId="1008733071" sldId="422"/>
            <ac:picMk id="27" creationId="{BDA7675E-9A1B-16E0-88AD-007BF9169A05}"/>
          </ac:picMkLst>
        </pc:picChg>
        <pc:picChg chg="del">
          <ac:chgData name="Laura Oathout" userId="6ff55ba14486fe89" providerId="LiveId" clId="{054DF7AB-D586-4F33-8ABF-B023CA541554}" dt="2023-10-26T18:10:26.658" v="321"/>
          <ac:picMkLst>
            <pc:docMk/>
            <pc:sldMk cId="1008733071" sldId="422"/>
            <ac:picMk id="49" creationId="{5EA3DD66-EF9D-38DF-D6B6-8254EB088883}"/>
          </ac:picMkLst>
        </pc:picChg>
        <pc:picChg chg="del">
          <ac:chgData name="Laura Oathout" userId="6ff55ba14486fe89" providerId="LiveId" clId="{054DF7AB-D586-4F33-8ABF-B023CA541554}" dt="2023-10-26T18:10:26.658" v="323"/>
          <ac:picMkLst>
            <pc:docMk/>
            <pc:sldMk cId="1008733071" sldId="422"/>
            <ac:picMk id="51" creationId="{C067E18A-1336-8277-1B71-354EEAC69204}"/>
          </ac:picMkLst>
        </pc:picChg>
        <pc:cxnChg chg="del">
          <ac:chgData name="Laura Oathout" userId="6ff55ba14486fe89" providerId="LiveId" clId="{054DF7AB-D586-4F33-8ABF-B023CA541554}" dt="2023-10-26T18:10:26.646" v="307"/>
          <ac:cxnSpMkLst>
            <pc:docMk/>
            <pc:sldMk cId="1008733071" sldId="422"/>
            <ac:cxnSpMk id="25" creationId="{D5E2C725-E983-59B2-3B01-3A92496136C6}"/>
          </ac:cxnSpMkLst>
        </pc:cxnChg>
      </pc:sldChg>
      <pc:sldChg chg="delSp mod setBg">
        <pc:chgData name="Laura Oathout" userId="6ff55ba14486fe89" providerId="LiveId" clId="{054DF7AB-D586-4F33-8ABF-B023CA541554}" dt="2023-10-26T18:10:26.740" v="363"/>
        <pc:sldMkLst>
          <pc:docMk/>
          <pc:sldMk cId="714932862" sldId="423"/>
        </pc:sldMkLst>
        <pc:spChg chg="del">
          <ac:chgData name="Laura Oathout" userId="6ff55ba14486fe89" providerId="LiveId" clId="{054DF7AB-D586-4F33-8ABF-B023CA541554}" dt="2023-10-26T18:10:26.697" v="337"/>
          <ac:spMkLst>
            <pc:docMk/>
            <pc:sldMk cId="714932862" sldId="423"/>
            <ac:spMk id="4" creationId="{4591AFB4-9129-40E8-870E-F0B512A04B04}"/>
          </ac:spMkLst>
        </pc:spChg>
        <pc:spChg chg="del">
          <ac:chgData name="Laura Oathout" userId="6ff55ba14486fe89" providerId="LiveId" clId="{054DF7AB-D586-4F33-8ABF-B023CA541554}" dt="2023-10-26T18:10:26.698" v="339"/>
          <ac:spMkLst>
            <pc:docMk/>
            <pc:sldMk cId="714932862" sldId="423"/>
            <ac:spMk id="8" creationId="{E41AA191-2822-D435-316C-D4AB4497DF93}"/>
          </ac:spMkLst>
        </pc:spChg>
        <pc:spChg chg="del">
          <ac:chgData name="Laura Oathout" userId="6ff55ba14486fe89" providerId="LiveId" clId="{054DF7AB-D586-4F33-8ABF-B023CA541554}" dt="2023-10-26T18:10:26.694" v="335"/>
          <ac:spMkLst>
            <pc:docMk/>
            <pc:sldMk cId="714932862" sldId="423"/>
            <ac:spMk id="10" creationId="{1276D3B3-620C-C3BD-CB02-C059D675A684}"/>
          </ac:spMkLst>
        </pc:spChg>
        <pc:spChg chg="del">
          <ac:chgData name="Laura Oathout" userId="6ff55ba14486fe89" providerId="LiveId" clId="{054DF7AB-D586-4F33-8ABF-B023CA541554}" dt="2023-10-26T18:10:26.703" v="345"/>
          <ac:spMkLst>
            <pc:docMk/>
            <pc:sldMk cId="714932862" sldId="423"/>
            <ac:spMk id="16" creationId="{86DD32EE-2D80-7549-1CA5-C3F3D1B358E2}"/>
          </ac:spMkLst>
        </pc:spChg>
        <pc:spChg chg="del">
          <ac:chgData name="Laura Oathout" userId="6ff55ba14486fe89" providerId="LiveId" clId="{054DF7AB-D586-4F33-8ABF-B023CA541554}" dt="2023-10-26T18:10:26.709" v="359"/>
          <ac:spMkLst>
            <pc:docMk/>
            <pc:sldMk cId="714932862" sldId="423"/>
            <ac:spMk id="23" creationId="{D61563D6-7E5D-AF9F-7536-7ADC281A4B0D}"/>
          </ac:spMkLst>
        </pc:spChg>
        <pc:spChg chg="del">
          <ac:chgData name="Laura Oathout" userId="6ff55ba14486fe89" providerId="LiveId" clId="{054DF7AB-D586-4F33-8ABF-B023CA541554}" dt="2023-10-26T18:10:26.701" v="343"/>
          <ac:spMkLst>
            <pc:docMk/>
            <pc:sldMk cId="714932862" sldId="423"/>
            <ac:spMk id="24" creationId="{FCD7188B-CC69-DE9A-B5B6-6C5FD8994A19}"/>
          </ac:spMkLst>
        </pc:spChg>
        <pc:spChg chg="del">
          <ac:chgData name="Laura Oathout" userId="6ff55ba14486fe89" providerId="LiveId" clId="{054DF7AB-D586-4F33-8ABF-B023CA541554}" dt="2023-10-26T18:10:26.705" v="347"/>
          <ac:spMkLst>
            <pc:docMk/>
            <pc:sldMk cId="714932862" sldId="423"/>
            <ac:spMk id="32" creationId="{516A803E-6A83-B384-01A7-0C737321FA61}"/>
          </ac:spMkLst>
        </pc:spChg>
        <pc:spChg chg="del">
          <ac:chgData name="Laura Oathout" userId="6ff55ba14486fe89" providerId="LiveId" clId="{054DF7AB-D586-4F33-8ABF-B023CA541554}" dt="2023-10-26T18:10:26.709" v="361"/>
          <ac:spMkLst>
            <pc:docMk/>
            <pc:sldMk cId="714932862" sldId="423"/>
            <ac:spMk id="65" creationId="{262458EA-6432-D018-CE86-6E56F7120865}"/>
          </ac:spMkLst>
        </pc:spChg>
        <pc:picChg chg="del">
          <ac:chgData name="Laura Oathout" userId="6ff55ba14486fe89" providerId="LiveId" clId="{054DF7AB-D586-4F33-8ABF-B023CA541554}" dt="2023-10-26T18:10:26.706" v="349"/>
          <ac:picMkLst>
            <pc:docMk/>
            <pc:sldMk cId="714932862" sldId="423"/>
            <ac:picMk id="18" creationId="{C7FB104C-CAFF-53E6-7C00-D2A84D2B168F}"/>
          </ac:picMkLst>
        </pc:picChg>
        <pc:picChg chg="del">
          <ac:chgData name="Laura Oathout" userId="6ff55ba14486fe89" providerId="LiveId" clId="{054DF7AB-D586-4F33-8ABF-B023CA541554}" dt="2023-10-26T18:10:26.690" v="333"/>
          <ac:picMkLst>
            <pc:docMk/>
            <pc:sldMk cId="714932862" sldId="423"/>
            <ac:picMk id="19" creationId="{3EDC0CE5-5D2A-B263-7BAF-01AC02CA2FEA}"/>
          </ac:picMkLst>
        </pc:picChg>
        <pc:picChg chg="del">
          <ac:chgData name="Laura Oathout" userId="6ff55ba14486fe89" providerId="LiveId" clId="{054DF7AB-D586-4F33-8ABF-B023CA541554}" dt="2023-10-26T18:10:26.690" v="331"/>
          <ac:picMkLst>
            <pc:docMk/>
            <pc:sldMk cId="714932862" sldId="423"/>
            <ac:picMk id="29" creationId="{738438EE-8F1E-A0DB-0FF9-EE9F38B3249A}"/>
          </ac:picMkLst>
        </pc:picChg>
        <pc:picChg chg="del">
          <ac:chgData name="Laura Oathout" userId="6ff55ba14486fe89" providerId="LiveId" clId="{054DF7AB-D586-4F33-8ABF-B023CA541554}" dt="2023-10-26T18:10:26.689" v="329"/>
          <ac:picMkLst>
            <pc:docMk/>
            <pc:sldMk cId="714932862" sldId="423"/>
            <ac:picMk id="34" creationId="{005EDA57-1329-F7AE-8AB8-213559A1630F}"/>
          </ac:picMkLst>
        </pc:picChg>
        <pc:picChg chg="del">
          <ac:chgData name="Laura Oathout" userId="6ff55ba14486fe89" providerId="LiveId" clId="{054DF7AB-D586-4F33-8ABF-B023CA541554}" dt="2023-10-26T18:10:26.708" v="351"/>
          <ac:picMkLst>
            <pc:docMk/>
            <pc:sldMk cId="714932862" sldId="423"/>
            <ac:picMk id="51" creationId="{9EE427B0-AD8E-F62F-06CD-2FCEE5C08C73}"/>
          </ac:picMkLst>
        </pc:picChg>
        <pc:picChg chg="del">
          <ac:chgData name="Laura Oathout" userId="6ff55ba14486fe89" providerId="LiveId" clId="{054DF7AB-D586-4F33-8ABF-B023CA541554}" dt="2023-10-26T18:10:26.709" v="353"/>
          <ac:picMkLst>
            <pc:docMk/>
            <pc:sldMk cId="714932862" sldId="423"/>
            <ac:picMk id="56" creationId="{10D17EC0-8D5D-8BE1-4DF5-C54FED7E6531}"/>
          </ac:picMkLst>
        </pc:picChg>
        <pc:picChg chg="del">
          <ac:chgData name="Laura Oathout" userId="6ff55ba14486fe89" providerId="LiveId" clId="{054DF7AB-D586-4F33-8ABF-B023CA541554}" dt="2023-10-26T18:10:26.709" v="355"/>
          <ac:picMkLst>
            <pc:docMk/>
            <pc:sldMk cId="714932862" sldId="423"/>
            <ac:picMk id="58" creationId="{A61BC260-6BBB-29E4-8D8F-D22B57D32E5E}"/>
          </ac:picMkLst>
        </pc:picChg>
        <pc:picChg chg="del">
          <ac:chgData name="Laura Oathout" userId="6ff55ba14486fe89" providerId="LiveId" clId="{054DF7AB-D586-4F33-8ABF-B023CA541554}" dt="2023-10-26T18:10:26.709" v="357"/>
          <ac:picMkLst>
            <pc:docMk/>
            <pc:sldMk cId="714932862" sldId="423"/>
            <ac:picMk id="60" creationId="{1B4B9783-A55E-A176-F70E-7970DE35759A}"/>
          </ac:picMkLst>
        </pc:picChg>
        <pc:cxnChg chg="del">
          <ac:chgData name="Laura Oathout" userId="6ff55ba14486fe89" providerId="LiveId" clId="{054DF7AB-D586-4F33-8ABF-B023CA541554}" dt="2023-10-26T18:10:26.700" v="341"/>
          <ac:cxnSpMkLst>
            <pc:docMk/>
            <pc:sldMk cId="714932862" sldId="423"/>
            <ac:cxnSpMk id="25" creationId="{D5E2C725-E983-59B2-3B01-3A92496136C6}"/>
          </ac:cxnSpMkLst>
        </pc:cxnChg>
      </pc:sldChg>
      <pc:sldChg chg="delSp modSp mod setBg">
        <pc:chgData name="Laura Oathout" userId="6ff55ba14486fe89" providerId="LiveId" clId="{054DF7AB-D586-4F33-8ABF-B023CA541554}" dt="2023-10-26T18:13:50.677" v="821" actId="166"/>
        <pc:sldMkLst>
          <pc:docMk/>
          <pc:sldMk cId="601277983" sldId="424"/>
        </pc:sldMkLst>
        <pc:spChg chg="del">
          <ac:chgData name="Laura Oathout" userId="6ff55ba14486fe89" providerId="LiveId" clId="{054DF7AB-D586-4F33-8ABF-B023CA541554}" dt="2023-10-26T18:10:26.747" v="371"/>
          <ac:spMkLst>
            <pc:docMk/>
            <pc:sldMk cId="601277983" sldId="424"/>
            <ac:spMk id="4" creationId="{4591AFB4-9129-40E8-870E-F0B512A04B04}"/>
          </ac:spMkLst>
        </pc:spChg>
        <pc:spChg chg="del">
          <ac:chgData name="Laura Oathout" userId="6ff55ba14486fe89" providerId="LiveId" clId="{054DF7AB-D586-4F33-8ABF-B023CA541554}" dt="2023-10-26T18:10:26.752" v="375"/>
          <ac:spMkLst>
            <pc:docMk/>
            <pc:sldMk cId="601277983" sldId="424"/>
            <ac:spMk id="8" creationId="{E41AA191-2822-D435-316C-D4AB4497DF93}"/>
          </ac:spMkLst>
        </pc:spChg>
        <pc:spChg chg="del">
          <ac:chgData name="Laura Oathout" userId="6ff55ba14486fe89" providerId="LiveId" clId="{054DF7AB-D586-4F33-8ABF-B023CA541554}" dt="2023-10-26T18:10:26.747" v="373"/>
          <ac:spMkLst>
            <pc:docMk/>
            <pc:sldMk cId="601277983" sldId="424"/>
            <ac:spMk id="10" creationId="{1276D3B3-620C-C3BD-CB02-C059D675A684}"/>
          </ac:spMkLst>
        </pc:spChg>
        <pc:spChg chg="ord">
          <ac:chgData name="Laura Oathout" userId="6ff55ba14486fe89" providerId="LiveId" clId="{054DF7AB-D586-4F33-8ABF-B023CA541554}" dt="2023-10-26T18:13:50.677" v="821" actId="166"/>
          <ac:spMkLst>
            <pc:docMk/>
            <pc:sldMk cId="601277983" sldId="424"/>
            <ac:spMk id="12" creationId="{9AA2F27A-BA9C-D0C6-6B89-6B29BA6D6075}"/>
          </ac:spMkLst>
        </pc:spChg>
        <pc:spChg chg="del">
          <ac:chgData name="Laura Oathout" userId="6ff55ba14486fe89" providerId="LiveId" clId="{054DF7AB-D586-4F33-8ABF-B023CA541554}" dt="2023-10-26T18:10:26.757" v="381"/>
          <ac:spMkLst>
            <pc:docMk/>
            <pc:sldMk cId="601277983" sldId="424"/>
            <ac:spMk id="16" creationId="{86DD32EE-2D80-7549-1CA5-C3F3D1B358E2}"/>
          </ac:spMkLst>
        </pc:spChg>
        <pc:spChg chg="del">
          <ac:chgData name="Laura Oathout" userId="6ff55ba14486fe89" providerId="LiveId" clId="{054DF7AB-D586-4F33-8ABF-B023CA541554}" dt="2023-10-26T18:10:26.762" v="387"/>
          <ac:spMkLst>
            <pc:docMk/>
            <pc:sldMk cId="601277983" sldId="424"/>
            <ac:spMk id="23" creationId="{D61563D6-7E5D-AF9F-7536-7ADC281A4B0D}"/>
          </ac:spMkLst>
        </pc:spChg>
        <pc:spChg chg="del">
          <ac:chgData name="Laura Oathout" userId="6ff55ba14486fe89" providerId="LiveId" clId="{054DF7AB-D586-4F33-8ABF-B023CA541554}" dt="2023-10-26T18:10:26.755" v="379"/>
          <ac:spMkLst>
            <pc:docMk/>
            <pc:sldMk cId="601277983" sldId="424"/>
            <ac:spMk id="24" creationId="{FCD7188B-CC69-DE9A-B5B6-6C5FD8994A19}"/>
          </ac:spMkLst>
        </pc:spChg>
        <pc:spChg chg="del">
          <ac:chgData name="Laura Oathout" userId="6ff55ba14486fe89" providerId="LiveId" clId="{054DF7AB-D586-4F33-8ABF-B023CA541554}" dt="2023-10-26T18:10:26.759" v="383"/>
          <ac:spMkLst>
            <pc:docMk/>
            <pc:sldMk cId="601277983" sldId="424"/>
            <ac:spMk id="32" creationId="{516A803E-6A83-B384-01A7-0C737321FA61}"/>
          </ac:spMkLst>
        </pc:spChg>
        <pc:spChg chg="del">
          <ac:chgData name="Laura Oathout" userId="6ff55ba14486fe89" providerId="LiveId" clId="{054DF7AB-D586-4F33-8ABF-B023CA541554}" dt="2023-10-26T18:10:26.768" v="395"/>
          <ac:spMkLst>
            <pc:docMk/>
            <pc:sldMk cId="601277983" sldId="424"/>
            <ac:spMk id="45" creationId="{7B983BEB-3C24-AC42-12EC-52DF84A30064}"/>
          </ac:spMkLst>
        </pc:spChg>
        <pc:picChg chg="del">
          <ac:chgData name="Laura Oathout" userId="6ff55ba14486fe89" providerId="LiveId" clId="{054DF7AB-D586-4F33-8ABF-B023CA541554}" dt="2023-10-26T18:10:26.760" v="385"/>
          <ac:picMkLst>
            <pc:docMk/>
            <pc:sldMk cId="601277983" sldId="424"/>
            <ac:picMk id="9" creationId="{DD0C9804-2F6F-4FCE-9C99-27A215EE0B46}"/>
          </ac:picMkLst>
        </pc:picChg>
        <pc:picChg chg="del">
          <ac:chgData name="Laura Oathout" userId="6ff55ba14486fe89" providerId="LiveId" clId="{054DF7AB-D586-4F33-8ABF-B023CA541554}" dt="2023-10-26T18:10:26.747" v="369"/>
          <ac:picMkLst>
            <pc:docMk/>
            <pc:sldMk cId="601277983" sldId="424"/>
            <ac:picMk id="13" creationId="{FA1498D6-0989-191F-B041-66B9821B225F}"/>
          </ac:picMkLst>
        </pc:picChg>
        <pc:picChg chg="del">
          <ac:chgData name="Laura Oathout" userId="6ff55ba14486fe89" providerId="LiveId" clId="{054DF7AB-D586-4F33-8ABF-B023CA541554}" dt="2023-10-26T18:10:26.743" v="367"/>
          <ac:picMkLst>
            <pc:docMk/>
            <pc:sldMk cId="601277983" sldId="424"/>
            <ac:picMk id="14" creationId="{3E8FF75E-15C0-8176-515A-7F29ACC71AB3}"/>
          </ac:picMkLst>
        </pc:picChg>
        <pc:picChg chg="del">
          <ac:chgData name="Laura Oathout" userId="6ff55ba14486fe89" providerId="LiveId" clId="{054DF7AB-D586-4F33-8ABF-B023CA541554}" dt="2023-10-26T18:10:26.764" v="389"/>
          <ac:picMkLst>
            <pc:docMk/>
            <pc:sldMk cId="601277983" sldId="424"/>
            <ac:picMk id="22" creationId="{EE6DD2F5-E5D8-8BF5-8EA3-8C66647EE4ED}"/>
          </ac:picMkLst>
        </pc:picChg>
        <pc:picChg chg="del">
          <ac:chgData name="Laura Oathout" userId="6ff55ba14486fe89" providerId="LiveId" clId="{054DF7AB-D586-4F33-8ABF-B023CA541554}" dt="2023-10-26T18:10:26.765" v="391"/>
          <ac:picMkLst>
            <pc:docMk/>
            <pc:sldMk cId="601277983" sldId="424"/>
            <ac:picMk id="27" creationId="{76EFAC2D-4013-89DC-649D-36FDCF6DB8A2}"/>
          </ac:picMkLst>
        </pc:picChg>
        <pc:picChg chg="del">
          <ac:chgData name="Laura Oathout" userId="6ff55ba14486fe89" providerId="LiveId" clId="{054DF7AB-D586-4F33-8ABF-B023CA541554}" dt="2023-10-26T18:10:26.765" v="393"/>
          <ac:picMkLst>
            <pc:docMk/>
            <pc:sldMk cId="601277983" sldId="424"/>
            <ac:picMk id="43" creationId="{C5C30B8B-CF92-E364-948E-677E0CCB2886}"/>
          </ac:picMkLst>
        </pc:picChg>
        <pc:picChg chg="del">
          <ac:chgData name="Laura Oathout" userId="6ff55ba14486fe89" providerId="LiveId" clId="{054DF7AB-D586-4F33-8ABF-B023CA541554}" dt="2023-10-26T18:10:26.743" v="365"/>
          <ac:picMkLst>
            <pc:docMk/>
            <pc:sldMk cId="601277983" sldId="424"/>
            <ac:picMk id="44" creationId="{BC791A94-74EF-F995-EBA3-9F174F437B84}"/>
          </ac:picMkLst>
        </pc:picChg>
        <pc:cxnChg chg="del">
          <ac:chgData name="Laura Oathout" userId="6ff55ba14486fe89" providerId="LiveId" clId="{054DF7AB-D586-4F33-8ABF-B023CA541554}" dt="2023-10-26T18:10:26.754" v="377"/>
          <ac:cxnSpMkLst>
            <pc:docMk/>
            <pc:sldMk cId="601277983" sldId="424"/>
            <ac:cxnSpMk id="25" creationId="{D5E2C725-E983-59B2-3B01-3A92496136C6}"/>
          </ac:cxnSpMkLst>
        </pc:cxnChg>
      </pc:sldChg>
      <pc:sldChg chg="delSp mod setBg">
        <pc:chgData name="Laura Oathout" userId="6ff55ba14486fe89" providerId="LiveId" clId="{054DF7AB-D586-4F33-8ABF-B023CA541554}" dt="2023-10-26T18:10:26.840" v="429"/>
        <pc:sldMkLst>
          <pc:docMk/>
          <pc:sldMk cId="3251302124" sldId="425"/>
        </pc:sldMkLst>
        <pc:spChg chg="del">
          <ac:chgData name="Laura Oathout" userId="6ff55ba14486fe89" providerId="LiveId" clId="{054DF7AB-D586-4F33-8ABF-B023CA541554}" dt="2023-10-26T18:10:26.792" v="405"/>
          <ac:spMkLst>
            <pc:docMk/>
            <pc:sldMk cId="3251302124" sldId="425"/>
            <ac:spMk id="4" creationId="{4591AFB4-9129-40E8-870E-F0B512A04B04}"/>
          </ac:spMkLst>
        </pc:spChg>
        <pc:spChg chg="del">
          <ac:chgData name="Laura Oathout" userId="6ff55ba14486fe89" providerId="LiveId" clId="{054DF7AB-D586-4F33-8ABF-B023CA541554}" dt="2023-10-26T18:10:26.802" v="409"/>
          <ac:spMkLst>
            <pc:docMk/>
            <pc:sldMk cId="3251302124" sldId="425"/>
            <ac:spMk id="8" creationId="{E41AA191-2822-D435-316C-D4AB4497DF93}"/>
          </ac:spMkLst>
        </pc:spChg>
        <pc:spChg chg="del">
          <ac:chgData name="Laura Oathout" userId="6ff55ba14486fe89" providerId="LiveId" clId="{054DF7AB-D586-4F33-8ABF-B023CA541554}" dt="2023-10-26T18:10:26.800" v="407"/>
          <ac:spMkLst>
            <pc:docMk/>
            <pc:sldMk cId="3251302124" sldId="425"/>
            <ac:spMk id="10" creationId="{1276D3B3-620C-C3BD-CB02-C059D675A684}"/>
          </ac:spMkLst>
        </pc:spChg>
        <pc:spChg chg="del">
          <ac:chgData name="Laura Oathout" userId="6ff55ba14486fe89" providerId="LiveId" clId="{054DF7AB-D586-4F33-8ABF-B023CA541554}" dt="2023-10-26T18:10:26.808" v="415"/>
          <ac:spMkLst>
            <pc:docMk/>
            <pc:sldMk cId="3251302124" sldId="425"/>
            <ac:spMk id="16" creationId="{86DD32EE-2D80-7549-1CA5-C3F3D1B358E2}"/>
          </ac:spMkLst>
        </pc:spChg>
        <pc:spChg chg="del">
          <ac:chgData name="Laura Oathout" userId="6ff55ba14486fe89" providerId="LiveId" clId="{054DF7AB-D586-4F33-8ABF-B023CA541554}" dt="2023-10-26T18:10:26.817" v="427"/>
          <ac:spMkLst>
            <pc:docMk/>
            <pc:sldMk cId="3251302124" sldId="425"/>
            <ac:spMk id="18" creationId="{A061BA79-9FC0-914F-D48F-1C375101FA21}"/>
          </ac:spMkLst>
        </pc:spChg>
        <pc:spChg chg="del">
          <ac:chgData name="Laura Oathout" userId="6ff55ba14486fe89" providerId="LiveId" clId="{054DF7AB-D586-4F33-8ABF-B023CA541554}" dt="2023-10-26T18:10:26.811" v="419"/>
          <ac:spMkLst>
            <pc:docMk/>
            <pc:sldMk cId="3251302124" sldId="425"/>
            <ac:spMk id="23" creationId="{D61563D6-7E5D-AF9F-7536-7ADC281A4B0D}"/>
          </ac:spMkLst>
        </pc:spChg>
        <pc:spChg chg="del">
          <ac:chgData name="Laura Oathout" userId="6ff55ba14486fe89" providerId="LiveId" clId="{054DF7AB-D586-4F33-8ABF-B023CA541554}" dt="2023-10-26T18:10:26.805" v="413"/>
          <ac:spMkLst>
            <pc:docMk/>
            <pc:sldMk cId="3251302124" sldId="425"/>
            <ac:spMk id="24" creationId="{FCD7188B-CC69-DE9A-B5B6-6C5FD8994A19}"/>
          </ac:spMkLst>
        </pc:spChg>
        <pc:spChg chg="del">
          <ac:chgData name="Laura Oathout" userId="6ff55ba14486fe89" providerId="LiveId" clId="{054DF7AB-D586-4F33-8ABF-B023CA541554}" dt="2023-10-26T18:10:26.808" v="417"/>
          <ac:spMkLst>
            <pc:docMk/>
            <pc:sldMk cId="3251302124" sldId="425"/>
            <ac:spMk id="32" creationId="{516A803E-6A83-B384-01A7-0C737321FA61}"/>
          </ac:spMkLst>
        </pc:spChg>
        <pc:picChg chg="del">
          <ac:chgData name="Laura Oathout" userId="6ff55ba14486fe89" providerId="LiveId" clId="{054DF7AB-D586-4F33-8ABF-B023CA541554}" dt="2023-10-26T18:10:26.812" v="421"/>
          <ac:picMkLst>
            <pc:docMk/>
            <pc:sldMk cId="3251302124" sldId="425"/>
            <ac:picMk id="9" creationId="{76C2E531-0209-A792-0FDA-9BC9689EF52F}"/>
          </ac:picMkLst>
        </pc:picChg>
        <pc:picChg chg="del">
          <ac:chgData name="Laura Oathout" userId="6ff55ba14486fe89" providerId="LiveId" clId="{054DF7AB-D586-4F33-8ABF-B023CA541554}" dt="2023-10-26T18:10:26.792" v="401"/>
          <ac:picMkLst>
            <pc:docMk/>
            <pc:sldMk cId="3251302124" sldId="425"/>
            <ac:picMk id="11" creationId="{90A58F59-A51C-F487-28CC-F4EA8350ECAA}"/>
          </ac:picMkLst>
        </pc:picChg>
        <pc:picChg chg="del">
          <ac:chgData name="Laura Oathout" userId="6ff55ba14486fe89" providerId="LiveId" clId="{054DF7AB-D586-4F33-8ABF-B023CA541554}" dt="2023-10-26T18:10:26.792" v="399"/>
          <ac:picMkLst>
            <pc:docMk/>
            <pc:sldMk cId="3251302124" sldId="425"/>
            <ac:picMk id="12" creationId="{5493B0C0-7B24-D262-64BD-A297A1D8D75B}"/>
          </ac:picMkLst>
        </pc:picChg>
        <pc:picChg chg="del">
          <ac:chgData name="Laura Oathout" userId="6ff55ba14486fe89" providerId="LiveId" clId="{054DF7AB-D586-4F33-8ABF-B023CA541554}" dt="2023-10-26T18:10:26.814" v="423"/>
          <ac:picMkLst>
            <pc:docMk/>
            <pc:sldMk cId="3251302124" sldId="425"/>
            <ac:picMk id="14" creationId="{876196C0-2A55-A786-0B5E-BA66BC6ECD79}"/>
          </ac:picMkLst>
        </pc:picChg>
        <pc:picChg chg="del">
          <ac:chgData name="Laura Oathout" userId="6ff55ba14486fe89" providerId="LiveId" clId="{054DF7AB-D586-4F33-8ABF-B023CA541554}" dt="2023-10-26T18:10:26.816" v="425"/>
          <ac:picMkLst>
            <pc:docMk/>
            <pc:sldMk cId="3251302124" sldId="425"/>
            <ac:picMk id="17" creationId="{B3E7796C-449B-1F6E-C8EA-EE544B628977}"/>
          </ac:picMkLst>
        </pc:picChg>
        <pc:picChg chg="del">
          <ac:chgData name="Laura Oathout" userId="6ff55ba14486fe89" providerId="LiveId" clId="{054DF7AB-D586-4F33-8ABF-B023CA541554}" dt="2023-10-26T18:10:26.792" v="403"/>
          <ac:picMkLst>
            <pc:docMk/>
            <pc:sldMk cId="3251302124" sldId="425"/>
            <ac:picMk id="45" creationId="{584DF810-6F04-D42E-7E9F-04573CDB4D5F}"/>
          </ac:picMkLst>
        </pc:picChg>
        <pc:cxnChg chg="del">
          <ac:chgData name="Laura Oathout" userId="6ff55ba14486fe89" providerId="LiveId" clId="{054DF7AB-D586-4F33-8ABF-B023CA541554}" dt="2023-10-26T18:10:26.803" v="411"/>
          <ac:cxnSpMkLst>
            <pc:docMk/>
            <pc:sldMk cId="3251302124" sldId="425"/>
            <ac:cxnSpMk id="25" creationId="{D5E2C725-E983-59B2-3B01-3A92496136C6}"/>
          </ac:cxnSpMkLst>
        </pc:cxnChg>
      </pc:sldChg>
      <pc:sldChg chg="delSp mod setBg">
        <pc:chgData name="Laura Oathout" userId="6ff55ba14486fe89" providerId="LiveId" clId="{054DF7AB-D586-4F33-8ABF-B023CA541554}" dt="2023-10-26T18:10:26.866" v="433"/>
        <pc:sldMkLst>
          <pc:docMk/>
          <pc:sldMk cId="3112516874" sldId="426"/>
        </pc:sldMkLst>
        <pc:spChg chg="del">
          <ac:chgData name="Laura Oathout" userId="6ff55ba14486fe89" providerId="LiveId" clId="{054DF7AB-D586-4F33-8ABF-B023CA541554}" dt="2023-10-26T18:10:26.842" v="431"/>
          <ac:spMkLst>
            <pc:docMk/>
            <pc:sldMk cId="3112516874" sldId="426"/>
            <ac:spMk id="4" creationId="{00000000-0000-0000-0000-000000000000}"/>
          </ac:spMkLst>
        </pc:spChg>
      </pc:sldChg>
      <pc:sldChg chg="delSp mod setBg">
        <pc:chgData name="Laura Oathout" userId="6ff55ba14486fe89" providerId="LiveId" clId="{054DF7AB-D586-4F33-8ABF-B023CA541554}" dt="2023-10-26T18:10:26.914" v="463"/>
        <pc:sldMkLst>
          <pc:docMk/>
          <pc:sldMk cId="96190289" sldId="430"/>
        </pc:sldMkLst>
        <pc:spChg chg="del">
          <ac:chgData name="Laura Oathout" userId="6ff55ba14486fe89" providerId="LiveId" clId="{054DF7AB-D586-4F33-8ABF-B023CA541554}" dt="2023-10-26T18:10:26.873" v="441"/>
          <ac:spMkLst>
            <pc:docMk/>
            <pc:sldMk cId="96190289" sldId="430"/>
            <ac:spMk id="4" creationId="{4591AFB4-9129-40E8-870E-F0B512A04B04}"/>
          </ac:spMkLst>
        </pc:spChg>
        <pc:spChg chg="del">
          <ac:chgData name="Laura Oathout" userId="6ff55ba14486fe89" providerId="LiveId" clId="{054DF7AB-D586-4F33-8ABF-B023CA541554}" dt="2023-10-26T18:10:26.876" v="443"/>
          <ac:spMkLst>
            <pc:docMk/>
            <pc:sldMk cId="96190289" sldId="430"/>
            <ac:spMk id="8" creationId="{E41AA191-2822-D435-316C-D4AB4497DF93}"/>
          </ac:spMkLst>
        </pc:spChg>
        <pc:spChg chg="del">
          <ac:chgData name="Laura Oathout" userId="6ff55ba14486fe89" providerId="LiveId" clId="{054DF7AB-D586-4F33-8ABF-B023CA541554}" dt="2023-10-26T18:10:26.872" v="439"/>
          <ac:spMkLst>
            <pc:docMk/>
            <pc:sldMk cId="96190289" sldId="430"/>
            <ac:spMk id="10" creationId="{1276D3B3-620C-C3BD-CB02-C059D675A684}"/>
          </ac:spMkLst>
        </pc:spChg>
        <pc:spChg chg="del">
          <ac:chgData name="Laura Oathout" userId="6ff55ba14486fe89" providerId="LiveId" clId="{054DF7AB-D586-4F33-8ABF-B023CA541554}" dt="2023-10-26T18:10:26.885" v="453"/>
          <ac:spMkLst>
            <pc:docMk/>
            <pc:sldMk cId="96190289" sldId="430"/>
            <ac:spMk id="16" creationId="{86DD32EE-2D80-7549-1CA5-C3F3D1B358E2}"/>
          </ac:spMkLst>
        </pc:spChg>
        <pc:spChg chg="del">
          <ac:chgData name="Laura Oathout" userId="6ff55ba14486fe89" providerId="LiveId" clId="{054DF7AB-D586-4F33-8ABF-B023CA541554}" dt="2023-10-26T18:10:26.890" v="459"/>
          <ac:spMkLst>
            <pc:docMk/>
            <pc:sldMk cId="96190289" sldId="430"/>
            <ac:spMk id="23" creationId="{D61563D6-7E5D-AF9F-7536-7ADC281A4B0D}"/>
          </ac:spMkLst>
        </pc:spChg>
        <pc:spChg chg="del">
          <ac:chgData name="Laura Oathout" userId="6ff55ba14486fe89" providerId="LiveId" clId="{054DF7AB-D586-4F33-8ABF-B023CA541554}" dt="2023-10-26T18:10:26.884" v="451"/>
          <ac:spMkLst>
            <pc:docMk/>
            <pc:sldMk cId="96190289" sldId="430"/>
            <ac:spMk id="24" creationId="{FCD7188B-CC69-DE9A-B5B6-6C5FD8994A19}"/>
          </ac:spMkLst>
        </pc:spChg>
        <pc:spChg chg="del">
          <ac:chgData name="Laura Oathout" userId="6ff55ba14486fe89" providerId="LiveId" clId="{054DF7AB-D586-4F33-8ABF-B023CA541554}" dt="2023-10-26T18:10:26.888" v="457"/>
          <ac:spMkLst>
            <pc:docMk/>
            <pc:sldMk cId="96190289" sldId="430"/>
            <ac:spMk id="32" creationId="{516A803E-6A83-B384-01A7-0C737321FA61}"/>
          </ac:spMkLst>
        </pc:spChg>
        <pc:spChg chg="del">
          <ac:chgData name="Laura Oathout" userId="6ff55ba14486fe89" providerId="LiveId" clId="{054DF7AB-D586-4F33-8ABF-B023CA541554}" dt="2023-10-26T18:10:26.891" v="461"/>
          <ac:spMkLst>
            <pc:docMk/>
            <pc:sldMk cId="96190289" sldId="430"/>
            <ac:spMk id="44" creationId="{BE08C910-6DE5-2040-A57A-39D13B9A8910}"/>
          </ac:spMkLst>
        </pc:spChg>
        <pc:picChg chg="del">
          <ac:chgData name="Laura Oathout" userId="6ff55ba14486fe89" providerId="LiveId" clId="{054DF7AB-D586-4F33-8ABF-B023CA541554}" dt="2023-10-26T18:10:26.878" v="445"/>
          <ac:picMkLst>
            <pc:docMk/>
            <pc:sldMk cId="96190289" sldId="430"/>
            <ac:picMk id="11" creationId="{C4697FB8-1150-ABEE-1D8D-27B9DA27FB4F}"/>
          </ac:picMkLst>
        </pc:picChg>
        <pc:picChg chg="del">
          <ac:chgData name="Laura Oathout" userId="6ff55ba14486fe89" providerId="LiveId" clId="{054DF7AB-D586-4F33-8ABF-B023CA541554}" dt="2023-10-26T18:10:26.887" v="455"/>
          <ac:picMkLst>
            <pc:docMk/>
            <pc:sldMk cId="96190289" sldId="430"/>
            <ac:picMk id="15" creationId="{13CC5E5A-EA50-F2A9-A890-5931C69F785F}"/>
          </ac:picMkLst>
        </pc:picChg>
        <pc:picChg chg="del">
          <ac:chgData name="Laura Oathout" userId="6ff55ba14486fe89" providerId="LiveId" clId="{054DF7AB-D586-4F33-8ABF-B023CA541554}" dt="2023-10-26T18:10:26.882" v="449"/>
          <ac:picMkLst>
            <pc:docMk/>
            <pc:sldMk cId="96190289" sldId="430"/>
            <ac:picMk id="17" creationId="{9906EA54-ED38-1FD4-AA12-15CCAFCCA4A6}"/>
          </ac:picMkLst>
        </pc:picChg>
        <pc:picChg chg="del">
          <ac:chgData name="Laura Oathout" userId="6ff55ba14486fe89" providerId="LiveId" clId="{054DF7AB-D586-4F33-8ABF-B023CA541554}" dt="2023-10-26T18:10:26.870" v="437"/>
          <ac:picMkLst>
            <pc:docMk/>
            <pc:sldMk cId="96190289" sldId="430"/>
            <ac:picMk id="28" creationId="{0AC0588D-9B0F-5CCD-9D9C-AAB932CA09D3}"/>
          </ac:picMkLst>
        </pc:picChg>
        <pc:picChg chg="del">
          <ac:chgData name="Laura Oathout" userId="6ff55ba14486fe89" providerId="LiveId" clId="{054DF7AB-D586-4F33-8ABF-B023CA541554}" dt="2023-10-26T18:10:26.869" v="435"/>
          <ac:picMkLst>
            <pc:docMk/>
            <pc:sldMk cId="96190289" sldId="430"/>
            <ac:picMk id="34" creationId="{391CBA80-A7C1-455E-318D-5E439E36C369}"/>
          </ac:picMkLst>
        </pc:picChg>
        <pc:cxnChg chg="del">
          <ac:chgData name="Laura Oathout" userId="6ff55ba14486fe89" providerId="LiveId" clId="{054DF7AB-D586-4F33-8ABF-B023CA541554}" dt="2023-10-26T18:10:26.880" v="447"/>
          <ac:cxnSpMkLst>
            <pc:docMk/>
            <pc:sldMk cId="96190289" sldId="430"/>
            <ac:cxnSpMk id="25" creationId="{D5E2C725-E983-59B2-3B01-3A92496136C6}"/>
          </ac:cxnSpMkLst>
        </pc:cxnChg>
      </pc:sldChg>
      <pc:sldChg chg="delSp mod setBg">
        <pc:chgData name="Laura Oathout" userId="6ff55ba14486fe89" providerId="LiveId" clId="{054DF7AB-D586-4F33-8ABF-B023CA541554}" dt="2023-10-26T18:10:26.965" v="495"/>
        <pc:sldMkLst>
          <pc:docMk/>
          <pc:sldMk cId="4208439384" sldId="431"/>
        </pc:sldMkLst>
        <pc:spChg chg="del">
          <ac:chgData name="Laura Oathout" userId="6ff55ba14486fe89" providerId="LiveId" clId="{054DF7AB-D586-4F33-8ABF-B023CA541554}" dt="2023-10-26T18:10:26.922" v="469"/>
          <ac:spMkLst>
            <pc:docMk/>
            <pc:sldMk cId="4208439384" sldId="431"/>
            <ac:spMk id="4" creationId="{4591AFB4-9129-40E8-870E-F0B512A04B04}"/>
          </ac:spMkLst>
        </pc:spChg>
        <pc:spChg chg="del">
          <ac:chgData name="Laura Oathout" userId="6ff55ba14486fe89" providerId="LiveId" clId="{054DF7AB-D586-4F33-8ABF-B023CA541554}" dt="2023-10-26T18:10:26.922" v="471"/>
          <ac:spMkLst>
            <pc:docMk/>
            <pc:sldMk cId="4208439384" sldId="431"/>
            <ac:spMk id="8" creationId="{E41AA191-2822-D435-316C-D4AB4497DF93}"/>
          </ac:spMkLst>
        </pc:spChg>
        <pc:spChg chg="del">
          <ac:chgData name="Laura Oathout" userId="6ff55ba14486fe89" providerId="LiveId" clId="{054DF7AB-D586-4F33-8ABF-B023CA541554}" dt="2023-10-26T18:10:26.920" v="467"/>
          <ac:spMkLst>
            <pc:docMk/>
            <pc:sldMk cId="4208439384" sldId="431"/>
            <ac:spMk id="10" creationId="{1276D3B3-620C-C3BD-CB02-C059D675A684}"/>
          </ac:spMkLst>
        </pc:spChg>
        <pc:spChg chg="del">
          <ac:chgData name="Laura Oathout" userId="6ff55ba14486fe89" providerId="LiveId" clId="{054DF7AB-D586-4F33-8ABF-B023CA541554}" dt="2023-10-26T18:10:26.930" v="479"/>
          <ac:spMkLst>
            <pc:docMk/>
            <pc:sldMk cId="4208439384" sldId="431"/>
            <ac:spMk id="16" creationId="{86DD32EE-2D80-7549-1CA5-C3F3D1B358E2}"/>
          </ac:spMkLst>
        </pc:spChg>
        <pc:spChg chg="del">
          <ac:chgData name="Laura Oathout" userId="6ff55ba14486fe89" providerId="LiveId" clId="{054DF7AB-D586-4F33-8ABF-B023CA541554}" dt="2023-10-26T18:10:26.940" v="491"/>
          <ac:spMkLst>
            <pc:docMk/>
            <pc:sldMk cId="4208439384" sldId="431"/>
            <ac:spMk id="23" creationId="{D61563D6-7E5D-AF9F-7536-7ADC281A4B0D}"/>
          </ac:spMkLst>
        </pc:spChg>
        <pc:spChg chg="del">
          <ac:chgData name="Laura Oathout" userId="6ff55ba14486fe89" providerId="LiveId" clId="{054DF7AB-D586-4F33-8ABF-B023CA541554}" dt="2023-10-26T18:10:26.930" v="477"/>
          <ac:spMkLst>
            <pc:docMk/>
            <pc:sldMk cId="4208439384" sldId="431"/>
            <ac:spMk id="24" creationId="{FCD7188B-CC69-DE9A-B5B6-6C5FD8994A19}"/>
          </ac:spMkLst>
        </pc:spChg>
        <pc:spChg chg="del">
          <ac:chgData name="Laura Oathout" userId="6ff55ba14486fe89" providerId="LiveId" clId="{054DF7AB-D586-4F33-8ABF-B023CA541554}" dt="2023-10-26T18:10:26.934" v="483"/>
          <ac:spMkLst>
            <pc:docMk/>
            <pc:sldMk cId="4208439384" sldId="431"/>
            <ac:spMk id="32" creationId="{516A803E-6A83-B384-01A7-0C737321FA61}"/>
          </ac:spMkLst>
        </pc:spChg>
        <pc:spChg chg="del">
          <ac:chgData name="Laura Oathout" userId="6ff55ba14486fe89" providerId="LiveId" clId="{054DF7AB-D586-4F33-8ABF-B023CA541554}" dt="2023-10-26T18:10:26.939" v="489"/>
          <ac:spMkLst>
            <pc:docMk/>
            <pc:sldMk cId="4208439384" sldId="431"/>
            <ac:spMk id="52" creationId="{E0514000-9A12-4902-B3AD-F219C33149C4}"/>
          </ac:spMkLst>
        </pc:spChg>
        <pc:spChg chg="del">
          <ac:chgData name="Laura Oathout" userId="6ff55ba14486fe89" providerId="LiveId" clId="{054DF7AB-D586-4F33-8ABF-B023CA541554}" dt="2023-10-26T18:10:26.942" v="493"/>
          <ac:spMkLst>
            <pc:docMk/>
            <pc:sldMk cId="4208439384" sldId="431"/>
            <ac:spMk id="63" creationId="{B6E08368-3F39-F90E-07C5-EAD1A7C2891A}"/>
          </ac:spMkLst>
        </pc:spChg>
        <pc:picChg chg="del">
          <ac:chgData name="Laura Oathout" userId="6ff55ba14486fe89" providerId="LiveId" clId="{054DF7AB-D586-4F33-8ABF-B023CA541554}" dt="2023-10-26T18:10:26.936" v="485"/>
          <ac:picMkLst>
            <pc:docMk/>
            <pc:sldMk cId="4208439384" sldId="431"/>
            <ac:picMk id="12" creationId="{B0D2CFF3-CA54-00D8-1FF4-6D8C6DC91A23}"/>
          </ac:picMkLst>
        </pc:picChg>
        <pc:picChg chg="del">
          <ac:chgData name="Laura Oathout" userId="6ff55ba14486fe89" providerId="LiveId" clId="{054DF7AB-D586-4F33-8ABF-B023CA541554}" dt="2023-10-26T18:10:26.937" v="487"/>
          <ac:picMkLst>
            <pc:docMk/>
            <pc:sldMk cId="4208439384" sldId="431"/>
            <ac:picMk id="20" creationId="{A4D469FF-74B1-E41F-C759-2EEDA18928D8}"/>
          </ac:picMkLst>
        </pc:picChg>
        <pc:picChg chg="del">
          <ac:chgData name="Laura Oathout" userId="6ff55ba14486fe89" providerId="LiveId" clId="{054DF7AB-D586-4F33-8ABF-B023CA541554}" dt="2023-10-26T18:10:26.927" v="475"/>
          <ac:picMkLst>
            <pc:docMk/>
            <pc:sldMk cId="4208439384" sldId="431"/>
            <ac:picMk id="56" creationId="{3C9DCEA6-7652-3272-00F0-2B885BB7B78A}"/>
          </ac:picMkLst>
        </pc:picChg>
        <pc:picChg chg="del">
          <ac:chgData name="Laura Oathout" userId="6ff55ba14486fe89" providerId="LiveId" clId="{054DF7AB-D586-4F33-8ABF-B023CA541554}" dt="2023-10-26T18:10:26.930" v="481"/>
          <ac:picMkLst>
            <pc:docMk/>
            <pc:sldMk cId="4208439384" sldId="431"/>
            <ac:picMk id="58" creationId="{7A6DB4CC-4775-54E7-A611-1CAB8CF4E7B6}"/>
          </ac:picMkLst>
        </pc:picChg>
        <pc:picChg chg="del">
          <ac:chgData name="Laura Oathout" userId="6ff55ba14486fe89" providerId="LiveId" clId="{054DF7AB-D586-4F33-8ABF-B023CA541554}" dt="2023-10-26T18:10:26.918" v="465"/>
          <ac:picMkLst>
            <pc:docMk/>
            <pc:sldMk cId="4208439384" sldId="431"/>
            <ac:picMk id="59" creationId="{E2D78D6B-E72B-86AA-7359-AF5711417D64}"/>
          </ac:picMkLst>
        </pc:picChg>
        <pc:cxnChg chg="del">
          <ac:chgData name="Laura Oathout" userId="6ff55ba14486fe89" providerId="LiveId" clId="{054DF7AB-D586-4F33-8ABF-B023CA541554}" dt="2023-10-26T18:10:26.925" v="473"/>
          <ac:cxnSpMkLst>
            <pc:docMk/>
            <pc:sldMk cId="4208439384" sldId="431"/>
            <ac:cxnSpMk id="25" creationId="{D5E2C725-E983-59B2-3B01-3A92496136C6}"/>
          </ac:cxnSpMkLst>
        </pc:cxnChg>
      </pc:sldChg>
      <pc:sldChg chg="delSp mod setBg">
        <pc:chgData name="Laura Oathout" userId="6ff55ba14486fe89" providerId="LiveId" clId="{054DF7AB-D586-4F33-8ABF-B023CA541554}" dt="2023-10-26T18:10:27.006" v="527"/>
        <pc:sldMkLst>
          <pc:docMk/>
          <pc:sldMk cId="770631948" sldId="432"/>
        </pc:sldMkLst>
        <pc:spChg chg="del">
          <ac:chgData name="Laura Oathout" userId="6ff55ba14486fe89" providerId="LiveId" clId="{054DF7AB-D586-4F33-8ABF-B023CA541554}" dt="2023-10-26T18:10:26.975" v="505"/>
          <ac:spMkLst>
            <pc:docMk/>
            <pc:sldMk cId="770631948" sldId="432"/>
            <ac:spMk id="4" creationId="{4591AFB4-9129-40E8-870E-F0B512A04B04}"/>
          </ac:spMkLst>
        </pc:spChg>
        <pc:spChg chg="del">
          <ac:chgData name="Laura Oathout" userId="6ff55ba14486fe89" providerId="LiveId" clId="{054DF7AB-D586-4F33-8ABF-B023CA541554}" dt="2023-10-26T18:10:26.975" v="507"/>
          <ac:spMkLst>
            <pc:docMk/>
            <pc:sldMk cId="770631948" sldId="432"/>
            <ac:spMk id="8" creationId="{E41AA191-2822-D435-316C-D4AB4497DF93}"/>
          </ac:spMkLst>
        </pc:spChg>
        <pc:spChg chg="del">
          <ac:chgData name="Laura Oathout" userId="6ff55ba14486fe89" providerId="LiveId" clId="{054DF7AB-D586-4F33-8ABF-B023CA541554}" dt="2023-10-26T18:10:26.974" v="503"/>
          <ac:spMkLst>
            <pc:docMk/>
            <pc:sldMk cId="770631948" sldId="432"/>
            <ac:spMk id="10" creationId="{1276D3B3-620C-C3BD-CB02-C059D675A684}"/>
          </ac:spMkLst>
        </pc:spChg>
        <pc:spChg chg="del">
          <ac:chgData name="Laura Oathout" userId="6ff55ba14486fe89" providerId="LiveId" clId="{054DF7AB-D586-4F33-8ABF-B023CA541554}" dt="2023-10-26T18:10:26.982" v="513"/>
          <ac:spMkLst>
            <pc:docMk/>
            <pc:sldMk cId="770631948" sldId="432"/>
            <ac:spMk id="16" creationId="{86DD32EE-2D80-7549-1CA5-C3F3D1B358E2}"/>
          </ac:spMkLst>
        </pc:spChg>
        <pc:spChg chg="del">
          <ac:chgData name="Laura Oathout" userId="6ff55ba14486fe89" providerId="LiveId" clId="{054DF7AB-D586-4F33-8ABF-B023CA541554}" dt="2023-10-26T18:10:26.988" v="521"/>
          <ac:spMkLst>
            <pc:docMk/>
            <pc:sldMk cId="770631948" sldId="432"/>
            <ac:spMk id="23" creationId="{D61563D6-7E5D-AF9F-7536-7ADC281A4B0D}"/>
          </ac:spMkLst>
        </pc:spChg>
        <pc:spChg chg="del">
          <ac:chgData name="Laura Oathout" userId="6ff55ba14486fe89" providerId="LiveId" clId="{054DF7AB-D586-4F33-8ABF-B023CA541554}" dt="2023-10-26T18:10:26.975" v="511"/>
          <ac:spMkLst>
            <pc:docMk/>
            <pc:sldMk cId="770631948" sldId="432"/>
            <ac:spMk id="24" creationId="{FCD7188B-CC69-DE9A-B5B6-6C5FD8994A19}"/>
          </ac:spMkLst>
        </pc:spChg>
        <pc:spChg chg="del">
          <ac:chgData name="Laura Oathout" userId="6ff55ba14486fe89" providerId="LiveId" clId="{054DF7AB-D586-4F33-8ABF-B023CA541554}" dt="2023-10-26T18:10:26.983" v="515"/>
          <ac:spMkLst>
            <pc:docMk/>
            <pc:sldMk cId="770631948" sldId="432"/>
            <ac:spMk id="32" creationId="{516A803E-6A83-B384-01A7-0C737321FA61}"/>
          </ac:spMkLst>
        </pc:spChg>
        <pc:spChg chg="del">
          <ac:chgData name="Laura Oathout" userId="6ff55ba14486fe89" providerId="LiveId" clId="{054DF7AB-D586-4F33-8ABF-B023CA541554}" dt="2023-10-26T18:10:26.986" v="519"/>
          <ac:spMkLst>
            <pc:docMk/>
            <pc:sldMk cId="770631948" sldId="432"/>
            <ac:spMk id="54" creationId="{CA2B0EF5-6B82-907D-FB92-2AEC7CFCAE1D}"/>
          </ac:spMkLst>
        </pc:spChg>
        <pc:spChg chg="del">
          <ac:chgData name="Laura Oathout" userId="6ff55ba14486fe89" providerId="LiveId" clId="{054DF7AB-D586-4F33-8ABF-B023CA541554}" dt="2023-10-26T18:10:26.989" v="523"/>
          <ac:spMkLst>
            <pc:docMk/>
            <pc:sldMk cId="770631948" sldId="432"/>
            <ac:spMk id="58" creationId="{137FA313-89AF-8E58-F93E-B5CC066C8313}"/>
          </ac:spMkLst>
        </pc:spChg>
        <pc:picChg chg="del">
          <ac:chgData name="Laura Oathout" userId="6ff55ba14486fe89" providerId="LiveId" clId="{054DF7AB-D586-4F33-8ABF-B023CA541554}" dt="2023-10-26T18:10:26.985" v="517"/>
          <ac:picMkLst>
            <pc:docMk/>
            <pc:sldMk cId="770631948" sldId="432"/>
            <ac:picMk id="9" creationId="{7DFD1DD0-F8FA-D138-24CD-2CC5617A9F76}"/>
          </ac:picMkLst>
        </pc:picChg>
        <pc:picChg chg="del">
          <ac:chgData name="Laura Oathout" userId="6ff55ba14486fe89" providerId="LiveId" clId="{054DF7AB-D586-4F33-8ABF-B023CA541554}" dt="2023-10-26T18:10:26.991" v="525"/>
          <ac:picMkLst>
            <pc:docMk/>
            <pc:sldMk cId="770631948" sldId="432"/>
            <ac:picMk id="14" creationId="{857E146C-F716-E3A8-1AFC-888401AC0624}"/>
          </ac:picMkLst>
        </pc:picChg>
        <pc:picChg chg="del">
          <ac:chgData name="Laura Oathout" userId="6ff55ba14486fe89" providerId="LiveId" clId="{054DF7AB-D586-4F33-8ABF-B023CA541554}" dt="2023-10-26T18:10:26.972" v="501"/>
          <ac:picMkLst>
            <pc:docMk/>
            <pc:sldMk cId="770631948" sldId="432"/>
            <ac:picMk id="50" creationId="{7E4E1BFF-CFE4-883A-B72D-AAAB6788FE02}"/>
          </ac:picMkLst>
        </pc:picChg>
        <pc:picChg chg="del">
          <ac:chgData name="Laura Oathout" userId="6ff55ba14486fe89" providerId="LiveId" clId="{054DF7AB-D586-4F33-8ABF-B023CA541554}" dt="2023-10-26T18:10:26.969" v="499"/>
          <ac:picMkLst>
            <pc:docMk/>
            <pc:sldMk cId="770631948" sldId="432"/>
            <ac:picMk id="51" creationId="{201EE123-D7F3-47B8-343B-618BF7A863AB}"/>
          </ac:picMkLst>
        </pc:picChg>
        <pc:picChg chg="del">
          <ac:chgData name="Laura Oathout" userId="6ff55ba14486fe89" providerId="LiveId" clId="{054DF7AB-D586-4F33-8ABF-B023CA541554}" dt="2023-10-26T18:10:26.968" v="497"/>
          <ac:picMkLst>
            <pc:docMk/>
            <pc:sldMk cId="770631948" sldId="432"/>
            <ac:picMk id="57" creationId="{D19C91B4-50ED-7ACC-F262-F12BE71DF994}"/>
          </ac:picMkLst>
        </pc:picChg>
        <pc:cxnChg chg="del">
          <ac:chgData name="Laura Oathout" userId="6ff55ba14486fe89" providerId="LiveId" clId="{054DF7AB-D586-4F33-8ABF-B023CA541554}" dt="2023-10-26T18:10:26.975" v="509"/>
          <ac:cxnSpMkLst>
            <pc:docMk/>
            <pc:sldMk cId="770631948" sldId="432"/>
            <ac:cxnSpMk id="25" creationId="{D5E2C725-E983-59B2-3B01-3A92496136C6}"/>
          </ac:cxnSpMkLst>
        </pc:cxnChg>
      </pc:sldChg>
      <pc:sldChg chg="delSp mod setBg">
        <pc:chgData name="Laura Oathout" userId="6ff55ba14486fe89" providerId="LiveId" clId="{054DF7AB-D586-4F33-8ABF-B023CA541554}" dt="2023-10-26T18:10:27.067" v="557"/>
        <pc:sldMkLst>
          <pc:docMk/>
          <pc:sldMk cId="2183069477" sldId="433"/>
        </pc:sldMkLst>
        <pc:spChg chg="del">
          <ac:chgData name="Laura Oathout" userId="6ff55ba14486fe89" providerId="LiveId" clId="{054DF7AB-D586-4F33-8ABF-B023CA541554}" dt="2023-10-26T18:10:27.006" v="529"/>
          <ac:spMkLst>
            <pc:docMk/>
            <pc:sldMk cId="2183069477" sldId="433"/>
            <ac:spMk id="4" creationId="{4591AFB4-9129-40E8-870E-F0B512A04B04}"/>
          </ac:spMkLst>
        </pc:spChg>
        <pc:spChg chg="del">
          <ac:chgData name="Laura Oathout" userId="6ff55ba14486fe89" providerId="LiveId" clId="{054DF7AB-D586-4F33-8ABF-B023CA541554}" dt="2023-10-26T18:10:27.022" v="537"/>
          <ac:spMkLst>
            <pc:docMk/>
            <pc:sldMk cId="2183069477" sldId="433"/>
            <ac:spMk id="8" creationId="{E41AA191-2822-D435-316C-D4AB4497DF93}"/>
          </ac:spMkLst>
        </pc:spChg>
        <pc:spChg chg="del">
          <ac:chgData name="Laura Oathout" userId="6ff55ba14486fe89" providerId="LiveId" clId="{054DF7AB-D586-4F33-8ABF-B023CA541554}" dt="2023-10-26T18:10:27.022" v="535"/>
          <ac:spMkLst>
            <pc:docMk/>
            <pc:sldMk cId="2183069477" sldId="433"/>
            <ac:spMk id="10" creationId="{1276D3B3-620C-C3BD-CB02-C059D675A684}"/>
          </ac:spMkLst>
        </pc:spChg>
        <pc:spChg chg="del">
          <ac:chgData name="Laura Oathout" userId="6ff55ba14486fe89" providerId="LiveId" clId="{054DF7AB-D586-4F33-8ABF-B023CA541554}" dt="2023-10-26T18:10:27.022" v="545"/>
          <ac:spMkLst>
            <pc:docMk/>
            <pc:sldMk cId="2183069477" sldId="433"/>
            <ac:spMk id="16" creationId="{86DD32EE-2D80-7549-1CA5-C3F3D1B358E2}"/>
          </ac:spMkLst>
        </pc:spChg>
        <pc:spChg chg="del">
          <ac:chgData name="Laura Oathout" userId="6ff55ba14486fe89" providerId="LiveId" clId="{054DF7AB-D586-4F33-8ABF-B023CA541554}" dt="2023-10-26T18:10:27.038" v="553"/>
          <ac:spMkLst>
            <pc:docMk/>
            <pc:sldMk cId="2183069477" sldId="433"/>
            <ac:spMk id="23" creationId="{D61563D6-7E5D-AF9F-7536-7ADC281A4B0D}"/>
          </ac:spMkLst>
        </pc:spChg>
        <pc:spChg chg="del">
          <ac:chgData name="Laura Oathout" userId="6ff55ba14486fe89" providerId="LiveId" clId="{054DF7AB-D586-4F33-8ABF-B023CA541554}" dt="2023-10-26T18:10:27.022" v="543"/>
          <ac:spMkLst>
            <pc:docMk/>
            <pc:sldMk cId="2183069477" sldId="433"/>
            <ac:spMk id="24" creationId="{FCD7188B-CC69-DE9A-B5B6-6C5FD8994A19}"/>
          </ac:spMkLst>
        </pc:spChg>
        <pc:spChg chg="del">
          <ac:chgData name="Laura Oathout" userId="6ff55ba14486fe89" providerId="LiveId" clId="{054DF7AB-D586-4F33-8ABF-B023CA541554}" dt="2023-10-26T18:10:27.022" v="547"/>
          <ac:spMkLst>
            <pc:docMk/>
            <pc:sldMk cId="2183069477" sldId="433"/>
            <ac:spMk id="32" creationId="{516A803E-6A83-B384-01A7-0C737321FA61}"/>
          </ac:spMkLst>
        </pc:spChg>
        <pc:spChg chg="del">
          <ac:chgData name="Laura Oathout" userId="6ff55ba14486fe89" providerId="LiveId" clId="{054DF7AB-D586-4F33-8ABF-B023CA541554}" dt="2023-10-26T18:10:27.038" v="555"/>
          <ac:spMkLst>
            <pc:docMk/>
            <pc:sldMk cId="2183069477" sldId="433"/>
            <ac:spMk id="62" creationId="{30D37BFB-CCA5-78CE-36CB-A939B7E3BD08}"/>
          </ac:spMkLst>
        </pc:spChg>
        <pc:picChg chg="del">
          <ac:chgData name="Laura Oathout" userId="6ff55ba14486fe89" providerId="LiveId" clId="{054DF7AB-D586-4F33-8ABF-B023CA541554}" dt="2023-10-26T18:10:27.022" v="541"/>
          <ac:picMkLst>
            <pc:docMk/>
            <pc:sldMk cId="2183069477" sldId="433"/>
            <ac:picMk id="12" creationId="{34EC582B-6500-1EA1-5E96-7D89862A2D9A}"/>
          </ac:picMkLst>
        </pc:picChg>
        <pc:picChg chg="del">
          <ac:chgData name="Laura Oathout" userId="6ff55ba14486fe89" providerId="LiveId" clId="{054DF7AB-D586-4F33-8ABF-B023CA541554}" dt="2023-10-26T18:10:27.022" v="549"/>
          <ac:picMkLst>
            <pc:docMk/>
            <pc:sldMk cId="2183069477" sldId="433"/>
            <ac:picMk id="17" creationId="{707B2DC3-A732-DFD7-7D0A-7489E936D57B}"/>
          </ac:picMkLst>
        </pc:picChg>
        <pc:picChg chg="del">
          <ac:chgData name="Laura Oathout" userId="6ff55ba14486fe89" providerId="LiveId" clId="{054DF7AB-D586-4F33-8ABF-B023CA541554}" dt="2023-10-26T18:10:27.022" v="533"/>
          <ac:picMkLst>
            <pc:docMk/>
            <pc:sldMk cId="2183069477" sldId="433"/>
            <ac:picMk id="22" creationId="{0574FBA8-2A30-695C-ADF2-D3312D832DB0}"/>
          </ac:picMkLst>
        </pc:picChg>
        <pc:picChg chg="del">
          <ac:chgData name="Laura Oathout" userId="6ff55ba14486fe89" providerId="LiveId" clId="{054DF7AB-D586-4F33-8ABF-B023CA541554}" dt="2023-10-26T18:10:27.006" v="531"/>
          <ac:picMkLst>
            <pc:docMk/>
            <pc:sldMk cId="2183069477" sldId="433"/>
            <ac:picMk id="34" creationId="{7473F862-DFAD-521A-B55F-77B2BD0E4D0E}"/>
          </ac:picMkLst>
        </pc:picChg>
        <pc:picChg chg="del">
          <ac:chgData name="Laura Oathout" userId="6ff55ba14486fe89" providerId="LiveId" clId="{054DF7AB-D586-4F33-8ABF-B023CA541554}" dt="2023-10-26T18:10:27.022" v="551"/>
          <ac:picMkLst>
            <pc:docMk/>
            <pc:sldMk cId="2183069477" sldId="433"/>
            <ac:picMk id="51" creationId="{8E887839-8091-FA89-5DD3-40DBD224250E}"/>
          </ac:picMkLst>
        </pc:picChg>
        <pc:cxnChg chg="del">
          <ac:chgData name="Laura Oathout" userId="6ff55ba14486fe89" providerId="LiveId" clId="{054DF7AB-D586-4F33-8ABF-B023CA541554}" dt="2023-10-26T18:10:27.022" v="539"/>
          <ac:cxnSpMkLst>
            <pc:docMk/>
            <pc:sldMk cId="2183069477" sldId="433"/>
            <ac:cxnSpMk id="25" creationId="{D5E2C725-E983-59B2-3B01-3A92496136C6}"/>
          </ac:cxnSpMkLst>
        </pc:cxnChg>
      </pc:sldChg>
      <pc:sldChg chg="delSp mod setBg">
        <pc:chgData name="Laura Oathout" userId="6ff55ba14486fe89" providerId="LiveId" clId="{054DF7AB-D586-4F33-8ABF-B023CA541554}" dt="2023-10-26T18:10:27.110" v="587"/>
        <pc:sldMkLst>
          <pc:docMk/>
          <pc:sldMk cId="2633605973" sldId="434"/>
        </pc:sldMkLst>
        <pc:spChg chg="del">
          <ac:chgData name="Laura Oathout" userId="6ff55ba14486fe89" providerId="LiveId" clId="{054DF7AB-D586-4F33-8ABF-B023CA541554}" dt="2023-10-26T18:10:27.074" v="565"/>
          <ac:spMkLst>
            <pc:docMk/>
            <pc:sldMk cId="2633605973" sldId="434"/>
            <ac:spMk id="4" creationId="{4591AFB4-9129-40E8-870E-F0B512A04B04}"/>
          </ac:spMkLst>
        </pc:spChg>
        <pc:spChg chg="del">
          <ac:chgData name="Laura Oathout" userId="6ff55ba14486fe89" providerId="LiveId" clId="{054DF7AB-D586-4F33-8ABF-B023CA541554}" dt="2023-10-26T18:10:27.074" v="569"/>
          <ac:spMkLst>
            <pc:docMk/>
            <pc:sldMk cId="2633605973" sldId="434"/>
            <ac:spMk id="8" creationId="{E41AA191-2822-D435-316C-D4AB4497DF93}"/>
          </ac:spMkLst>
        </pc:spChg>
        <pc:spChg chg="del">
          <ac:chgData name="Laura Oathout" userId="6ff55ba14486fe89" providerId="LiveId" clId="{054DF7AB-D586-4F33-8ABF-B023CA541554}" dt="2023-10-26T18:10:27.074" v="567"/>
          <ac:spMkLst>
            <pc:docMk/>
            <pc:sldMk cId="2633605973" sldId="434"/>
            <ac:spMk id="10" creationId="{1276D3B3-620C-C3BD-CB02-C059D675A684}"/>
          </ac:spMkLst>
        </pc:spChg>
        <pc:spChg chg="del">
          <ac:chgData name="Laura Oathout" userId="6ff55ba14486fe89" providerId="LiveId" clId="{054DF7AB-D586-4F33-8ABF-B023CA541554}" dt="2023-10-26T18:10:27.074" v="575"/>
          <ac:spMkLst>
            <pc:docMk/>
            <pc:sldMk cId="2633605973" sldId="434"/>
            <ac:spMk id="16" creationId="{86DD32EE-2D80-7549-1CA5-C3F3D1B358E2}"/>
          </ac:spMkLst>
        </pc:spChg>
        <pc:spChg chg="del">
          <ac:chgData name="Laura Oathout" userId="6ff55ba14486fe89" providerId="LiveId" clId="{054DF7AB-D586-4F33-8ABF-B023CA541554}" dt="2023-10-26T18:10:27.089" v="581"/>
          <ac:spMkLst>
            <pc:docMk/>
            <pc:sldMk cId="2633605973" sldId="434"/>
            <ac:spMk id="23" creationId="{D61563D6-7E5D-AF9F-7536-7ADC281A4B0D}"/>
          </ac:spMkLst>
        </pc:spChg>
        <pc:spChg chg="del">
          <ac:chgData name="Laura Oathout" userId="6ff55ba14486fe89" providerId="LiveId" clId="{054DF7AB-D586-4F33-8ABF-B023CA541554}" dt="2023-10-26T18:10:27.074" v="573"/>
          <ac:spMkLst>
            <pc:docMk/>
            <pc:sldMk cId="2633605973" sldId="434"/>
            <ac:spMk id="24" creationId="{FCD7188B-CC69-DE9A-B5B6-6C5FD8994A19}"/>
          </ac:spMkLst>
        </pc:spChg>
        <pc:spChg chg="del">
          <ac:chgData name="Laura Oathout" userId="6ff55ba14486fe89" providerId="LiveId" clId="{054DF7AB-D586-4F33-8ABF-B023CA541554}" dt="2023-10-26T18:10:27.087" v="577"/>
          <ac:spMkLst>
            <pc:docMk/>
            <pc:sldMk cId="2633605973" sldId="434"/>
            <ac:spMk id="32" creationId="{516A803E-6A83-B384-01A7-0C737321FA61}"/>
          </ac:spMkLst>
        </pc:spChg>
        <pc:spChg chg="del">
          <ac:chgData name="Laura Oathout" userId="6ff55ba14486fe89" providerId="LiveId" clId="{054DF7AB-D586-4F33-8ABF-B023CA541554}" dt="2023-10-26T18:10:27.089" v="585"/>
          <ac:spMkLst>
            <pc:docMk/>
            <pc:sldMk cId="2633605973" sldId="434"/>
            <ac:spMk id="52" creationId="{DCFDF3E2-7029-BC68-5E96-5C661442C0B0}"/>
          </ac:spMkLst>
        </pc:spChg>
        <pc:picChg chg="del">
          <ac:chgData name="Laura Oathout" userId="6ff55ba14486fe89" providerId="LiveId" clId="{054DF7AB-D586-4F33-8ABF-B023CA541554}" dt="2023-10-26T18:10:27.089" v="579"/>
          <ac:picMkLst>
            <pc:docMk/>
            <pc:sldMk cId="2633605973" sldId="434"/>
            <ac:picMk id="12" creationId="{374BC6E7-B9C1-9C5C-B26B-61BF14B059B0}"/>
          </ac:picMkLst>
        </pc:picChg>
        <pc:picChg chg="del">
          <ac:chgData name="Laura Oathout" userId="6ff55ba14486fe89" providerId="LiveId" clId="{054DF7AB-D586-4F33-8ABF-B023CA541554}" dt="2023-10-26T18:10:27.074" v="563"/>
          <ac:picMkLst>
            <pc:docMk/>
            <pc:sldMk cId="2633605973" sldId="434"/>
            <ac:picMk id="33" creationId="{39B3BE65-E7CB-4C40-6FCE-76B44F91680C}"/>
          </ac:picMkLst>
        </pc:picChg>
        <pc:picChg chg="del">
          <ac:chgData name="Laura Oathout" userId="6ff55ba14486fe89" providerId="LiveId" clId="{054DF7AB-D586-4F33-8ABF-B023CA541554}" dt="2023-10-26T18:10:27.072" v="561"/>
          <ac:picMkLst>
            <pc:docMk/>
            <pc:sldMk cId="2633605973" sldId="434"/>
            <ac:picMk id="43" creationId="{BDDA62F4-E147-5B6D-3252-CC18A27453B2}"/>
          </ac:picMkLst>
        </pc:picChg>
        <pc:picChg chg="del">
          <ac:chgData name="Laura Oathout" userId="6ff55ba14486fe89" providerId="LiveId" clId="{054DF7AB-D586-4F33-8ABF-B023CA541554}" dt="2023-10-26T18:10:27.070" v="559"/>
          <ac:picMkLst>
            <pc:docMk/>
            <pc:sldMk cId="2633605973" sldId="434"/>
            <ac:picMk id="45" creationId="{584DF810-6F04-D42E-7E9F-04573CDB4D5F}"/>
          </ac:picMkLst>
        </pc:picChg>
        <pc:picChg chg="del">
          <ac:chgData name="Laura Oathout" userId="6ff55ba14486fe89" providerId="LiveId" clId="{054DF7AB-D586-4F33-8ABF-B023CA541554}" dt="2023-10-26T18:10:27.089" v="583"/>
          <ac:picMkLst>
            <pc:docMk/>
            <pc:sldMk cId="2633605973" sldId="434"/>
            <ac:picMk id="51" creationId="{E78CD6E1-05ED-37AA-4BFA-9DBC49705F6A}"/>
          </ac:picMkLst>
        </pc:picChg>
        <pc:cxnChg chg="del">
          <ac:chgData name="Laura Oathout" userId="6ff55ba14486fe89" providerId="LiveId" clId="{054DF7AB-D586-4F33-8ABF-B023CA541554}" dt="2023-10-26T18:10:27.074" v="571"/>
          <ac:cxnSpMkLst>
            <pc:docMk/>
            <pc:sldMk cId="2633605973" sldId="434"/>
            <ac:cxnSpMk id="25" creationId="{D5E2C725-E983-59B2-3B01-3A92496136C6}"/>
          </ac:cxnSpMkLst>
        </pc:cxnChg>
      </pc:sldChg>
      <pc:sldChg chg="delSp mod setBg">
        <pc:chgData name="Laura Oathout" userId="6ff55ba14486fe89" providerId="LiveId" clId="{054DF7AB-D586-4F33-8ABF-B023CA541554}" dt="2023-10-26T18:10:27.155" v="619"/>
        <pc:sldMkLst>
          <pc:docMk/>
          <pc:sldMk cId="815900539" sldId="435"/>
        </pc:sldMkLst>
        <pc:spChg chg="del">
          <ac:chgData name="Laura Oathout" userId="6ff55ba14486fe89" providerId="LiveId" clId="{054DF7AB-D586-4F33-8ABF-B023CA541554}" dt="2023-10-26T18:10:27.117" v="595"/>
          <ac:spMkLst>
            <pc:docMk/>
            <pc:sldMk cId="815900539" sldId="435"/>
            <ac:spMk id="4" creationId="{4591AFB4-9129-40E8-870E-F0B512A04B04}"/>
          </ac:spMkLst>
        </pc:spChg>
        <pc:spChg chg="del">
          <ac:chgData name="Laura Oathout" userId="6ff55ba14486fe89" providerId="LiveId" clId="{054DF7AB-D586-4F33-8ABF-B023CA541554}" dt="2023-10-26T18:10:27.117" v="599"/>
          <ac:spMkLst>
            <pc:docMk/>
            <pc:sldMk cId="815900539" sldId="435"/>
            <ac:spMk id="8" creationId="{E41AA191-2822-D435-316C-D4AB4497DF93}"/>
          </ac:spMkLst>
        </pc:spChg>
        <pc:spChg chg="del">
          <ac:chgData name="Laura Oathout" userId="6ff55ba14486fe89" providerId="LiveId" clId="{054DF7AB-D586-4F33-8ABF-B023CA541554}" dt="2023-10-26T18:10:27.117" v="597"/>
          <ac:spMkLst>
            <pc:docMk/>
            <pc:sldMk cId="815900539" sldId="435"/>
            <ac:spMk id="10" creationId="{1276D3B3-620C-C3BD-CB02-C059D675A684}"/>
          </ac:spMkLst>
        </pc:spChg>
        <pc:spChg chg="del">
          <ac:chgData name="Laura Oathout" userId="6ff55ba14486fe89" providerId="LiveId" clId="{054DF7AB-D586-4F33-8ABF-B023CA541554}" dt="2023-10-26T18:10:27.117" v="605"/>
          <ac:spMkLst>
            <pc:docMk/>
            <pc:sldMk cId="815900539" sldId="435"/>
            <ac:spMk id="16" creationId="{86DD32EE-2D80-7549-1CA5-C3F3D1B358E2}"/>
          </ac:spMkLst>
        </pc:spChg>
        <pc:spChg chg="del">
          <ac:chgData name="Laura Oathout" userId="6ff55ba14486fe89" providerId="LiveId" clId="{054DF7AB-D586-4F33-8ABF-B023CA541554}" dt="2023-10-26T18:10:27.133" v="615"/>
          <ac:spMkLst>
            <pc:docMk/>
            <pc:sldMk cId="815900539" sldId="435"/>
            <ac:spMk id="23" creationId="{D61563D6-7E5D-AF9F-7536-7ADC281A4B0D}"/>
          </ac:spMkLst>
        </pc:spChg>
        <pc:spChg chg="del">
          <ac:chgData name="Laura Oathout" userId="6ff55ba14486fe89" providerId="LiveId" clId="{054DF7AB-D586-4F33-8ABF-B023CA541554}" dt="2023-10-26T18:10:27.117" v="603"/>
          <ac:spMkLst>
            <pc:docMk/>
            <pc:sldMk cId="815900539" sldId="435"/>
            <ac:spMk id="24" creationId="{FCD7188B-CC69-DE9A-B5B6-6C5FD8994A19}"/>
          </ac:spMkLst>
        </pc:spChg>
        <pc:spChg chg="del">
          <ac:chgData name="Laura Oathout" userId="6ff55ba14486fe89" providerId="LiveId" clId="{054DF7AB-D586-4F33-8ABF-B023CA541554}" dt="2023-10-26T18:10:27.117" v="607"/>
          <ac:spMkLst>
            <pc:docMk/>
            <pc:sldMk cId="815900539" sldId="435"/>
            <ac:spMk id="32" creationId="{516A803E-6A83-B384-01A7-0C737321FA61}"/>
          </ac:spMkLst>
        </pc:spChg>
        <pc:spChg chg="del">
          <ac:chgData name="Laura Oathout" userId="6ff55ba14486fe89" providerId="LiveId" clId="{054DF7AB-D586-4F33-8ABF-B023CA541554}" dt="2023-10-26T18:10:27.133" v="617"/>
          <ac:spMkLst>
            <pc:docMk/>
            <pc:sldMk cId="815900539" sldId="435"/>
            <ac:spMk id="51" creationId="{DB10FA50-A915-CFCA-9C15-3AC1773197D0}"/>
          </ac:spMkLst>
        </pc:spChg>
        <pc:picChg chg="del">
          <ac:chgData name="Laura Oathout" userId="6ff55ba14486fe89" providerId="LiveId" clId="{054DF7AB-D586-4F33-8ABF-B023CA541554}" dt="2023-10-26T18:10:27.133" v="609"/>
          <ac:picMkLst>
            <pc:docMk/>
            <pc:sldMk cId="815900539" sldId="435"/>
            <ac:picMk id="12" creationId="{2759C78A-6C7A-F18F-3E0E-C39746BA3668}"/>
          </ac:picMkLst>
        </pc:picChg>
        <pc:picChg chg="del">
          <ac:chgData name="Laura Oathout" userId="6ff55ba14486fe89" providerId="LiveId" clId="{054DF7AB-D586-4F33-8ABF-B023CA541554}" dt="2023-10-26T18:10:27.117" v="593"/>
          <ac:picMkLst>
            <pc:docMk/>
            <pc:sldMk cId="815900539" sldId="435"/>
            <ac:picMk id="18" creationId="{F844AFA8-2721-C259-9F2C-205F6875F50B}"/>
          </ac:picMkLst>
        </pc:picChg>
        <pc:picChg chg="del">
          <ac:chgData name="Laura Oathout" userId="6ff55ba14486fe89" providerId="LiveId" clId="{054DF7AB-D586-4F33-8ABF-B023CA541554}" dt="2023-10-26T18:10:27.133" v="613"/>
          <ac:picMkLst>
            <pc:docMk/>
            <pc:sldMk cId="815900539" sldId="435"/>
            <ac:picMk id="26" creationId="{68F47B44-DC95-0082-76DE-C74A337FDE26}"/>
          </ac:picMkLst>
        </pc:picChg>
        <pc:picChg chg="del">
          <ac:chgData name="Laura Oathout" userId="6ff55ba14486fe89" providerId="LiveId" clId="{054DF7AB-D586-4F33-8ABF-B023CA541554}" dt="2023-10-26T18:10:27.133" v="611"/>
          <ac:picMkLst>
            <pc:docMk/>
            <pc:sldMk cId="815900539" sldId="435"/>
            <ac:picMk id="29" creationId="{615945A9-C89E-9A87-720B-0A62A4B18027}"/>
          </ac:picMkLst>
        </pc:picChg>
        <pc:picChg chg="del">
          <ac:chgData name="Laura Oathout" userId="6ff55ba14486fe89" providerId="LiveId" clId="{054DF7AB-D586-4F33-8ABF-B023CA541554}" dt="2023-10-26T18:10:27.117" v="591"/>
          <ac:picMkLst>
            <pc:docMk/>
            <pc:sldMk cId="815900539" sldId="435"/>
            <ac:picMk id="44" creationId="{8065B844-FE40-046B-A6E8-FF1329A081BD}"/>
          </ac:picMkLst>
        </pc:picChg>
        <pc:picChg chg="del">
          <ac:chgData name="Laura Oathout" userId="6ff55ba14486fe89" providerId="LiveId" clId="{054DF7AB-D586-4F33-8ABF-B023CA541554}" dt="2023-10-26T18:10:27.117" v="589"/>
          <ac:picMkLst>
            <pc:docMk/>
            <pc:sldMk cId="815900539" sldId="435"/>
            <ac:picMk id="46" creationId="{38732E44-52A7-BC88-FE5B-BFB6A91EAE67}"/>
          </ac:picMkLst>
        </pc:picChg>
        <pc:cxnChg chg="del">
          <ac:chgData name="Laura Oathout" userId="6ff55ba14486fe89" providerId="LiveId" clId="{054DF7AB-D586-4F33-8ABF-B023CA541554}" dt="2023-10-26T18:10:27.117" v="601"/>
          <ac:cxnSpMkLst>
            <pc:docMk/>
            <pc:sldMk cId="815900539" sldId="435"/>
            <ac:cxnSpMk id="25" creationId="{D5E2C725-E983-59B2-3B01-3A92496136C6}"/>
          </ac:cxnSpMkLst>
        </pc:cxnChg>
      </pc:sldChg>
      <pc:sldChg chg="delSp mod setBg">
        <pc:chgData name="Laura Oathout" userId="6ff55ba14486fe89" providerId="LiveId" clId="{054DF7AB-D586-4F33-8ABF-B023CA541554}" dt="2023-10-26T18:10:27.211" v="649"/>
        <pc:sldMkLst>
          <pc:docMk/>
          <pc:sldMk cId="2660781229" sldId="436"/>
        </pc:sldMkLst>
        <pc:spChg chg="del">
          <ac:chgData name="Laura Oathout" userId="6ff55ba14486fe89" providerId="LiveId" clId="{054DF7AB-D586-4F33-8ABF-B023CA541554}" dt="2023-10-26T18:10:27.164" v="625"/>
          <ac:spMkLst>
            <pc:docMk/>
            <pc:sldMk cId="2660781229" sldId="436"/>
            <ac:spMk id="4" creationId="{4591AFB4-9129-40E8-870E-F0B512A04B04}"/>
          </ac:spMkLst>
        </pc:spChg>
        <pc:spChg chg="del">
          <ac:chgData name="Laura Oathout" userId="6ff55ba14486fe89" providerId="LiveId" clId="{054DF7AB-D586-4F33-8ABF-B023CA541554}" dt="2023-10-26T18:10:27.164" v="629"/>
          <ac:spMkLst>
            <pc:docMk/>
            <pc:sldMk cId="2660781229" sldId="436"/>
            <ac:spMk id="8" creationId="{E41AA191-2822-D435-316C-D4AB4497DF93}"/>
          </ac:spMkLst>
        </pc:spChg>
        <pc:spChg chg="del">
          <ac:chgData name="Laura Oathout" userId="6ff55ba14486fe89" providerId="LiveId" clId="{054DF7AB-D586-4F33-8ABF-B023CA541554}" dt="2023-10-26T18:10:27.164" v="627"/>
          <ac:spMkLst>
            <pc:docMk/>
            <pc:sldMk cId="2660781229" sldId="436"/>
            <ac:spMk id="10" creationId="{1276D3B3-620C-C3BD-CB02-C059D675A684}"/>
          </ac:spMkLst>
        </pc:spChg>
        <pc:spChg chg="del">
          <ac:chgData name="Laura Oathout" userId="6ff55ba14486fe89" providerId="LiveId" clId="{054DF7AB-D586-4F33-8ABF-B023CA541554}" dt="2023-10-26T18:10:27.164" v="637"/>
          <ac:spMkLst>
            <pc:docMk/>
            <pc:sldMk cId="2660781229" sldId="436"/>
            <ac:spMk id="16" creationId="{86DD32EE-2D80-7549-1CA5-C3F3D1B358E2}"/>
          </ac:spMkLst>
        </pc:spChg>
        <pc:spChg chg="del">
          <ac:chgData name="Laura Oathout" userId="6ff55ba14486fe89" providerId="LiveId" clId="{054DF7AB-D586-4F33-8ABF-B023CA541554}" dt="2023-10-26T18:10:27.180" v="645"/>
          <ac:spMkLst>
            <pc:docMk/>
            <pc:sldMk cId="2660781229" sldId="436"/>
            <ac:spMk id="23" creationId="{D61563D6-7E5D-AF9F-7536-7ADC281A4B0D}"/>
          </ac:spMkLst>
        </pc:spChg>
        <pc:spChg chg="del">
          <ac:chgData name="Laura Oathout" userId="6ff55ba14486fe89" providerId="LiveId" clId="{054DF7AB-D586-4F33-8ABF-B023CA541554}" dt="2023-10-26T18:10:27.164" v="633"/>
          <ac:spMkLst>
            <pc:docMk/>
            <pc:sldMk cId="2660781229" sldId="436"/>
            <ac:spMk id="24" creationId="{FCD7188B-CC69-DE9A-B5B6-6C5FD8994A19}"/>
          </ac:spMkLst>
        </pc:spChg>
        <pc:spChg chg="del">
          <ac:chgData name="Laura Oathout" userId="6ff55ba14486fe89" providerId="LiveId" clId="{054DF7AB-D586-4F33-8ABF-B023CA541554}" dt="2023-10-26T18:10:27.164" v="639"/>
          <ac:spMkLst>
            <pc:docMk/>
            <pc:sldMk cId="2660781229" sldId="436"/>
            <ac:spMk id="32" creationId="{516A803E-6A83-B384-01A7-0C737321FA61}"/>
          </ac:spMkLst>
        </pc:spChg>
        <pc:spChg chg="del">
          <ac:chgData name="Laura Oathout" userId="6ff55ba14486fe89" providerId="LiveId" clId="{054DF7AB-D586-4F33-8ABF-B023CA541554}" dt="2023-10-26T18:10:27.186" v="647"/>
          <ac:spMkLst>
            <pc:docMk/>
            <pc:sldMk cId="2660781229" sldId="436"/>
            <ac:spMk id="54" creationId="{08472B1F-806B-5540-AC13-B44C0444A99B}"/>
          </ac:spMkLst>
        </pc:spChg>
        <pc:picChg chg="del">
          <ac:chgData name="Laura Oathout" userId="6ff55ba14486fe89" providerId="LiveId" clId="{054DF7AB-D586-4F33-8ABF-B023CA541554}" dt="2023-10-26T18:10:27.180" v="643"/>
          <ac:picMkLst>
            <pc:docMk/>
            <pc:sldMk cId="2660781229" sldId="436"/>
            <ac:picMk id="9" creationId="{F41AA3E1-0A44-EBD2-B819-6E417A055D11}"/>
          </ac:picMkLst>
        </pc:picChg>
        <pc:picChg chg="del">
          <ac:chgData name="Laura Oathout" userId="6ff55ba14486fe89" providerId="LiveId" clId="{054DF7AB-D586-4F33-8ABF-B023CA541554}" dt="2023-10-26T18:10:27.180" v="641"/>
          <ac:picMkLst>
            <pc:docMk/>
            <pc:sldMk cId="2660781229" sldId="436"/>
            <ac:picMk id="28" creationId="{CB88A48E-E483-8A3D-7DD3-4177F0E0477F}"/>
          </ac:picMkLst>
        </pc:picChg>
        <pc:picChg chg="del">
          <ac:chgData name="Laura Oathout" userId="6ff55ba14486fe89" providerId="LiveId" clId="{054DF7AB-D586-4F33-8ABF-B023CA541554}" dt="2023-10-26T18:10:27.164" v="635"/>
          <ac:picMkLst>
            <pc:docMk/>
            <pc:sldMk cId="2660781229" sldId="436"/>
            <ac:picMk id="31" creationId="{1664A904-9654-6F43-CD17-039FAD0C0997}"/>
          </ac:picMkLst>
        </pc:picChg>
        <pc:picChg chg="del">
          <ac:chgData name="Laura Oathout" userId="6ff55ba14486fe89" providerId="LiveId" clId="{054DF7AB-D586-4F33-8ABF-B023CA541554}" dt="2023-10-26T18:10:27.164" v="623"/>
          <ac:picMkLst>
            <pc:docMk/>
            <pc:sldMk cId="2660781229" sldId="436"/>
            <ac:picMk id="33" creationId="{A81EE719-67B2-CECB-3035-37C6DC9420C8}"/>
          </ac:picMkLst>
        </pc:picChg>
        <pc:picChg chg="del">
          <ac:chgData name="Laura Oathout" userId="6ff55ba14486fe89" providerId="LiveId" clId="{054DF7AB-D586-4F33-8ABF-B023CA541554}" dt="2023-10-26T18:10:27.164" v="621"/>
          <ac:picMkLst>
            <pc:docMk/>
            <pc:sldMk cId="2660781229" sldId="436"/>
            <ac:picMk id="34" creationId="{218BE7BE-40EF-F03A-26AA-E08DAB6999A9}"/>
          </ac:picMkLst>
        </pc:picChg>
        <pc:cxnChg chg="del">
          <ac:chgData name="Laura Oathout" userId="6ff55ba14486fe89" providerId="LiveId" clId="{054DF7AB-D586-4F33-8ABF-B023CA541554}" dt="2023-10-26T18:10:27.164" v="631"/>
          <ac:cxnSpMkLst>
            <pc:docMk/>
            <pc:sldMk cId="2660781229" sldId="436"/>
            <ac:cxnSpMk id="25" creationId="{D5E2C725-E983-59B2-3B01-3A92496136C6}"/>
          </ac:cxnSpMkLst>
        </pc:cxnChg>
      </pc:sldChg>
      <pc:sldChg chg="delSp mod setBg">
        <pc:chgData name="Laura Oathout" userId="6ff55ba14486fe89" providerId="LiveId" clId="{054DF7AB-D586-4F33-8ABF-B023CA541554}" dt="2023-10-26T18:10:27.263" v="681"/>
        <pc:sldMkLst>
          <pc:docMk/>
          <pc:sldMk cId="144568467" sldId="437"/>
        </pc:sldMkLst>
        <pc:spChg chg="del">
          <ac:chgData name="Laura Oathout" userId="6ff55ba14486fe89" providerId="LiveId" clId="{054DF7AB-D586-4F33-8ABF-B023CA541554}" dt="2023-10-26T18:10:27.212" v="651"/>
          <ac:spMkLst>
            <pc:docMk/>
            <pc:sldMk cId="144568467" sldId="437"/>
            <ac:spMk id="4" creationId="{4591AFB4-9129-40E8-870E-F0B512A04B04}"/>
          </ac:spMkLst>
        </pc:spChg>
        <pc:spChg chg="del">
          <ac:chgData name="Laura Oathout" userId="6ff55ba14486fe89" providerId="LiveId" clId="{054DF7AB-D586-4F33-8ABF-B023CA541554}" dt="2023-10-26T18:10:27.219" v="657"/>
          <ac:spMkLst>
            <pc:docMk/>
            <pc:sldMk cId="144568467" sldId="437"/>
            <ac:spMk id="8" creationId="{E41AA191-2822-D435-316C-D4AB4497DF93}"/>
          </ac:spMkLst>
        </pc:spChg>
        <pc:spChg chg="del">
          <ac:chgData name="Laura Oathout" userId="6ff55ba14486fe89" providerId="LiveId" clId="{054DF7AB-D586-4F33-8ABF-B023CA541554}" dt="2023-10-26T18:10:27.212" v="655"/>
          <ac:spMkLst>
            <pc:docMk/>
            <pc:sldMk cId="144568467" sldId="437"/>
            <ac:spMk id="10" creationId="{1276D3B3-620C-C3BD-CB02-C059D675A684}"/>
          </ac:spMkLst>
        </pc:spChg>
        <pc:spChg chg="del">
          <ac:chgData name="Laura Oathout" userId="6ff55ba14486fe89" providerId="LiveId" clId="{054DF7AB-D586-4F33-8ABF-B023CA541554}" dt="2023-10-26T18:10:27.231" v="669"/>
          <ac:spMkLst>
            <pc:docMk/>
            <pc:sldMk cId="144568467" sldId="437"/>
            <ac:spMk id="16" creationId="{86DD32EE-2D80-7549-1CA5-C3F3D1B358E2}"/>
          </ac:spMkLst>
        </pc:spChg>
        <pc:spChg chg="del">
          <ac:chgData name="Laura Oathout" userId="6ff55ba14486fe89" providerId="LiveId" clId="{054DF7AB-D586-4F33-8ABF-B023CA541554}" dt="2023-10-26T18:10:27.221" v="659"/>
          <ac:spMkLst>
            <pc:docMk/>
            <pc:sldMk cId="144568467" sldId="437"/>
            <ac:spMk id="23" creationId="{D61563D6-7E5D-AF9F-7536-7ADC281A4B0D}"/>
          </ac:spMkLst>
        </pc:spChg>
        <pc:spChg chg="del">
          <ac:chgData name="Laura Oathout" userId="6ff55ba14486fe89" providerId="LiveId" clId="{054DF7AB-D586-4F33-8ABF-B023CA541554}" dt="2023-10-26T18:10:27.225" v="665"/>
          <ac:spMkLst>
            <pc:docMk/>
            <pc:sldMk cId="144568467" sldId="437"/>
            <ac:spMk id="24" creationId="{FCD7188B-CC69-DE9A-B5B6-6C5FD8994A19}"/>
          </ac:spMkLst>
        </pc:spChg>
        <pc:spChg chg="del">
          <ac:chgData name="Laura Oathout" userId="6ff55ba14486fe89" providerId="LiveId" clId="{054DF7AB-D586-4F33-8ABF-B023CA541554}" dt="2023-10-26T18:10:27.234" v="671"/>
          <ac:spMkLst>
            <pc:docMk/>
            <pc:sldMk cId="144568467" sldId="437"/>
            <ac:spMk id="32" creationId="{516A803E-6A83-B384-01A7-0C737321FA61}"/>
          </ac:spMkLst>
        </pc:spChg>
        <pc:spChg chg="del">
          <ac:chgData name="Laura Oathout" userId="6ff55ba14486fe89" providerId="LiveId" clId="{054DF7AB-D586-4F33-8ABF-B023CA541554}" dt="2023-10-26T18:10:27.240" v="679"/>
          <ac:spMkLst>
            <pc:docMk/>
            <pc:sldMk cId="144568467" sldId="437"/>
            <ac:spMk id="52" creationId="{CFD80EC6-B120-9AD1-6C37-C70F53E8ED4D}"/>
          </ac:spMkLst>
        </pc:spChg>
        <pc:picChg chg="del">
          <ac:chgData name="Laura Oathout" userId="6ff55ba14486fe89" providerId="LiveId" clId="{054DF7AB-D586-4F33-8ABF-B023CA541554}" dt="2023-10-26T18:10:27.235" v="673"/>
          <ac:picMkLst>
            <pc:docMk/>
            <pc:sldMk cId="144568467" sldId="437"/>
            <ac:picMk id="12" creationId="{C9A81141-6C83-08A4-A9F6-B5EA3AB30107}"/>
          </ac:picMkLst>
        </pc:picChg>
        <pc:picChg chg="del">
          <ac:chgData name="Laura Oathout" userId="6ff55ba14486fe89" providerId="LiveId" clId="{054DF7AB-D586-4F33-8ABF-B023CA541554}" dt="2023-10-26T18:10:27.223" v="663"/>
          <ac:picMkLst>
            <pc:docMk/>
            <pc:sldMk cId="144568467" sldId="437"/>
            <ac:picMk id="22" creationId="{BFCA3AC2-4F74-014A-E6C4-9E3E9EA8E7D0}"/>
          </ac:picMkLst>
        </pc:picChg>
        <pc:picChg chg="del">
          <ac:chgData name="Laura Oathout" userId="6ff55ba14486fe89" providerId="LiveId" clId="{054DF7AB-D586-4F33-8ABF-B023CA541554}" dt="2023-10-26T18:10:27.229" v="667"/>
          <ac:picMkLst>
            <pc:docMk/>
            <pc:sldMk cId="144568467" sldId="437"/>
            <ac:picMk id="26" creationId="{739F179F-F01E-C411-F166-AF94146DAD48}"/>
          </ac:picMkLst>
        </pc:picChg>
        <pc:picChg chg="del">
          <ac:chgData name="Laura Oathout" userId="6ff55ba14486fe89" providerId="LiveId" clId="{054DF7AB-D586-4F33-8ABF-B023CA541554}" dt="2023-10-26T18:10:27.212" v="653"/>
          <ac:picMkLst>
            <pc:docMk/>
            <pc:sldMk cId="144568467" sldId="437"/>
            <ac:picMk id="27" creationId="{BDA7675E-9A1B-16E0-88AD-007BF9169A05}"/>
          </ac:picMkLst>
        </pc:picChg>
        <pc:picChg chg="del">
          <ac:chgData name="Laura Oathout" userId="6ff55ba14486fe89" providerId="LiveId" clId="{054DF7AB-D586-4F33-8ABF-B023CA541554}" dt="2023-10-26T18:10:27.237" v="675"/>
          <ac:picMkLst>
            <pc:docMk/>
            <pc:sldMk cId="144568467" sldId="437"/>
            <ac:picMk id="49" creationId="{5EA3DD66-EF9D-38DF-D6B6-8254EB088883}"/>
          </ac:picMkLst>
        </pc:picChg>
        <pc:picChg chg="del">
          <ac:chgData name="Laura Oathout" userId="6ff55ba14486fe89" providerId="LiveId" clId="{054DF7AB-D586-4F33-8ABF-B023CA541554}" dt="2023-10-26T18:10:27.237" v="677"/>
          <ac:picMkLst>
            <pc:docMk/>
            <pc:sldMk cId="144568467" sldId="437"/>
            <ac:picMk id="51" creationId="{C067E18A-1336-8277-1B71-354EEAC69204}"/>
          </ac:picMkLst>
        </pc:picChg>
        <pc:cxnChg chg="del">
          <ac:chgData name="Laura Oathout" userId="6ff55ba14486fe89" providerId="LiveId" clId="{054DF7AB-D586-4F33-8ABF-B023CA541554}" dt="2023-10-26T18:10:27.222" v="661"/>
          <ac:cxnSpMkLst>
            <pc:docMk/>
            <pc:sldMk cId="144568467" sldId="437"/>
            <ac:cxnSpMk id="25" creationId="{D5E2C725-E983-59B2-3B01-3A92496136C6}"/>
          </ac:cxnSpMkLst>
        </pc:cxnChg>
      </pc:sldChg>
      <pc:sldChg chg="delSp mod setBg">
        <pc:chgData name="Laura Oathout" userId="6ff55ba14486fe89" providerId="LiveId" clId="{054DF7AB-D586-4F33-8ABF-B023CA541554}" dt="2023-10-26T18:10:27.306" v="717"/>
        <pc:sldMkLst>
          <pc:docMk/>
          <pc:sldMk cId="1904799352" sldId="438"/>
        </pc:sldMkLst>
        <pc:spChg chg="del">
          <ac:chgData name="Laura Oathout" userId="6ff55ba14486fe89" providerId="LiveId" clId="{054DF7AB-D586-4F33-8ABF-B023CA541554}" dt="2023-10-26T18:10:27.263" v="683"/>
          <ac:spMkLst>
            <pc:docMk/>
            <pc:sldMk cId="1904799352" sldId="438"/>
            <ac:spMk id="4" creationId="{4591AFB4-9129-40E8-870E-F0B512A04B04}"/>
          </ac:spMkLst>
        </pc:spChg>
        <pc:spChg chg="del">
          <ac:chgData name="Laura Oathout" userId="6ff55ba14486fe89" providerId="LiveId" clId="{054DF7AB-D586-4F33-8ABF-B023CA541554}" dt="2023-10-26T18:10:27.275" v="695"/>
          <ac:spMkLst>
            <pc:docMk/>
            <pc:sldMk cId="1904799352" sldId="438"/>
            <ac:spMk id="8" creationId="{E41AA191-2822-D435-316C-D4AB4497DF93}"/>
          </ac:spMkLst>
        </pc:spChg>
        <pc:spChg chg="del">
          <ac:chgData name="Laura Oathout" userId="6ff55ba14486fe89" providerId="LiveId" clId="{054DF7AB-D586-4F33-8ABF-B023CA541554}" dt="2023-10-26T18:10:27.275" v="693"/>
          <ac:spMkLst>
            <pc:docMk/>
            <pc:sldMk cId="1904799352" sldId="438"/>
            <ac:spMk id="10" creationId="{1276D3B3-620C-C3BD-CB02-C059D675A684}"/>
          </ac:spMkLst>
        </pc:spChg>
        <pc:spChg chg="del">
          <ac:chgData name="Laura Oathout" userId="6ff55ba14486fe89" providerId="LiveId" clId="{054DF7AB-D586-4F33-8ABF-B023CA541554}" dt="2023-10-26T18:10:27.281" v="701"/>
          <ac:spMkLst>
            <pc:docMk/>
            <pc:sldMk cId="1904799352" sldId="438"/>
            <ac:spMk id="16" creationId="{86DD32EE-2D80-7549-1CA5-C3F3D1B358E2}"/>
          </ac:spMkLst>
        </pc:spChg>
        <pc:spChg chg="del">
          <ac:chgData name="Laura Oathout" userId="6ff55ba14486fe89" providerId="LiveId" clId="{054DF7AB-D586-4F33-8ABF-B023CA541554}" dt="2023-10-26T18:10:27.290" v="713"/>
          <ac:spMkLst>
            <pc:docMk/>
            <pc:sldMk cId="1904799352" sldId="438"/>
            <ac:spMk id="23" creationId="{D61563D6-7E5D-AF9F-7536-7ADC281A4B0D}"/>
          </ac:spMkLst>
        </pc:spChg>
        <pc:spChg chg="del">
          <ac:chgData name="Laura Oathout" userId="6ff55ba14486fe89" providerId="LiveId" clId="{054DF7AB-D586-4F33-8ABF-B023CA541554}" dt="2023-10-26T18:10:27.280" v="699"/>
          <ac:spMkLst>
            <pc:docMk/>
            <pc:sldMk cId="1904799352" sldId="438"/>
            <ac:spMk id="24" creationId="{FCD7188B-CC69-DE9A-B5B6-6C5FD8994A19}"/>
          </ac:spMkLst>
        </pc:spChg>
        <pc:spChg chg="del">
          <ac:chgData name="Laura Oathout" userId="6ff55ba14486fe89" providerId="LiveId" clId="{054DF7AB-D586-4F33-8ABF-B023CA541554}" dt="2023-10-26T18:10:27.283" v="703"/>
          <ac:spMkLst>
            <pc:docMk/>
            <pc:sldMk cId="1904799352" sldId="438"/>
            <ac:spMk id="32" creationId="{516A803E-6A83-B384-01A7-0C737321FA61}"/>
          </ac:spMkLst>
        </pc:spChg>
        <pc:spChg chg="del">
          <ac:chgData name="Laura Oathout" userId="6ff55ba14486fe89" providerId="LiveId" clId="{054DF7AB-D586-4F33-8ABF-B023CA541554}" dt="2023-10-26T18:10:27.290" v="715"/>
          <ac:spMkLst>
            <pc:docMk/>
            <pc:sldMk cId="1904799352" sldId="438"/>
            <ac:spMk id="65" creationId="{262458EA-6432-D018-CE86-6E56F7120865}"/>
          </ac:spMkLst>
        </pc:spChg>
        <pc:picChg chg="del">
          <ac:chgData name="Laura Oathout" userId="6ff55ba14486fe89" providerId="LiveId" clId="{054DF7AB-D586-4F33-8ABF-B023CA541554}" dt="2023-10-26T18:10:27.263" v="685"/>
          <ac:picMkLst>
            <pc:docMk/>
            <pc:sldMk cId="1904799352" sldId="438"/>
            <ac:picMk id="12" creationId="{F64D1BA1-8F14-11EA-78EF-0E85A5EA0461}"/>
          </ac:picMkLst>
        </pc:picChg>
        <pc:picChg chg="del">
          <ac:chgData name="Laura Oathout" userId="6ff55ba14486fe89" providerId="LiveId" clId="{054DF7AB-D586-4F33-8ABF-B023CA541554}" dt="2023-10-26T18:10:27.263" v="691"/>
          <ac:picMkLst>
            <pc:docMk/>
            <pc:sldMk cId="1904799352" sldId="438"/>
            <ac:picMk id="19" creationId="{3EDC0CE5-5D2A-B263-7BAF-01AC02CA2FEA}"/>
          </ac:picMkLst>
        </pc:picChg>
        <pc:picChg chg="del">
          <ac:chgData name="Laura Oathout" userId="6ff55ba14486fe89" providerId="LiveId" clId="{054DF7AB-D586-4F33-8ABF-B023CA541554}" dt="2023-10-26T18:10:27.263" v="689"/>
          <ac:picMkLst>
            <pc:docMk/>
            <pc:sldMk cId="1904799352" sldId="438"/>
            <ac:picMk id="29" creationId="{738438EE-8F1E-A0DB-0FF9-EE9F38B3249A}"/>
          </ac:picMkLst>
        </pc:picChg>
        <pc:picChg chg="del">
          <ac:chgData name="Laura Oathout" userId="6ff55ba14486fe89" providerId="LiveId" clId="{054DF7AB-D586-4F33-8ABF-B023CA541554}" dt="2023-10-26T18:10:27.263" v="687"/>
          <ac:picMkLst>
            <pc:docMk/>
            <pc:sldMk cId="1904799352" sldId="438"/>
            <ac:picMk id="34" creationId="{005EDA57-1329-F7AE-8AB8-213559A1630F}"/>
          </ac:picMkLst>
        </pc:picChg>
        <pc:picChg chg="del">
          <ac:chgData name="Laura Oathout" userId="6ff55ba14486fe89" providerId="LiveId" clId="{054DF7AB-D586-4F33-8ABF-B023CA541554}" dt="2023-10-26T18:10:27.284" v="705"/>
          <ac:picMkLst>
            <pc:docMk/>
            <pc:sldMk cId="1904799352" sldId="438"/>
            <ac:picMk id="51" creationId="{9EE427B0-AD8E-F62F-06CD-2FCEE5C08C73}"/>
          </ac:picMkLst>
        </pc:picChg>
        <pc:picChg chg="del">
          <ac:chgData name="Laura Oathout" userId="6ff55ba14486fe89" providerId="LiveId" clId="{054DF7AB-D586-4F33-8ABF-B023CA541554}" dt="2023-10-26T18:10:27.286" v="707"/>
          <ac:picMkLst>
            <pc:docMk/>
            <pc:sldMk cId="1904799352" sldId="438"/>
            <ac:picMk id="56" creationId="{10D17EC0-8D5D-8BE1-4DF5-C54FED7E6531}"/>
          </ac:picMkLst>
        </pc:picChg>
        <pc:picChg chg="del">
          <ac:chgData name="Laura Oathout" userId="6ff55ba14486fe89" providerId="LiveId" clId="{054DF7AB-D586-4F33-8ABF-B023CA541554}" dt="2023-10-26T18:10:27.288" v="709"/>
          <ac:picMkLst>
            <pc:docMk/>
            <pc:sldMk cId="1904799352" sldId="438"/>
            <ac:picMk id="58" creationId="{A61BC260-6BBB-29E4-8D8F-D22B57D32E5E}"/>
          </ac:picMkLst>
        </pc:picChg>
        <pc:picChg chg="del">
          <ac:chgData name="Laura Oathout" userId="6ff55ba14486fe89" providerId="LiveId" clId="{054DF7AB-D586-4F33-8ABF-B023CA541554}" dt="2023-10-26T18:10:27.288" v="711"/>
          <ac:picMkLst>
            <pc:docMk/>
            <pc:sldMk cId="1904799352" sldId="438"/>
            <ac:picMk id="60" creationId="{1B4B9783-A55E-A176-F70E-7970DE35759A}"/>
          </ac:picMkLst>
        </pc:picChg>
        <pc:cxnChg chg="del">
          <ac:chgData name="Laura Oathout" userId="6ff55ba14486fe89" providerId="LiveId" clId="{054DF7AB-D586-4F33-8ABF-B023CA541554}" dt="2023-10-26T18:10:27.275" v="697"/>
          <ac:cxnSpMkLst>
            <pc:docMk/>
            <pc:sldMk cId="1904799352" sldId="438"/>
            <ac:cxnSpMk id="25" creationId="{D5E2C725-E983-59B2-3B01-3A92496136C6}"/>
          </ac:cxnSpMkLst>
        </pc:cxnChg>
      </pc:sldChg>
      <pc:sldChg chg="delSp mod setBg">
        <pc:chgData name="Laura Oathout" userId="6ff55ba14486fe89" providerId="LiveId" clId="{054DF7AB-D586-4F33-8ABF-B023CA541554}" dt="2023-10-26T18:10:27.355" v="751"/>
        <pc:sldMkLst>
          <pc:docMk/>
          <pc:sldMk cId="3790182404" sldId="439"/>
        </pc:sldMkLst>
        <pc:spChg chg="del">
          <ac:chgData name="Laura Oathout" userId="6ff55ba14486fe89" providerId="LiveId" clId="{054DF7AB-D586-4F33-8ABF-B023CA541554}" dt="2023-10-26T18:10:27.306" v="719"/>
          <ac:spMkLst>
            <pc:docMk/>
            <pc:sldMk cId="3790182404" sldId="439"/>
            <ac:spMk id="4" creationId="{4591AFB4-9129-40E8-870E-F0B512A04B04}"/>
          </ac:spMkLst>
        </pc:spChg>
        <pc:spChg chg="del">
          <ac:chgData name="Laura Oathout" userId="6ff55ba14486fe89" providerId="LiveId" clId="{054DF7AB-D586-4F33-8ABF-B023CA541554}" dt="2023-10-26T18:10:27.328" v="729"/>
          <ac:spMkLst>
            <pc:docMk/>
            <pc:sldMk cId="3790182404" sldId="439"/>
            <ac:spMk id="8" creationId="{E41AA191-2822-D435-316C-D4AB4497DF93}"/>
          </ac:spMkLst>
        </pc:spChg>
        <pc:spChg chg="del">
          <ac:chgData name="Laura Oathout" userId="6ff55ba14486fe89" providerId="LiveId" clId="{054DF7AB-D586-4F33-8ABF-B023CA541554}" dt="2023-10-26T18:10:27.322" v="727"/>
          <ac:spMkLst>
            <pc:docMk/>
            <pc:sldMk cId="3790182404" sldId="439"/>
            <ac:spMk id="10" creationId="{1276D3B3-620C-C3BD-CB02-C059D675A684}"/>
          </ac:spMkLst>
        </pc:spChg>
        <pc:spChg chg="del">
          <ac:chgData name="Laura Oathout" userId="6ff55ba14486fe89" providerId="LiveId" clId="{054DF7AB-D586-4F33-8ABF-B023CA541554}" dt="2023-10-26T18:10:27.328" v="735"/>
          <ac:spMkLst>
            <pc:docMk/>
            <pc:sldMk cId="3790182404" sldId="439"/>
            <ac:spMk id="16" creationId="{86DD32EE-2D80-7549-1CA5-C3F3D1B358E2}"/>
          </ac:spMkLst>
        </pc:spChg>
        <pc:spChg chg="del">
          <ac:chgData name="Laura Oathout" userId="6ff55ba14486fe89" providerId="LiveId" clId="{054DF7AB-D586-4F33-8ABF-B023CA541554}" dt="2023-10-26T18:10:27.328" v="741"/>
          <ac:spMkLst>
            <pc:docMk/>
            <pc:sldMk cId="3790182404" sldId="439"/>
            <ac:spMk id="23" creationId="{D61563D6-7E5D-AF9F-7536-7ADC281A4B0D}"/>
          </ac:spMkLst>
        </pc:spChg>
        <pc:spChg chg="del">
          <ac:chgData name="Laura Oathout" userId="6ff55ba14486fe89" providerId="LiveId" clId="{054DF7AB-D586-4F33-8ABF-B023CA541554}" dt="2023-10-26T18:10:27.328" v="733"/>
          <ac:spMkLst>
            <pc:docMk/>
            <pc:sldMk cId="3790182404" sldId="439"/>
            <ac:spMk id="24" creationId="{FCD7188B-CC69-DE9A-B5B6-6C5FD8994A19}"/>
          </ac:spMkLst>
        </pc:spChg>
        <pc:spChg chg="del">
          <ac:chgData name="Laura Oathout" userId="6ff55ba14486fe89" providerId="LiveId" clId="{054DF7AB-D586-4F33-8ABF-B023CA541554}" dt="2023-10-26T18:10:27.328" v="737"/>
          <ac:spMkLst>
            <pc:docMk/>
            <pc:sldMk cId="3790182404" sldId="439"/>
            <ac:spMk id="32" creationId="{516A803E-6A83-B384-01A7-0C737321FA61}"/>
          </ac:spMkLst>
        </pc:spChg>
        <pc:spChg chg="del">
          <ac:chgData name="Laura Oathout" userId="6ff55ba14486fe89" providerId="LiveId" clId="{054DF7AB-D586-4F33-8ABF-B023CA541554}" dt="2023-10-26T18:10:27.338" v="749"/>
          <ac:spMkLst>
            <pc:docMk/>
            <pc:sldMk cId="3790182404" sldId="439"/>
            <ac:spMk id="45" creationId="{7B983BEB-3C24-AC42-12EC-52DF84A30064}"/>
          </ac:spMkLst>
        </pc:spChg>
        <pc:picChg chg="del">
          <ac:chgData name="Laura Oathout" userId="6ff55ba14486fe89" providerId="LiveId" clId="{054DF7AB-D586-4F33-8ABF-B023CA541554}" dt="2023-10-26T18:10:27.322" v="725"/>
          <ac:picMkLst>
            <pc:docMk/>
            <pc:sldMk cId="3790182404" sldId="439"/>
            <ac:picMk id="13" creationId="{FA1498D6-0989-191F-B041-66B9821B225F}"/>
          </ac:picMkLst>
        </pc:picChg>
        <pc:picChg chg="del">
          <ac:chgData name="Laura Oathout" userId="6ff55ba14486fe89" providerId="LiveId" clId="{054DF7AB-D586-4F33-8ABF-B023CA541554}" dt="2023-10-26T18:10:27.322" v="723"/>
          <ac:picMkLst>
            <pc:docMk/>
            <pc:sldMk cId="3790182404" sldId="439"/>
            <ac:picMk id="14" creationId="{3E8FF75E-15C0-8176-515A-7F29ACC71AB3}"/>
          </ac:picMkLst>
        </pc:picChg>
        <pc:picChg chg="del">
          <ac:chgData name="Laura Oathout" userId="6ff55ba14486fe89" providerId="LiveId" clId="{054DF7AB-D586-4F33-8ABF-B023CA541554}" dt="2023-10-26T18:10:27.328" v="739"/>
          <ac:picMkLst>
            <pc:docMk/>
            <pc:sldMk cId="3790182404" sldId="439"/>
            <ac:picMk id="15" creationId="{0252494B-765B-58C9-B21B-D1CB02AF9719}"/>
          </ac:picMkLst>
        </pc:picChg>
        <pc:picChg chg="del">
          <ac:chgData name="Laura Oathout" userId="6ff55ba14486fe89" providerId="LiveId" clId="{054DF7AB-D586-4F33-8ABF-B023CA541554}" dt="2023-10-26T18:10:27.328" v="743"/>
          <ac:picMkLst>
            <pc:docMk/>
            <pc:sldMk cId="3790182404" sldId="439"/>
            <ac:picMk id="22" creationId="{EE6DD2F5-E5D8-8BF5-8EA3-8C66647EE4ED}"/>
          </ac:picMkLst>
        </pc:picChg>
        <pc:picChg chg="del">
          <ac:chgData name="Laura Oathout" userId="6ff55ba14486fe89" providerId="LiveId" clId="{054DF7AB-D586-4F33-8ABF-B023CA541554}" dt="2023-10-26T18:10:27.338" v="745"/>
          <ac:picMkLst>
            <pc:docMk/>
            <pc:sldMk cId="3790182404" sldId="439"/>
            <ac:picMk id="27" creationId="{76EFAC2D-4013-89DC-649D-36FDCF6DB8A2}"/>
          </ac:picMkLst>
        </pc:picChg>
        <pc:picChg chg="del">
          <ac:chgData name="Laura Oathout" userId="6ff55ba14486fe89" providerId="LiveId" clId="{054DF7AB-D586-4F33-8ABF-B023CA541554}" dt="2023-10-26T18:10:27.338" v="747"/>
          <ac:picMkLst>
            <pc:docMk/>
            <pc:sldMk cId="3790182404" sldId="439"/>
            <ac:picMk id="43" creationId="{C5C30B8B-CF92-E364-948E-677E0CCB2886}"/>
          </ac:picMkLst>
        </pc:picChg>
        <pc:picChg chg="del">
          <ac:chgData name="Laura Oathout" userId="6ff55ba14486fe89" providerId="LiveId" clId="{054DF7AB-D586-4F33-8ABF-B023CA541554}" dt="2023-10-26T18:10:27.322" v="721"/>
          <ac:picMkLst>
            <pc:docMk/>
            <pc:sldMk cId="3790182404" sldId="439"/>
            <ac:picMk id="44" creationId="{BC791A94-74EF-F995-EBA3-9F174F437B84}"/>
          </ac:picMkLst>
        </pc:picChg>
        <pc:cxnChg chg="del">
          <ac:chgData name="Laura Oathout" userId="6ff55ba14486fe89" providerId="LiveId" clId="{054DF7AB-D586-4F33-8ABF-B023CA541554}" dt="2023-10-26T18:10:27.328" v="731"/>
          <ac:cxnSpMkLst>
            <pc:docMk/>
            <pc:sldMk cId="3790182404" sldId="439"/>
            <ac:cxnSpMk id="25" creationId="{D5E2C725-E983-59B2-3B01-3A92496136C6}"/>
          </ac:cxnSpMkLst>
        </pc:cxnChg>
      </pc:sldChg>
      <pc:sldChg chg="delSp modSp mod setBg">
        <pc:chgData name="Laura Oathout" userId="6ff55ba14486fe89" providerId="LiveId" clId="{054DF7AB-D586-4F33-8ABF-B023CA541554}" dt="2023-10-26T18:14:42.769" v="824" actId="166"/>
        <pc:sldMkLst>
          <pc:docMk/>
          <pc:sldMk cId="4040830352" sldId="440"/>
        </pc:sldMkLst>
        <pc:spChg chg="del">
          <ac:chgData name="Laura Oathout" userId="6ff55ba14486fe89" providerId="LiveId" clId="{054DF7AB-D586-4F33-8ABF-B023CA541554}" dt="2023-10-26T18:10:27.355" v="753"/>
          <ac:spMkLst>
            <pc:docMk/>
            <pc:sldMk cId="4040830352" sldId="440"/>
            <ac:spMk id="4" creationId="{4591AFB4-9129-40E8-870E-F0B512A04B04}"/>
          </ac:spMkLst>
        </pc:spChg>
        <pc:spChg chg="del">
          <ac:chgData name="Laura Oathout" userId="6ff55ba14486fe89" providerId="LiveId" clId="{054DF7AB-D586-4F33-8ABF-B023CA541554}" dt="2023-10-26T18:10:27.370" v="763"/>
          <ac:spMkLst>
            <pc:docMk/>
            <pc:sldMk cId="4040830352" sldId="440"/>
            <ac:spMk id="8" creationId="{E41AA191-2822-D435-316C-D4AB4497DF93}"/>
          </ac:spMkLst>
        </pc:spChg>
        <pc:spChg chg="del">
          <ac:chgData name="Laura Oathout" userId="6ff55ba14486fe89" providerId="LiveId" clId="{054DF7AB-D586-4F33-8ABF-B023CA541554}" dt="2023-10-26T18:10:27.370" v="761"/>
          <ac:spMkLst>
            <pc:docMk/>
            <pc:sldMk cId="4040830352" sldId="440"/>
            <ac:spMk id="10" creationId="{1276D3B3-620C-C3BD-CB02-C059D675A684}"/>
          </ac:spMkLst>
        </pc:spChg>
        <pc:spChg chg="ord">
          <ac:chgData name="Laura Oathout" userId="6ff55ba14486fe89" providerId="LiveId" clId="{054DF7AB-D586-4F33-8ABF-B023CA541554}" dt="2023-10-26T18:14:42.769" v="824" actId="166"/>
          <ac:spMkLst>
            <pc:docMk/>
            <pc:sldMk cId="4040830352" sldId="440"/>
            <ac:spMk id="13" creationId="{15F9F232-00AF-40CB-202D-B73FE85C9275}"/>
          </ac:spMkLst>
        </pc:spChg>
        <pc:spChg chg="del">
          <ac:chgData name="Laura Oathout" userId="6ff55ba14486fe89" providerId="LiveId" clId="{054DF7AB-D586-4F33-8ABF-B023CA541554}" dt="2023-10-26T18:10:27.370" v="769"/>
          <ac:spMkLst>
            <pc:docMk/>
            <pc:sldMk cId="4040830352" sldId="440"/>
            <ac:spMk id="16" creationId="{86DD32EE-2D80-7549-1CA5-C3F3D1B358E2}"/>
          </ac:spMkLst>
        </pc:spChg>
        <pc:spChg chg="del">
          <ac:chgData name="Laura Oathout" userId="6ff55ba14486fe89" providerId="LiveId" clId="{054DF7AB-D586-4F33-8ABF-B023CA541554}" dt="2023-10-26T18:10:27.387" v="781"/>
          <ac:spMkLst>
            <pc:docMk/>
            <pc:sldMk cId="4040830352" sldId="440"/>
            <ac:spMk id="18" creationId="{A061BA79-9FC0-914F-D48F-1C375101FA21}"/>
          </ac:spMkLst>
        </pc:spChg>
        <pc:spChg chg="del">
          <ac:chgData name="Laura Oathout" userId="6ff55ba14486fe89" providerId="LiveId" clId="{054DF7AB-D586-4F33-8ABF-B023CA541554}" dt="2023-10-26T18:10:27.370" v="773"/>
          <ac:spMkLst>
            <pc:docMk/>
            <pc:sldMk cId="4040830352" sldId="440"/>
            <ac:spMk id="23" creationId="{D61563D6-7E5D-AF9F-7536-7ADC281A4B0D}"/>
          </ac:spMkLst>
        </pc:spChg>
        <pc:spChg chg="del">
          <ac:chgData name="Laura Oathout" userId="6ff55ba14486fe89" providerId="LiveId" clId="{054DF7AB-D586-4F33-8ABF-B023CA541554}" dt="2023-10-26T18:10:27.370" v="767"/>
          <ac:spMkLst>
            <pc:docMk/>
            <pc:sldMk cId="4040830352" sldId="440"/>
            <ac:spMk id="24" creationId="{FCD7188B-CC69-DE9A-B5B6-6C5FD8994A19}"/>
          </ac:spMkLst>
        </pc:spChg>
        <pc:spChg chg="del">
          <ac:chgData name="Laura Oathout" userId="6ff55ba14486fe89" providerId="LiveId" clId="{054DF7AB-D586-4F33-8ABF-B023CA541554}" dt="2023-10-26T18:10:27.370" v="771"/>
          <ac:spMkLst>
            <pc:docMk/>
            <pc:sldMk cId="4040830352" sldId="440"/>
            <ac:spMk id="32" creationId="{516A803E-6A83-B384-01A7-0C737321FA61}"/>
          </ac:spMkLst>
        </pc:spChg>
        <pc:picChg chg="del">
          <ac:chgData name="Laura Oathout" userId="6ff55ba14486fe89" providerId="LiveId" clId="{054DF7AB-D586-4F33-8ABF-B023CA541554}" dt="2023-10-26T18:10:27.370" v="757"/>
          <ac:picMkLst>
            <pc:docMk/>
            <pc:sldMk cId="4040830352" sldId="440"/>
            <ac:picMk id="11" creationId="{90A58F59-A51C-F487-28CC-F4EA8350ECAA}"/>
          </ac:picMkLst>
        </pc:picChg>
        <pc:picChg chg="del">
          <ac:chgData name="Laura Oathout" userId="6ff55ba14486fe89" providerId="LiveId" clId="{054DF7AB-D586-4F33-8ABF-B023CA541554}" dt="2023-10-26T18:10:27.370" v="755"/>
          <ac:picMkLst>
            <pc:docMk/>
            <pc:sldMk cId="4040830352" sldId="440"/>
            <ac:picMk id="12" creationId="{5493B0C0-7B24-D262-64BD-A297A1D8D75B}"/>
          </ac:picMkLst>
        </pc:picChg>
        <pc:picChg chg="del">
          <ac:chgData name="Laura Oathout" userId="6ff55ba14486fe89" providerId="LiveId" clId="{054DF7AB-D586-4F33-8ABF-B023CA541554}" dt="2023-10-26T18:10:27.385" v="777"/>
          <ac:picMkLst>
            <pc:docMk/>
            <pc:sldMk cId="4040830352" sldId="440"/>
            <ac:picMk id="14" creationId="{876196C0-2A55-A786-0B5E-BA66BC6ECD79}"/>
          </ac:picMkLst>
        </pc:picChg>
        <pc:picChg chg="del">
          <ac:chgData name="Laura Oathout" userId="6ff55ba14486fe89" providerId="LiveId" clId="{054DF7AB-D586-4F33-8ABF-B023CA541554}" dt="2023-10-26T18:10:27.387" v="779"/>
          <ac:picMkLst>
            <pc:docMk/>
            <pc:sldMk cId="4040830352" sldId="440"/>
            <ac:picMk id="17" creationId="{B3E7796C-449B-1F6E-C8EA-EE544B628977}"/>
          </ac:picMkLst>
        </pc:picChg>
        <pc:picChg chg="del">
          <ac:chgData name="Laura Oathout" userId="6ff55ba14486fe89" providerId="LiveId" clId="{054DF7AB-D586-4F33-8ABF-B023CA541554}" dt="2023-10-26T18:10:27.370" v="775"/>
          <ac:picMkLst>
            <pc:docMk/>
            <pc:sldMk cId="4040830352" sldId="440"/>
            <ac:picMk id="19" creationId="{15AEA61A-5573-4008-F098-1C01B27EA9AD}"/>
          </ac:picMkLst>
        </pc:picChg>
        <pc:picChg chg="del">
          <ac:chgData name="Laura Oathout" userId="6ff55ba14486fe89" providerId="LiveId" clId="{054DF7AB-D586-4F33-8ABF-B023CA541554}" dt="2023-10-26T18:10:27.370" v="759"/>
          <ac:picMkLst>
            <pc:docMk/>
            <pc:sldMk cId="4040830352" sldId="440"/>
            <ac:picMk id="45" creationId="{584DF810-6F04-D42E-7E9F-04573CDB4D5F}"/>
          </ac:picMkLst>
        </pc:picChg>
        <pc:cxnChg chg="del">
          <ac:chgData name="Laura Oathout" userId="6ff55ba14486fe89" providerId="LiveId" clId="{054DF7AB-D586-4F33-8ABF-B023CA541554}" dt="2023-10-26T18:10:27.370" v="765"/>
          <ac:cxnSpMkLst>
            <pc:docMk/>
            <pc:sldMk cId="4040830352" sldId="440"/>
            <ac:cxnSpMk id="25" creationId="{D5E2C725-E983-59B2-3B01-3A92496136C6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D29A7-F6B1-4611-42A6-914773189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550" y="1646133"/>
            <a:ext cx="5829300" cy="3501813"/>
          </a:xfrm>
        </p:spPr>
        <p:txBody>
          <a:bodyPr anchor="b"/>
          <a:lstStyle>
            <a:lvl1pPr algn="ctr">
              <a:defRPr sz="38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59D034-3039-BB09-A840-70EA50602E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550" y="5282990"/>
            <a:ext cx="5829300" cy="2428451"/>
          </a:xfrm>
        </p:spPr>
        <p:txBody>
          <a:bodyPr/>
          <a:lstStyle>
            <a:lvl1pPr marL="0" indent="0" algn="ctr">
              <a:buNone/>
              <a:defRPr sz="1530"/>
            </a:lvl1pPr>
            <a:lvl2pPr marL="291465" indent="0" algn="ctr">
              <a:buNone/>
              <a:defRPr sz="1275"/>
            </a:lvl2pPr>
            <a:lvl3pPr marL="582930" indent="0" algn="ctr">
              <a:buNone/>
              <a:defRPr sz="1148"/>
            </a:lvl3pPr>
            <a:lvl4pPr marL="874395" indent="0" algn="ctr">
              <a:buNone/>
              <a:defRPr sz="1020"/>
            </a:lvl4pPr>
            <a:lvl5pPr marL="1165860" indent="0" algn="ctr">
              <a:buNone/>
              <a:defRPr sz="1020"/>
            </a:lvl5pPr>
            <a:lvl6pPr marL="1457325" indent="0" algn="ctr">
              <a:buNone/>
              <a:defRPr sz="1020"/>
            </a:lvl6pPr>
            <a:lvl7pPr marL="1748790" indent="0" algn="ctr">
              <a:buNone/>
              <a:defRPr sz="1020"/>
            </a:lvl7pPr>
            <a:lvl8pPr marL="2040255" indent="0" algn="ctr">
              <a:buNone/>
              <a:defRPr sz="1020"/>
            </a:lvl8pPr>
            <a:lvl9pPr marL="2331720" indent="0" algn="ctr">
              <a:buNone/>
              <a:defRPr sz="10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E58B8-A023-FB94-0819-1A507CA66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8EBB-E731-45C4-B95E-4AC850F3257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3D232-954C-4183-B901-A17B3183F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1D371-B5E2-116D-60BE-FF69ADC4F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B510A-8F21-4F8F-9D1D-9F4555530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5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A6553-2E2D-1982-5A67-3D5634632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1E3305-2487-5A9F-37A1-4BE7CDC8E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59C39-CF44-E467-29BF-738587B1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8EBB-E731-45C4-B95E-4AC850F3257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1F5E7-18CE-922A-0AFB-B1267DD58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CB239-7A0F-F681-00A7-4D1CDABA6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B510A-8F21-4F8F-9D1D-9F4555530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0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B4D109-82E3-31C9-1EEC-5AD0B1AB71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562124" y="535518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9DC769-4DEE-E3D4-3C0B-B9DCCE6C9B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4353" y="535518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82A35-8342-E143-560E-6CCCB4244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8EBB-E731-45C4-B95E-4AC850F3257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AB6AE-2C1E-C240-B1D8-B6FF653DA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517A9-5E5B-3651-F30F-B639EA064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B510A-8F21-4F8F-9D1D-9F4555530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47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27C5E-9999-0236-E08E-5605C6AD4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8E36A-4675-035E-3226-04CA877DC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40494-33FF-097D-E4AE-BA38C82F3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8EBB-E731-45C4-B95E-4AC850F3257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42317-4957-3F87-ABEB-4C3B006D7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92B99-BECA-B479-B62B-43DF8BDC8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B510A-8F21-4F8F-9D1D-9F4555530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17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DAE54-90DA-395E-0126-4F6588BB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04" y="2507617"/>
            <a:ext cx="6703695" cy="4184014"/>
          </a:xfrm>
        </p:spPr>
        <p:txBody>
          <a:bodyPr anchor="b"/>
          <a:lstStyle>
            <a:lvl1pPr>
              <a:defRPr sz="38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7415F0-2DAB-EDD4-8883-EB71FCF1C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04" y="6731213"/>
            <a:ext cx="6703695" cy="2200274"/>
          </a:xfrm>
        </p:spPr>
        <p:txBody>
          <a:bodyPr/>
          <a:lstStyle>
            <a:lvl1pPr marL="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1pPr>
            <a:lvl2pPr marL="291465" indent="0">
              <a:buNone/>
              <a:defRPr sz="1275">
                <a:solidFill>
                  <a:schemeClr val="tx1">
                    <a:tint val="75000"/>
                  </a:schemeClr>
                </a:solidFill>
              </a:defRPr>
            </a:lvl2pPr>
            <a:lvl3pPr marL="582930" indent="0">
              <a:buNone/>
              <a:defRPr sz="1148">
                <a:solidFill>
                  <a:schemeClr val="tx1">
                    <a:tint val="75000"/>
                  </a:schemeClr>
                </a:solidFill>
              </a:defRPr>
            </a:lvl3pPr>
            <a:lvl4pPr marL="87439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4pPr>
            <a:lvl5pPr marL="1165860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5pPr>
            <a:lvl6pPr marL="145732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6pPr>
            <a:lvl7pPr marL="1748790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7pPr>
            <a:lvl8pPr marL="204025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8pPr>
            <a:lvl9pPr marL="2331720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B7C62-D02B-7DFB-B2D5-E49DCF7F9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8EBB-E731-45C4-B95E-4AC850F3257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C7269-0A94-93A8-B7F4-52417EBE6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E73DA-531C-C938-FBA6-C4DBB8D99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B510A-8F21-4F8F-9D1D-9F4555530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64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5C380-5C0B-BE99-84ED-E8F185F96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60AED-C737-2045-C39E-690FBDF5AB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3946AC-E0A6-482E-1181-8660C156FC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F9A163-BC41-2476-FBAF-BC52B198F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8EBB-E731-45C4-B95E-4AC850F3257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76412-8051-B2A4-9D19-77F6DB2F2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C123D-EF2E-AAC3-7DC0-F5F4B136B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B510A-8F21-4F8F-9D1D-9F4555530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82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1F661-EC97-B245-1E64-81A62F123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65" y="535518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1EE7B-EF8F-0F8C-6490-486E08CD6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1530" b="1"/>
            </a:lvl1pPr>
            <a:lvl2pPr marL="291465" indent="0">
              <a:buNone/>
              <a:defRPr sz="1275" b="1"/>
            </a:lvl2pPr>
            <a:lvl3pPr marL="582930" indent="0">
              <a:buNone/>
              <a:defRPr sz="1148" b="1"/>
            </a:lvl3pPr>
            <a:lvl4pPr marL="874395" indent="0">
              <a:buNone/>
              <a:defRPr sz="1020" b="1"/>
            </a:lvl4pPr>
            <a:lvl5pPr marL="1165860" indent="0">
              <a:buNone/>
              <a:defRPr sz="1020" b="1"/>
            </a:lvl5pPr>
            <a:lvl6pPr marL="1457325" indent="0">
              <a:buNone/>
              <a:defRPr sz="1020" b="1"/>
            </a:lvl6pPr>
            <a:lvl7pPr marL="1748790" indent="0">
              <a:buNone/>
              <a:defRPr sz="1020" b="1"/>
            </a:lvl7pPr>
            <a:lvl8pPr marL="2040255" indent="0">
              <a:buNone/>
              <a:defRPr sz="1020" b="1"/>
            </a:lvl8pPr>
            <a:lvl9pPr marL="2331720" indent="0">
              <a:buNone/>
              <a:defRPr sz="10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026533-3BB8-64B8-BD5E-B46158EEF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817D4-3ACD-7708-D73C-42F053BE96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1530" b="1"/>
            </a:lvl1pPr>
            <a:lvl2pPr marL="291465" indent="0">
              <a:buNone/>
              <a:defRPr sz="1275" b="1"/>
            </a:lvl2pPr>
            <a:lvl3pPr marL="582930" indent="0">
              <a:buNone/>
              <a:defRPr sz="1148" b="1"/>
            </a:lvl3pPr>
            <a:lvl4pPr marL="874395" indent="0">
              <a:buNone/>
              <a:defRPr sz="1020" b="1"/>
            </a:lvl4pPr>
            <a:lvl5pPr marL="1165860" indent="0">
              <a:buNone/>
              <a:defRPr sz="1020" b="1"/>
            </a:lvl5pPr>
            <a:lvl6pPr marL="1457325" indent="0">
              <a:buNone/>
              <a:defRPr sz="1020" b="1"/>
            </a:lvl6pPr>
            <a:lvl7pPr marL="1748790" indent="0">
              <a:buNone/>
              <a:defRPr sz="1020" b="1"/>
            </a:lvl7pPr>
            <a:lvl8pPr marL="2040255" indent="0">
              <a:buNone/>
              <a:defRPr sz="1020" b="1"/>
            </a:lvl8pPr>
            <a:lvl9pPr marL="2331720" indent="0">
              <a:buNone/>
              <a:defRPr sz="10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6E5471-53F5-0AD7-607A-D810A3CF8F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A06362-BEC6-5C02-BADD-1E4A85F86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8EBB-E731-45C4-B95E-4AC850F3257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01F227-641F-FB51-BB5D-AABB4112D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9CAFD8-82BC-19EB-EBA3-BC7530463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B510A-8F21-4F8F-9D1D-9F4555530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21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7BA60-6A5B-2153-6BF9-FA9EC4062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26330-E6B6-D1AA-CFB0-9A06A0073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8EBB-E731-45C4-B95E-4AC850F3257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EC2EB-14E4-C0BC-FA9A-15609A473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F0033D-9410-6946-9B60-20C40B79F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B510A-8F21-4F8F-9D1D-9F4555530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040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FFA6EE-12BD-6DE4-6FE8-2258D2183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8EBB-E731-45C4-B95E-4AC850F3257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C0C2E7-4B2B-E8F4-B544-2CFEFCAB2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0B375-3819-29EC-E3D2-923ED85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B510A-8F21-4F8F-9D1D-9F4555530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52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3E706-9DEA-ECD7-B261-D0D6591EF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66" y="670560"/>
            <a:ext cx="2506801" cy="2346960"/>
          </a:xfrm>
        </p:spPr>
        <p:txBody>
          <a:bodyPr anchor="b"/>
          <a:lstStyle>
            <a:lvl1pPr>
              <a:defRPr sz="20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1B25D-2509-8F1B-89A5-7D9EE0F8C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4282" y="1448225"/>
            <a:ext cx="3934778" cy="7147983"/>
          </a:xfrm>
        </p:spPr>
        <p:txBody>
          <a:bodyPr/>
          <a:lstStyle>
            <a:lvl1pPr>
              <a:defRPr sz="2040"/>
            </a:lvl1pPr>
            <a:lvl2pPr>
              <a:defRPr sz="1785"/>
            </a:lvl2pPr>
            <a:lvl3pPr>
              <a:defRPr sz="1530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E41A26-0A94-A3E7-ABE9-E985ABB3C6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5366" y="3017521"/>
            <a:ext cx="2506801" cy="5590329"/>
          </a:xfrm>
        </p:spPr>
        <p:txBody>
          <a:bodyPr/>
          <a:lstStyle>
            <a:lvl1pPr marL="0" indent="0">
              <a:buNone/>
              <a:defRPr sz="1020"/>
            </a:lvl1pPr>
            <a:lvl2pPr marL="291465" indent="0">
              <a:buNone/>
              <a:defRPr sz="893"/>
            </a:lvl2pPr>
            <a:lvl3pPr marL="582930" indent="0">
              <a:buNone/>
              <a:defRPr sz="765"/>
            </a:lvl3pPr>
            <a:lvl4pPr marL="874395" indent="0">
              <a:buNone/>
              <a:defRPr sz="638"/>
            </a:lvl4pPr>
            <a:lvl5pPr marL="1165860" indent="0">
              <a:buNone/>
              <a:defRPr sz="638"/>
            </a:lvl5pPr>
            <a:lvl6pPr marL="1457325" indent="0">
              <a:buNone/>
              <a:defRPr sz="638"/>
            </a:lvl6pPr>
            <a:lvl7pPr marL="1748790" indent="0">
              <a:buNone/>
              <a:defRPr sz="638"/>
            </a:lvl7pPr>
            <a:lvl8pPr marL="2040255" indent="0">
              <a:buNone/>
              <a:defRPr sz="638"/>
            </a:lvl8pPr>
            <a:lvl9pPr marL="2331720" indent="0">
              <a:buNone/>
              <a:defRPr sz="6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FDCC25-F966-E521-CFD5-BD90E3090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8EBB-E731-45C4-B95E-4AC850F3257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530934-8AE2-D8FF-A94D-C3C9B5FD3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3AB01E-7C40-5AA2-60F7-949BF8C46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B510A-8F21-4F8F-9D1D-9F4555530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02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86F51-6F55-2F55-195F-F14527B9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66" y="670560"/>
            <a:ext cx="2506801" cy="2346960"/>
          </a:xfrm>
        </p:spPr>
        <p:txBody>
          <a:bodyPr anchor="b"/>
          <a:lstStyle>
            <a:lvl1pPr>
              <a:defRPr sz="20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F12DD4-869C-45B6-316E-AB191C129B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304282" y="1448225"/>
            <a:ext cx="3934778" cy="7147983"/>
          </a:xfrm>
        </p:spPr>
        <p:txBody>
          <a:bodyPr/>
          <a:lstStyle>
            <a:lvl1pPr marL="0" indent="0">
              <a:buNone/>
              <a:defRPr sz="2040"/>
            </a:lvl1pPr>
            <a:lvl2pPr marL="291465" indent="0">
              <a:buNone/>
              <a:defRPr sz="1785"/>
            </a:lvl2pPr>
            <a:lvl3pPr marL="582930" indent="0">
              <a:buNone/>
              <a:defRPr sz="1530"/>
            </a:lvl3pPr>
            <a:lvl4pPr marL="874395" indent="0">
              <a:buNone/>
              <a:defRPr sz="1275"/>
            </a:lvl4pPr>
            <a:lvl5pPr marL="1165860" indent="0">
              <a:buNone/>
              <a:defRPr sz="1275"/>
            </a:lvl5pPr>
            <a:lvl6pPr marL="1457325" indent="0">
              <a:buNone/>
              <a:defRPr sz="1275"/>
            </a:lvl6pPr>
            <a:lvl7pPr marL="1748790" indent="0">
              <a:buNone/>
              <a:defRPr sz="1275"/>
            </a:lvl7pPr>
            <a:lvl8pPr marL="2040255" indent="0">
              <a:buNone/>
              <a:defRPr sz="1275"/>
            </a:lvl8pPr>
            <a:lvl9pPr marL="2331720" indent="0">
              <a:buNone/>
              <a:defRPr sz="127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EB2E49-D46B-2011-2D6B-36487996DF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5366" y="3017521"/>
            <a:ext cx="2506801" cy="5590329"/>
          </a:xfrm>
        </p:spPr>
        <p:txBody>
          <a:bodyPr/>
          <a:lstStyle>
            <a:lvl1pPr marL="0" indent="0">
              <a:buNone/>
              <a:defRPr sz="1020"/>
            </a:lvl1pPr>
            <a:lvl2pPr marL="291465" indent="0">
              <a:buNone/>
              <a:defRPr sz="893"/>
            </a:lvl2pPr>
            <a:lvl3pPr marL="582930" indent="0">
              <a:buNone/>
              <a:defRPr sz="765"/>
            </a:lvl3pPr>
            <a:lvl4pPr marL="874395" indent="0">
              <a:buNone/>
              <a:defRPr sz="638"/>
            </a:lvl4pPr>
            <a:lvl5pPr marL="1165860" indent="0">
              <a:buNone/>
              <a:defRPr sz="638"/>
            </a:lvl5pPr>
            <a:lvl6pPr marL="1457325" indent="0">
              <a:buNone/>
              <a:defRPr sz="638"/>
            </a:lvl6pPr>
            <a:lvl7pPr marL="1748790" indent="0">
              <a:buNone/>
              <a:defRPr sz="638"/>
            </a:lvl7pPr>
            <a:lvl8pPr marL="2040255" indent="0">
              <a:buNone/>
              <a:defRPr sz="638"/>
            </a:lvl8pPr>
            <a:lvl9pPr marL="2331720" indent="0">
              <a:buNone/>
              <a:defRPr sz="6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44AB53-1F13-9DD4-BC78-E9AC36FD6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8EBB-E731-45C4-B95E-4AC850F3257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8CE793-E575-FB3E-0123-A7A5FAFB9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E2C3DE-1B21-C347-31A7-636EB62A4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B510A-8F21-4F8F-9D1D-9F4555530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260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82BF47-DA84-0164-2C2C-B80192563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53" y="535518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707D39-907A-230C-D9D5-BD4F87B22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2AE07-8082-4F06-CDC4-A4E3D6732C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4353" y="9322648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28EBB-E731-45C4-B95E-4AC850F3257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1FAD2-637F-E648-9BEA-B86DD4368B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4608" y="9322648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655D1-6FE8-369A-D34F-2CA0A32C7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9258" y="9322648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B510A-8F21-4F8F-9D1D-9F4555530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10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582930" rtl="0" eaLnBrk="1" latinLnBrk="0" hangingPunct="1">
        <a:lnSpc>
          <a:spcPct val="90000"/>
        </a:lnSpc>
        <a:spcBef>
          <a:spcPct val="0"/>
        </a:spcBef>
        <a:buNone/>
        <a:defRPr sz="28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5733" indent="-145733" algn="l" defTabSz="58293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1pPr>
      <a:lvl2pPr marL="43719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2866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02012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31159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60305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89452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18598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47745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1pPr>
      <a:lvl2pPr marL="29146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2pPr>
      <a:lvl3pPr marL="58293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3pPr>
      <a:lvl4pPr marL="87439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45732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74879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04025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3.png"/><Relationship Id="rId18" Type="http://schemas.openxmlformats.org/officeDocument/2006/relationships/hyperlink" Target="http://www.instagram.com/musiccitycounselor" TargetMode="Externa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hyperlink" Target="mailto:%22mailto:laura@musiccityounselor.com%22" TargetMode="Externa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hyperlink" Target="http://www.facebook.com/musiccitycounselor" TargetMode="External"/><Relationship Id="rId20" Type="http://schemas.openxmlformats.org/officeDocument/2006/relationships/hyperlink" Target="http://www.counselorcollab.com/" TargetMode="Externa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png"/><Relationship Id="rId5" Type="http://schemas.openxmlformats.org/officeDocument/2006/relationships/tags" Target="../tags/tag5.xml"/><Relationship Id="rId15" Type="http://schemas.openxmlformats.org/officeDocument/2006/relationships/image" Target="../media/image4.png"/><Relationship Id="rId10" Type="http://schemas.openxmlformats.org/officeDocument/2006/relationships/hyperlink" Target="http://www.teacherspayteachers.com/store/music-city-counselor" TargetMode="External"/><Relationship Id="rId19" Type="http://schemas.openxmlformats.org/officeDocument/2006/relationships/image" Target="../media/image6.png"/><Relationship Id="rId4" Type="http://schemas.openxmlformats.org/officeDocument/2006/relationships/tags" Target="../tags/tag4.xml"/><Relationship Id="rId9" Type="http://schemas.openxmlformats.org/officeDocument/2006/relationships/image" Target="../media/image1.JPG"/><Relationship Id="rId14" Type="http://schemas.openxmlformats.org/officeDocument/2006/relationships/hyperlink" Target="http://www.musiccitycounselor.com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98.xml"/><Relationship Id="rId13" Type="http://schemas.openxmlformats.org/officeDocument/2006/relationships/tags" Target="../tags/tag103.xml"/><Relationship Id="rId18" Type="http://schemas.openxmlformats.org/officeDocument/2006/relationships/image" Target="../media/image11.png"/><Relationship Id="rId3" Type="http://schemas.openxmlformats.org/officeDocument/2006/relationships/tags" Target="../tags/tag93.xml"/><Relationship Id="rId7" Type="http://schemas.openxmlformats.org/officeDocument/2006/relationships/tags" Target="../tags/tag97.xml"/><Relationship Id="rId12" Type="http://schemas.openxmlformats.org/officeDocument/2006/relationships/tags" Target="../tags/tag102.xml"/><Relationship Id="rId17" Type="http://schemas.openxmlformats.org/officeDocument/2006/relationships/image" Target="../media/image10.png"/><Relationship Id="rId2" Type="http://schemas.openxmlformats.org/officeDocument/2006/relationships/tags" Target="../tags/tag92.xml"/><Relationship Id="rId16" Type="http://schemas.openxmlformats.org/officeDocument/2006/relationships/image" Target="../media/image18.JPG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11" Type="http://schemas.openxmlformats.org/officeDocument/2006/relationships/tags" Target="../tags/tag101.xml"/><Relationship Id="rId5" Type="http://schemas.openxmlformats.org/officeDocument/2006/relationships/tags" Target="../tags/tag95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00.xml"/><Relationship Id="rId19" Type="http://schemas.openxmlformats.org/officeDocument/2006/relationships/image" Target="../media/image12.png"/><Relationship Id="rId4" Type="http://schemas.openxmlformats.org/officeDocument/2006/relationships/tags" Target="../tags/tag94.xml"/><Relationship Id="rId9" Type="http://schemas.openxmlformats.org/officeDocument/2006/relationships/tags" Target="../tags/tag99.xml"/><Relationship Id="rId14" Type="http://schemas.openxmlformats.org/officeDocument/2006/relationships/tags" Target="../tags/tag10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12.xml"/><Relationship Id="rId13" Type="http://schemas.openxmlformats.org/officeDocument/2006/relationships/tags" Target="../tags/tag117.xml"/><Relationship Id="rId18" Type="http://schemas.openxmlformats.org/officeDocument/2006/relationships/image" Target="../media/image11.png"/><Relationship Id="rId3" Type="http://schemas.openxmlformats.org/officeDocument/2006/relationships/tags" Target="../tags/tag107.xml"/><Relationship Id="rId7" Type="http://schemas.openxmlformats.org/officeDocument/2006/relationships/tags" Target="../tags/tag111.xml"/><Relationship Id="rId12" Type="http://schemas.openxmlformats.org/officeDocument/2006/relationships/tags" Target="../tags/tag116.xml"/><Relationship Id="rId17" Type="http://schemas.openxmlformats.org/officeDocument/2006/relationships/image" Target="../media/image10.png"/><Relationship Id="rId2" Type="http://schemas.openxmlformats.org/officeDocument/2006/relationships/tags" Target="../tags/tag106.xml"/><Relationship Id="rId16" Type="http://schemas.openxmlformats.org/officeDocument/2006/relationships/image" Target="../media/image19.JPG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tags" Target="../tags/tag115.xml"/><Relationship Id="rId5" Type="http://schemas.openxmlformats.org/officeDocument/2006/relationships/tags" Target="../tags/tag109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14.xml"/><Relationship Id="rId19" Type="http://schemas.openxmlformats.org/officeDocument/2006/relationships/image" Target="../media/image12.png"/><Relationship Id="rId4" Type="http://schemas.openxmlformats.org/officeDocument/2006/relationships/tags" Target="../tags/tag108.xml"/><Relationship Id="rId9" Type="http://schemas.openxmlformats.org/officeDocument/2006/relationships/tags" Target="../tags/tag113.xml"/><Relationship Id="rId14" Type="http://schemas.openxmlformats.org/officeDocument/2006/relationships/tags" Target="../tags/tag1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26.xml"/><Relationship Id="rId13" Type="http://schemas.openxmlformats.org/officeDocument/2006/relationships/tags" Target="../tags/tag131.xml"/><Relationship Id="rId18" Type="http://schemas.openxmlformats.org/officeDocument/2006/relationships/image" Target="../media/image11.png"/><Relationship Id="rId3" Type="http://schemas.openxmlformats.org/officeDocument/2006/relationships/tags" Target="../tags/tag121.xml"/><Relationship Id="rId7" Type="http://schemas.openxmlformats.org/officeDocument/2006/relationships/tags" Target="../tags/tag125.xml"/><Relationship Id="rId12" Type="http://schemas.openxmlformats.org/officeDocument/2006/relationships/tags" Target="../tags/tag130.xml"/><Relationship Id="rId17" Type="http://schemas.openxmlformats.org/officeDocument/2006/relationships/image" Target="../media/image10.png"/><Relationship Id="rId2" Type="http://schemas.openxmlformats.org/officeDocument/2006/relationships/tags" Target="../tags/tag120.xml"/><Relationship Id="rId16" Type="http://schemas.openxmlformats.org/officeDocument/2006/relationships/image" Target="../media/image20.JPG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11" Type="http://schemas.openxmlformats.org/officeDocument/2006/relationships/tags" Target="../tags/tag129.xml"/><Relationship Id="rId5" Type="http://schemas.openxmlformats.org/officeDocument/2006/relationships/tags" Target="../tags/tag123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28.xml"/><Relationship Id="rId19" Type="http://schemas.openxmlformats.org/officeDocument/2006/relationships/image" Target="../media/image12.png"/><Relationship Id="rId4" Type="http://schemas.openxmlformats.org/officeDocument/2006/relationships/tags" Target="../tags/tag122.xml"/><Relationship Id="rId9" Type="http://schemas.openxmlformats.org/officeDocument/2006/relationships/tags" Target="../tags/tag127.xml"/><Relationship Id="rId14" Type="http://schemas.openxmlformats.org/officeDocument/2006/relationships/tags" Target="../tags/tag13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40.xml"/><Relationship Id="rId13" Type="http://schemas.openxmlformats.org/officeDocument/2006/relationships/tags" Target="../tags/tag145.xml"/><Relationship Id="rId18" Type="http://schemas.openxmlformats.org/officeDocument/2006/relationships/image" Target="../media/image11.png"/><Relationship Id="rId3" Type="http://schemas.openxmlformats.org/officeDocument/2006/relationships/tags" Target="../tags/tag135.xml"/><Relationship Id="rId7" Type="http://schemas.openxmlformats.org/officeDocument/2006/relationships/tags" Target="../tags/tag139.xml"/><Relationship Id="rId12" Type="http://schemas.openxmlformats.org/officeDocument/2006/relationships/tags" Target="../tags/tag144.xml"/><Relationship Id="rId17" Type="http://schemas.openxmlformats.org/officeDocument/2006/relationships/image" Target="../media/image10.png"/><Relationship Id="rId2" Type="http://schemas.openxmlformats.org/officeDocument/2006/relationships/tags" Target="../tags/tag134.xml"/><Relationship Id="rId16" Type="http://schemas.openxmlformats.org/officeDocument/2006/relationships/image" Target="../media/image21.JPG"/><Relationship Id="rId1" Type="http://schemas.openxmlformats.org/officeDocument/2006/relationships/tags" Target="../tags/tag133.xml"/><Relationship Id="rId6" Type="http://schemas.openxmlformats.org/officeDocument/2006/relationships/tags" Target="../tags/tag138.xml"/><Relationship Id="rId11" Type="http://schemas.openxmlformats.org/officeDocument/2006/relationships/tags" Target="../tags/tag143.xml"/><Relationship Id="rId5" Type="http://schemas.openxmlformats.org/officeDocument/2006/relationships/tags" Target="../tags/tag137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42.xml"/><Relationship Id="rId19" Type="http://schemas.openxmlformats.org/officeDocument/2006/relationships/image" Target="../media/image12.png"/><Relationship Id="rId4" Type="http://schemas.openxmlformats.org/officeDocument/2006/relationships/tags" Target="../tags/tag136.xml"/><Relationship Id="rId9" Type="http://schemas.openxmlformats.org/officeDocument/2006/relationships/tags" Target="../tags/tag141.xml"/><Relationship Id="rId14" Type="http://schemas.openxmlformats.org/officeDocument/2006/relationships/tags" Target="../tags/tag14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54.xml"/><Relationship Id="rId13" Type="http://schemas.openxmlformats.org/officeDocument/2006/relationships/tags" Target="../tags/tag159.xml"/><Relationship Id="rId18" Type="http://schemas.openxmlformats.org/officeDocument/2006/relationships/image" Target="../media/image11.png"/><Relationship Id="rId3" Type="http://schemas.openxmlformats.org/officeDocument/2006/relationships/tags" Target="../tags/tag149.xml"/><Relationship Id="rId7" Type="http://schemas.openxmlformats.org/officeDocument/2006/relationships/tags" Target="../tags/tag153.xml"/><Relationship Id="rId12" Type="http://schemas.openxmlformats.org/officeDocument/2006/relationships/tags" Target="../tags/tag158.xml"/><Relationship Id="rId17" Type="http://schemas.openxmlformats.org/officeDocument/2006/relationships/image" Target="../media/image10.png"/><Relationship Id="rId2" Type="http://schemas.openxmlformats.org/officeDocument/2006/relationships/tags" Target="../tags/tag148.xml"/><Relationship Id="rId16" Type="http://schemas.openxmlformats.org/officeDocument/2006/relationships/image" Target="../media/image22.JPG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11" Type="http://schemas.openxmlformats.org/officeDocument/2006/relationships/tags" Target="../tags/tag157.xml"/><Relationship Id="rId5" Type="http://schemas.openxmlformats.org/officeDocument/2006/relationships/tags" Target="../tags/tag151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56.xml"/><Relationship Id="rId19" Type="http://schemas.openxmlformats.org/officeDocument/2006/relationships/image" Target="../media/image12.png"/><Relationship Id="rId4" Type="http://schemas.openxmlformats.org/officeDocument/2006/relationships/tags" Target="../tags/tag150.xml"/><Relationship Id="rId9" Type="http://schemas.openxmlformats.org/officeDocument/2006/relationships/tags" Target="../tags/tag155.xml"/><Relationship Id="rId14" Type="http://schemas.openxmlformats.org/officeDocument/2006/relationships/tags" Target="../tags/tag16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68.xml"/><Relationship Id="rId13" Type="http://schemas.openxmlformats.org/officeDocument/2006/relationships/tags" Target="../tags/tag173.xml"/><Relationship Id="rId18" Type="http://schemas.openxmlformats.org/officeDocument/2006/relationships/image" Target="../media/image11.png"/><Relationship Id="rId3" Type="http://schemas.openxmlformats.org/officeDocument/2006/relationships/tags" Target="../tags/tag163.xml"/><Relationship Id="rId7" Type="http://schemas.openxmlformats.org/officeDocument/2006/relationships/tags" Target="../tags/tag167.xml"/><Relationship Id="rId12" Type="http://schemas.openxmlformats.org/officeDocument/2006/relationships/tags" Target="../tags/tag172.xml"/><Relationship Id="rId17" Type="http://schemas.openxmlformats.org/officeDocument/2006/relationships/image" Target="../media/image10.png"/><Relationship Id="rId2" Type="http://schemas.openxmlformats.org/officeDocument/2006/relationships/tags" Target="../tags/tag162.xml"/><Relationship Id="rId16" Type="http://schemas.openxmlformats.org/officeDocument/2006/relationships/image" Target="../media/image24.JPG"/><Relationship Id="rId1" Type="http://schemas.openxmlformats.org/officeDocument/2006/relationships/tags" Target="../tags/tag161.xml"/><Relationship Id="rId6" Type="http://schemas.openxmlformats.org/officeDocument/2006/relationships/tags" Target="../tags/tag166.xml"/><Relationship Id="rId11" Type="http://schemas.openxmlformats.org/officeDocument/2006/relationships/tags" Target="../tags/tag171.xml"/><Relationship Id="rId5" Type="http://schemas.openxmlformats.org/officeDocument/2006/relationships/tags" Target="../tags/tag165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70.xml"/><Relationship Id="rId19" Type="http://schemas.openxmlformats.org/officeDocument/2006/relationships/image" Target="../media/image12.png"/><Relationship Id="rId4" Type="http://schemas.openxmlformats.org/officeDocument/2006/relationships/tags" Target="../tags/tag164.xml"/><Relationship Id="rId9" Type="http://schemas.openxmlformats.org/officeDocument/2006/relationships/tags" Target="../tags/tag169.xml"/><Relationship Id="rId14" Type="http://schemas.openxmlformats.org/officeDocument/2006/relationships/tags" Target="../tags/tag17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82.xml"/><Relationship Id="rId13" Type="http://schemas.openxmlformats.org/officeDocument/2006/relationships/tags" Target="../tags/tag187.xml"/><Relationship Id="rId18" Type="http://schemas.openxmlformats.org/officeDocument/2006/relationships/image" Target="../media/image11.png"/><Relationship Id="rId3" Type="http://schemas.openxmlformats.org/officeDocument/2006/relationships/tags" Target="../tags/tag177.xml"/><Relationship Id="rId7" Type="http://schemas.openxmlformats.org/officeDocument/2006/relationships/tags" Target="../tags/tag181.xml"/><Relationship Id="rId12" Type="http://schemas.openxmlformats.org/officeDocument/2006/relationships/tags" Target="../tags/tag186.xml"/><Relationship Id="rId17" Type="http://schemas.openxmlformats.org/officeDocument/2006/relationships/image" Target="../media/image10.png"/><Relationship Id="rId2" Type="http://schemas.openxmlformats.org/officeDocument/2006/relationships/tags" Target="../tags/tag176.xml"/><Relationship Id="rId16" Type="http://schemas.openxmlformats.org/officeDocument/2006/relationships/image" Target="../media/image25.JPG"/><Relationship Id="rId1" Type="http://schemas.openxmlformats.org/officeDocument/2006/relationships/tags" Target="../tags/tag175.xml"/><Relationship Id="rId6" Type="http://schemas.openxmlformats.org/officeDocument/2006/relationships/tags" Target="../tags/tag180.xml"/><Relationship Id="rId11" Type="http://schemas.openxmlformats.org/officeDocument/2006/relationships/tags" Target="../tags/tag185.xml"/><Relationship Id="rId5" Type="http://schemas.openxmlformats.org/officeDocument/2006/relationships/tags" Target="../tags/tag179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84.xml"/><Relationship Id="rId19" Type="http://schemas.openxmlformats.org/officeDocument/2006/relationships/image" Target="../media/image12.png"/><Relationship Id="rId4" Type="http://schemas.openxmlformats.org/officeDocument/2006/relationships/tags" Target="../tags/tag178.xml"/><Relationship Id="rId9" Type="http://schemas.openxmlformats.org/officeDocument/2006/relationships/tags" Target="../tags/tag183.xml"/><Relationship Id="rId14" Type="http://schemas.openxmlformats.org/officeDocument/2006/relationships/tags" Target="../tags/tag18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96.xml"/><Relationship Id="rId13" Type="http://schemas.openxmlformats.org/officeDocument/2006/relationships/tags" Target="../tags/tag201.xml"/><Relationship Id="rId18" Type="http://schemas.openxmlformats.org/officeDocument/2006/relationships/image" Target="../media/image12.png"/><Relationship Id="rId3" Type="http://schemas.openxmlformats.org/officeDocument/2006/relationships/tags" Target="../tags/tag191.xml"/><Relationship Id="rId7" Type="http://schemas.openxmlformats.org/officeDocument/2006/relationships/tags" Target="../tags/tag195.xml"/><Relationship Id="rId12" Type="http://schemas.openxmlformats.org/officeDocument/2006/relationships/tags" Target="../tags/tag200.xml"/><Relationship Id="rId17" Type="http://schemas.openxmlformats.org/officeDocument/2006/relationships/image" Target="../media/image11.png"/><Relationship Id="rId2" Type="http://schemas.openxmlformats.org/officeDocument/2006/relationships/tags" Target="../tags/tag190.xml"/><Relationship Id="rId16" Type="http://schemas.openxmlformats.org/officeDocument/2006/relationships/image" Target="../media/image10.png"/><Relationship Id="rId1" Type="http://schemas.openxmlformats.org/officeDocument/2006/relationships/tags" Target="../tags/tag189.xml"/><Relationship Id="rId6" Type="http://schemas.openxmlformats.org/officeDocument/2006/relationships/tags" Target="../tags/tag194.xml"/><Relationship Id="rId11" Type="http://schemas.openxmlformats.org/officeDocument/2006/relationships/tags" Target="../tags/tag199.xml"/><Relationship Id="rId5" Type="http://schemas.openxmlformats.org/officeDocument/2006/relationships/tags" Target="../tags/tag193.xml"/><Relationship Id="rId15" Type="http://schemas.openxmlformats.org/officeDocument/2006/relationships/image" Target="../media/image26.JPG"/><Relationship Id="rId10" Type="http://schemas.openxmlformats.org/officeDocument/2006/relationships/tags" Target="../tags/tag198.xml"/><Relationship Id="rId4" Type="http://schemas.openxmlformats.org/officeDocument/2006/relationships/tags" Target="../tags/tag192.xml"/><Relationship Id="rId9" Type="http://schemas.openxmlformats.org/officeDocument/2006/relationships/tags" Target="../tags/tag197.xml"/><Relationship Id="rId1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09.xml"/><Relationship Id="rId13" Type="http://schemas.openxmlformats.org/officeDocument/2006/relationships/tags" Target="../tags/tag214.xml"/><Relationship Id="rId18" Type="http://schemas.openxmlformats.org/officeDocument/2006/relationships/image" Target="../media/image11.png"/><Relationship Id="rId3" Type="http://schemas.openxmlformats.org/officeDocument/2006/relationships/tags" Target="../tags/tag204.xml"/><Relationship Id="rId7" Type="http://schemas.openxmlformats.org/officeDocument/2006/relationships/tags" Target="../tags/tag208.xml"/><Relationship Id="rId12" Type="http://schemas.openxmlformats.org/officeDocument/2006/relationships/tags" Target="../tags/tag213.xml"/><Relationship Id="rId17" Type="http://schemas.openxmlformats.org/officeDocument/2006/relationships/image" Target="../media/image10.png"/><Relationship Id="rId2" Type="http://schemas.openxmlformats.org/officeDocument/2006/relationships/tags" Target="../tags/tag203.xml"/><Relationship Id="rId16" Type="http://schemas.openxmlformats.org/officeDocument/2006/relationships/image" Target="../media/image27.JPG"/><Relationship Id="rId1" Type="http://schemas.openxmlformats.org/officeDocument/2006/relationships/tags" Target="../tags/tag202.xml"/><Relationship Id="rId6" Type="http://schemas.openxmlformats.org/officeDocument/2006/relationships/tags" Target="../tags/tag207.xml"/><Relationship Id="rId11" Type="http://schemas.openxmlformats.org/officeDocument/2006/relationships/tags" Target="../tags/tag212.xml"/><Relationship Id="rId5" Type="http://schemas.openxmlformats.org/officeDocument/2006/relationships/tags" Target="../tags/tag206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211.xml"/><Relationship Id="rId19" Type="http://schemas.openxmlformats.org/officeDocument/2006/relationships/image" Target="../media/image12.png"/><Relationship Id="rId4" Type="http://schemas.openxmlformats.org/officeDocument/2006/relationships/tags" Target="../tags/tag205.xml"/><Relationship Id="rId9" Type="http://schemas.openxmlformats.org/officeDocument/2006/relationships/tags" Target="../tags/tag210.xml"/><Relationship Id="rId14" Type="http://schemas.openxmlformats.org/officeDocument/2006/relationships/tags" Target="../tags/tag2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23.xml"/><Relationship Id="rId13" Type="http://schemas.openxmlformats.org/officeDocument/2006/relationships/tags" Target="../tags/tag228.xml"/><Relationship Id="rId18" Type="http://schemas.openxmlformats.org/officeDocument/2006/relationships/image" Target="../media/image11.png"/><Relationship Id="rId3" Type="http://schemas.openxmlformats.org/officeDocument/2006/relationships/tags" Target="../tags/tag218.xml"/><Relationship Id="rId7" Type="http://schemas.openxmlformats.org/officeDocument/2006/relationships/tags" Target="../tags/tag222.xml"/><Relationship Id="rId12" Type="http://schemas.openxmlformats.org/officeDocument/2006/relationships/tags" Target="../tags/tag227.xml"/><Relationship Id="rId17" Type="http://schemas.openxmlformats.org/officeDocument/2006/relationships/image" Target="../media/image10.png"/><Relationship Id="rId2" Type="http://schemas.openxmlformats.org/officeDocument/2006/relationships/tags" Target="../tags/tag217.xml"/><Relationship Id="rId16" Type="http://schemas.openxmlformats.org/officeDocument/2006/relationships/image" Target="../media/image28.JPG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11" Type="http://schemas.openxmlformats.org/officeDocument/2006/relationships/tags" Target="../tags/tag226.xml"/><Relationship Id="rId5" Type="http://schemas.openxmlformats.org/officeDocument/2006/relationships/tags" Target="../tags/tag220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225.xml"/><Relationship Id="rId19" Type="http://schemas.openxmlformats.org/officeDocument/2006/relationships/image" Target="../media/image12.png"/><Relationship Id="rId4" Type="http://schemas.openxmlformats.org/officeDocument/2006/relationships/tags" Target="../tags/tag219.xml"/><Relationship Id="rId9" Type="http://schemas.openxmlformats.org/officeDocument/2006/relationships/tags" Target="../tags/tag224.xml"/><Relationship Id="rId14" Type="http://schemas.openxmlformats.org/officeDocument/2006/relationships/tags" Target="../tags/tag22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37.xml"/><Relationship Id="rId13" Type="http://schemas.openxmlformats.org/officeDocument/2006/relationships/tags" Target="../tags/tag242.xml"/><Relationship Id="rId18" Type="http://schemas.openxmlformats.org/officeDocument/2006/relationships/image" Target="../media/image11.png"/><Relationship Id="rId3" Type="http://schemas.openxmlformats.org/officeDocument/2006/relationships/tags" Target="../tags/tag232.xml"/><Relationship Id="rId7" Type="http://schemas.openxmlformats.org/officeDocument/2006/relationships/tags" Target="../tags/tag236.xml"/><Relationship Id="rId12" Type="http://schemas.openxmlformats.org/officeDocument/2006/relationships/tags" Target="../tags/tag241.xml"/><Relationship Id="rId17" Type="http://schemas.openxmlformats.org/officeDocument/2006/relationships/image" Target="../media/image10.png"/><Relationship Id="rId2" Type="http://schemas.openxmlformats.org/officeDocument/2006/relationships/tags" Target="../tags/tag231.xml"/><Relationship Id="rId16" Type="http://schemas.openxmlformats.org/officeDocument/2006/relationships/image" Target="../media/image29.JPG"/><Relationship Id="rId1" Type="http://schemas.openxmlformats.org/officeDocument/2006/relationships/tags" Target="../tags/tag230.xml"/><Relationship Id="rId6" Type="http://schemas.openxmlformats.org/officeDocument/2006/relationships/tags" Target="../tags/tag235.xml"/><Relationship Id="rId11" Type="http://schemas.openxmlformats.org/officeDocument/2006/relationships/tags" Target="../tags/tag240.xml"/><Relationship Id="rId5" Type="http://schemas.openxmlformats.org/officeDocument/2006/relationships/tags" Target="../tags/tag234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239.xml"/><Relationship Id="rId19" Type="http://schemas.openxmlformats.org/officeDocument/2006/relationships/image" Target="../media/image12.png"/><Relationship Id="rId4" Type="http://schemas.openxmlformats.org/officeDocument/2006/relationships/tags" Target="../tags/tag233.xml"/><Relationship Id="rId9" Type="http://schemas.openxmlformats.org/officeDocument/2006/relationships/tags" Target="../tags/tag238.xml"/><Relationship Id="rId14" Type="http://schemas.openxmlformats.org/officeDocument/2006/relationships/tags" Target="../tags/tag24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51.xml"/><Relationship Id="rId13" Type="http://schemas.openxmlformats.org/officeDocument/2006/relationships/tags" Target="../tags/tag256.xml"/><Relationship Id="rId18" Type="http://schemas.openxmlformats.org/officeDocument/2006/relationships/image" Target="../media/image11.png"/><Relationship Id="rId3" Type="http://schemas.openxmlformats.org/officeDocument/2006/relationships/tags" Target="../tags/tag246.xml"/><Relationship Id="rId7" Type="http://schemas.openxmlformats.org/officeDocument/2006/relationships/tags" Target="../tags/tag250.xml"/><Relationship Id="rId12" Type="http://schemas.openxmlformats.org/officeDocument/2006/relationships/tags" Target="../tags/tag255.xml"/><Relationship Id="rId17" Type="http://schemas.openxmlformats.org/officeDocument/2006/relationships/image" Target="../media/image10.png"/><Relationship Id="rId2" Type="http://schemas.openxmlformats.org/officeDocument/2006/relationships/tags" Target="../tags/tag245.xml"/><Relationship Id="rId16" Type="http://schemas.openxmlformats.org/officeDocument/2006/relationships/image" Target="../media/image30.JPG"/><Relationship Id="rId1" Type="http://schemas.openxmlformats.org/officeDocument/2006/relationships/tags" Target="../tags/tag244.xml"/><Relationship Id="rId6" Type="http://schemas.openxmlformats.org/officeDocument/2006/relationships/tags" Target="../tags/tag249.xml"/><Relationship Id="rId11" Type="http://schemas.openxmlformats.org/officeDocument/2006/relationships/tags" Target="../tags/tag254.xml"/><Relationship Id="rId5" Type="http://schemas.openxmlformats.org/officeDocument/2006/relationships/tags" Target="../tags/tag248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253.xml"/><Relationship Id="rId19" Type="http://schemas.openxmlformats.org/officeDocument/2006/relationships/image" Target="../media/image12.png"/><Relationship Id="rId4" Type="http://schemas.openxmlformats.org/officeDocument/2006/relationships/tags" Target="../tags/tag247.xml"/><Relationship Id="rId9" Type="http://schemas.openxmlformats.org/officeDocument/2006/relationships/tags" Target="../tags/tag252.xml"/><Relationship Id="rId14" Type="http://schemas.openxmlformats.org/officeDocument/2006/relationships/tags" Target="../tags/tag25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65.xml"/><Relationship Id="rId13" Type="http://schemas.openxmlformats.org/officeDocument/2006/relationships/tags" Target="../tags/tag270.xml"/><Relationship Id="rId18" Type="http://schemas.openxmlformats.org/officeDocument/2006/relationships/image" Target="../media/image11.png"/><Relationship Id="rId3" Type="http://schemas.openxmlformats.org/officeDocument/2006/relationships/tags" Target="../tags/tag260.xml"/><Relationship Id="rId7" Type="http://schemas.openxmlformats.org/officeDocument/2006/relationships/tags" Target="../tags/tag264.xml"/><Relationship Id="rId12" Type="http://schemas.openxmlformats.org/officeDocument/2006/relationships/tags" Target="../tags/tag269.xml"/><Relationship Id="rId17" Type="http://schemas.openxmlformats.org/officeDocument/2006/relationships/image" Target="../media/image10.png"/><Relationship Id="rId2" Type="http://schemas.openxmlformats.org/officeDocument/2006/relationships/tags" Target="../tags/tag259.xml"/><Relationship Id="rId16" Type="http://schemas.openxmlformats.org/officeDocument/2006/relationships/image" Target="../media/image31.JPG"/><Relationship Id="rId1" Type="http://schemas.openxmlformats.org/officeDocument/2006/relationships/tags" Target="../tags/tag258.xml"/><Relationship Id="rId6" Type="http://schemas.openxmlformats.org/officeDocument/2006/relationships/tags" Target="../tags/tag263.xml"/><Relationship Id="rId11" Type="http://schemas.openxmlformats.org/officeDocument/2006/relationships/tags" Target="../tags/tag268.xml"/><Relationship Id="rId5" Type="http://schemas.openxmlformats.org/officeDocument/2006/relationships/tags" Target="../tags/tag262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267.xml"/><Relationship Id="rId19" Type="http://schemas.openxmlformats.org/officeDocument/2006/relationships/image" Target="../media/image12.png"/><Relationship Id="rId4" Type="http://schemas.openxmlformats.org/officeDocument/2006/relationships/tags" Target="../tags/tag261.xml"/><Relationship Id="rId9" Type="http://schemas.openxmlformats.org/officeDocument/2006/relationships/tags" Target="../tags/tag266.xml"/><Relationship Id="rId14" Type="http://schemas.openxmlformats.org/officeDocument/2006/relationships/tags" Target="../tags/tag27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79.xml"/><Relationship Id="rId13" Type="http://schemas.openxmlformats.org/officeDocument/2006/relationships/tags" Target="../tags/tag284.xml"/><Relationship Id="rId18" Type="http://schemas.openxmlformats.org/officeDocument/2006/relationships/image" Target="../media/image11.png"/><Relationship Id="rId3" Type="http://schemas.openxmlformats.org/officeDocument/2006/relationships/tags" Target="../tags/tag274.xml"/><Relationship Id="rId7" Type="http://schemas.openxmlformats.org/officeDocument/2006/relationships/tags" Target="../tags/tag278.xml"/><Relationship Id="rId12" Type="http://schemas.openxmlformats.org/officeDocument/2006/relationships/tags" Target="../tags/tag283.xml"/><Relationship Id="rId17" Type="http://schemas.openxmlformats.org/officeDocument/2006/relationships/image" Target="../media/image10.png"/><Relationship Id="rId2" Type="http://schemas.openxmlformats.org/officeDocument/2006/relationships/tags" Target="../tags/tag273.xml"/><Relationship Id="rId16" Type="http://schemas.openxmlformats.org/officeDocument/2006/relationships/image" Target="../media/image32.JPG"/><Relationship Id="rId1" Type="http://schemas.openxmlformats.org/officeDocument/2006/relationships/tags" Target="../tags/tag272.xml"/><Relationship Id="rId6" Type="http://schemas.openxmlformats.org/officeDocument/2006/relationships/tags" Target="../tags/tag277.xml"/><Relationship Id="rId11" Type="http://schemas.openxmlformats.org/officeDocument/2006/relationships/tags" Target="../tags/tag282.xml"/><Relationship Id="rId5" Type="http://schemas.openxmlformats.org/officeDocument/2006/relationships/tags" Target="../tags/tag276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281.xml"/><Relationship Id="rId19" Type="http://schemas.openxmlformats.org/officeDocument/2006/relationships/image" Target="../media/image12.png"/><Relationship Id="rId4" Type="http://schemas.openxmlformats.org/officeDocument/2006/relationships/tags" Target="../tags/tag275.xml"/><Relationship Id="rId9" Type="http://schemas.openxmlformats.org/officeDocument/2006/relationships/tags" Target="../tags/tag280.xml"/><Relationship Id="rId14" Type="http://schemas.openxmlformats.org/officeDocument/2006/relationships/tags" Target="../tags/tag28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93.xml"/><Relationship Id="rId13" Type="http://schemas.openxmlformats.org/officeDocument/2006/relationships/tags" Target="../tags/tag298.xml"/><Relationship Id="rId18" Type="http://schemas.openxmlformats.org/officeDocument/2006/relationships/image" Target="../media/image11.png"/><Relationship Id="rId3" Type="http://schemas.openxmlformats.org/officeDocument/2006/relationships/tags" Target="../tags/tag288.xml"/><Relationship Id="rId7" Type="http://schemas.openxmlformats.org/officeDocument/2006/relationships/tags" Target="../tags/tag292.xml"/><Relationship Id="rId12" Type="http://schemas.openxmlformats.org/officeDocument/2006/relationships/tags" Target="../tags/tag297.xml"/><Relationship Id="rId17" Type="http://schemas.openxmlformats.org/officeDocument/2006/relationships/image" Target="../media/image10.png"/><Relationship Id="rId2" Type="http://schemas.openxmlformats.org/officeDocument/2006/relationships/tags" Target="../tags/tag287.xml"/><Relationship Id="rId16" Type="http://schemas.openxmlformats.org/officeDocument/2006/relationships/image" Target="../media/image33.JPG"/><Relationship Id="rId1" Type="http://schemas.openxmlformats.org/officeDocument/2006/relationships/tags" Target="../tags/tag286.xml"/><Relationship Id="rId6" Type="http://schemas.openxmlformats.org/officeDocument/2006/relationships/tags" Target="../tags/tag291.xml"/><Relationship Id="rId11" Type="http://schemas.openxmlformats.org/officeDocument/2006/relationships/tags" Target="../tags/tag296.xml"/><Relationship Id="rId5" Type="http://schemas.openxmlformats.org/officeDocument/2006/relationships/tags" Target="../tags/tag290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295.xml"/><Relationship Id="rId19" Type="http://schemas.openxmlformats.org/officeDocument/2006/relationships/image" Target="../media/image12.png"/><Relationship Id="rId4" Type="http://schemas.openxmlformats.org/officeDocument/2006/relationships/tags" Target="../tags/tag289.xml"/><Relationship Id="rId9" Type="http://schemas.openxmlformats.org/officeDocument/2006/relationships/tags" Target="../tags/tag294.xml"/><Relationship Id="rId14" Type="http://schemas.openxmlformats.org/officeDocument/2006/relationships/tags" Target="../tags/tag29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307.xml"/><Relationship Id="rId13" Type="http://schemas.openxmlformats.org/officeDocument/2006/relationships/tags" Target="../tags/tag312.xml"/><Relationship Id="rId18" Type="http://schemas.openxmlformats.org/officeDocument/2006/relationships/image" Target="../media/image11.png"/><Relationship Id="rId3" Type="http://schemas.openxmlformats.org/officeDocument/2006/relationships/tags" Target="../tags/tag302.xml"/><Relationship Id="rId7" Type="http://schemas.openxmlformats.org/officeDocument/2006/relationships/tags" Target="../tags/tag306.xml"/><Relationship Id="rId12" Type="http://schemas.openxmlformats.org/officeDocument/2006/relationships/tags" Target="../tags/tag311.xml"/><Relationship Id="rId17" Type="http://schemas.openxmlformats.org/officeDocument/2006/relationships/image" Target="../media/image10.png"/><Relationship Id="rId2" Type="http://schemas.openxmlformats.org/officeDocument/2006/relationships/tags" Target="../tags/tag301.xml"/><Relationship Id="rId16" Type="http://schemas.openxmlformats.org/officeDocument/2006/relationships/image" Target="../media/image34.JPG"/><Relationship Id="rId1" Type="http://schemas.openxmlformats.org/officeDocument/2006/relationships/tags" Target="../tags/tag300.xml"/><Relationship Id="rId6" Type="http://schemas.openxmlformats.org/officeDocument/2006/relationships/tags" Target="../tags/tag305.xml"/><Relationship Id="rId11" Type="http://schemas.openxmlformats.org/officeDocument/2006/relationships/tags" Target="../tags/tag310.xml"/><Relationship Id="rId5" Type="http://schemas.openxmlformats.org/officeDocument/2006/relationships/tags" Target="../tags/tag304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309.xml"/><Relationship Id="rId19" Type="http://schemas.openxmlformats.org/officeDocument/2006/relationships/image" Target="../media/image12.png"/><Relationship Id="rId4" Type="http://schemas.openxmlformats.org/officeDocument/2006/relationships/tags" Target="../tags/tag303.xml"/><Relationship Id="rId9" Type="http://schemas.openxmlformats.org/officeDocument/2006/relationships/tags" Target="../tags/tag308.xml"/><Relationship Id="rId14" Type="http://schemas.openxmlformats.org/officeDocument/2006/relationships/tags" Target="../tags/tag3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eacherspayteachers.com/Store/Sarah-Pecorino-Illustration" TargetMode="External"/><Relationship Id="rId13" Type="http://schemas.openxmlformats.org/officeDocument/2006/relationships/image" Target="../media/image38.jpg"/><Relationship Id="rId3" Type="http://schemas.openxmlformats.org/officeDocument/2006/relationships/tags" Target="../tags/tag316.xml"/><Relationship Id="rId7" Type="http://schemas.openxmlformats.org/officeDocument/2006/relationships/image" Target="../media/image35.JPG"/><Relationship Id="rId12" Type="http://schemas.openxmlformats.org/officeDocument/2006/relationships/hyperlink" Target="https://www.teacherspayteachers.com/Store/Melonheadz" TargetMode="External"/><Relationship Id="rId17" Type="http://schemas.openxmlformats.org/officeDocument/2006/relationships/image" Target="../media/image40.png"/><Relationship Id="rId2" Type="http://schemas.openxmlformats.org/officeDocument/2006/relationships/tags" Target="../tags/tag315.xml"/><Relationship Id="rId16" Type="http://schemas.openxmlformats.org/officeDocument/2006/relationships/hyperlink" Target="https://www.teacherspayteachers.com/Store/Amy-Groesbeck" TargetMode="External"/><Relationship Id="rId1" Type="http://schemas.openxmlformats.org/officeDocument/2006/relationships/tags" Target="../tags/tag31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7.png"/><Relationship Id="rId5" Type="http://schemas.openxmlformats.org/officeDocument/2006/relationships/tags" Target="../tags/tag318.xml"/><Relationship Id="rId15" Type="http://schemas.openxmlformats.org/officeDocument/2006/relationships/image" Target="../media/image39.jpg"/><Relationship Id="rId10" Type="http://schemas.openxmlformats.org/officeDocument/2006/relationships/hyperlink" Target="https://www.teacherspayteachers.com/Store/A-Primary-Kind-Of-Life" TargetMode="External"/><Relationship Id="rId4" Type="http://schemas.openxmlformats.org/officeDocument/2006/relationships/tags" Target="../tags/tag317.xml"/><Relationship Id="rId9" Type="http://schemas.openxmlformats.org/officeDocument/2006/relationships/image" Target="../media/image36.png"/><Relationship Id="rId14" Type="http://schemas.openxmlformats.org/officeDocument/2006/relationships/hyperlink" Target="https://www.teacherspayteachers.com/Store/Krista-Wallden-Creative-Clip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18" Type="http://schemas.openxmlformats.org/officeDocument/2006/relationships/image" Target="../media/image11.pn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17" Type="http://schemas.openxmlformats.org/officeDocument/2006/relationships/image" Target="../media/image10.png"/><Relationship Id="rId2" Type="http://schemas.openxmlformats.org/officeDocument/2006/relationships/tags" Target="../tags/tag9.xml"/><Relationship Id="rId16" Type="http://schemas.openxmlformats.org/officeDocument/2006/relationships/image" Target="../media/image9.JP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5" Type="http://schemas.openxmlformats.org/officeDocument/2006/relationships/tags" Target="../tags/tag12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7.xml"/><Relationship Id="rId19" Type="http://schemas.openxmlformats.org/officeDocument/2006/relationships/image" Target="../media/image12.png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2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tags" Target="../tags/tag34.xml"/><Relationship Id="rId18" Type="http://schemas.openxmlformats.org/officeDocument/2006/relationships/image" Target="../media/image11.png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tags" Target="../tags/tag33.xml"/><Relationship Id="rId17" Type="http://schemas.openxmlformats.org/officeDocument/2006/relationships/image" Target="../media/image10.png"/><Relationship Id="rId2" Type="http://schemas.openxmlformats.org/officeDocument/2006/relationships/tags" Target="../tags/tag23.xml"/><Relationship Id="rId16" Type="http://schemas.openxmlformats.org/officeDocument/2006/relationships/image" Target="../media/image13.JPG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5" Type="http://schemas.openxmlformats.org/officeDocument/2006/relationships/tags" Target="../tags/tag26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31.xml"/><Relationship Id="rId19" Type="http://schemas.openxmlformats.org/officeDocument/2006/relationships/image" Target="../media/image12.png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tags" Target="../tags/tag3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tags" Target="../tags/tag48.xml"/><Relationship Id="rId18" Type="http://schemas.openxmlformats.org/officeDocument/2006/relationships/image" Target="../media/image12.pn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tags" Target="../tags/tag47.xml"/><Relationship Id="rId17" Type="http://schemas.openxmlformats.org/officeDocument/2006/relationships/image" Target="../media/image11.png"/><Relationship Id="rId2" Type="http://schemas.openxmlformats.org/officeDocument/2006/relationships/tags" Target="../tags/tag37.xml"/><Relationship Id="rId16" Type="http://schemas.openxmlformats.org/officeDocument/2006/relationships/image" Target="../media/image10.png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5" Type="http://schemas.openxmlformats.org/officeDocument/2006/relationships/image" Target="../media/image14.JPG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13" Type="http://schemas.openxmlformats.org/officeDocument/2006/relationships/tags" Target="../tags/tag61.xml"/><Relationship Id="rId18" Type="http://schemas.openxmlformats.org/officeDocument/2006/relationships/image" Target="../media/image11.png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tags" Target="../tags/tag60.xml"/><Relationship Id="rId17" Type="http://schemas.openxmlformats.org/officeDocument/2006/relationships/image" Target="../media/image10.png"/><Relationship Id="rId2" Type="http://schemas.openxmlformats.org/officeDocument/2006/relationships/tags" Target="../tags/tag50.xml"/><Relationship Id="rId16" Type="http://schemas.openxmlformats.org/officeDocument/2006/relationships/image" Target="../media/image15.JPG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tags" Target="../tags/tag59.xml"/><Relationship Id="rId5" Type="http://schemas.openxmlformats.org/officeDocument/2006/relationships/tags" Target="../tags/tag53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58.xml"/><Relationship Id="rId19" Type="http://schemas.openxmlformats.org/officeDocument/2006/relationships/image" Target="../media/image12.png"/><Relationship Id="rId4" Type="http://schemas.openxmlformats.org/officeDocument/2006/relationships/tags" Target="../tags/tag52.xml"/><Relationship Id="rId9" Type="http://schemas.openxmlformats.org/officeDocument/2006/relationships/tags" Target="../tags/tag57.xml"/><Relationship Id="rId14" Type="http://schemas.openxmlformats.org/officeDocument/2006/relationships/tags" Target="../tags/tag6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13" Type="http://schemas.openxmlformats.org/officeDocument/2006/relationships/tags" Target="../tags/tag75.xml"/><Relationship Id="rId18" Type="http://schemas.openxmlformats.org/officeDocument/2006/relationships/image" Target="../media/image11.png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tags" Target="../tags/tag74.xml"/><Relationship Id="rId17" Type="http://schemas.openxmlformats.org/officeDocument/2006/relationships/image" Target="../media/image10.png"/><Relationship Id="rId2" Type="http://schemas.openxmlformats.org/officeDocument/2006/relationships/tags" Target="../tags/tag64.xml"/><Relationship Id="rId16" Type="http://schemas.openxmlformats.org/officeDocument/2006/relationships/image" Target="../media/image16.JPG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tags" Target="../tags/tag73.xml"/><Relationship Id="rId5" Type="http://schemas.openxmlformats.org/officeDocument/2006/relationships/tags" Target="../tags/tag67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72.xml"/><Relationship Id="rId19" Type="http://schemas.openxmlformats.org/officeDocument/2006/relationships/image" Target="../media/image12.png"/><Relationship Id="rId4" Type="http://schemas.openxmlformats.org/officeDocument/2006/relationships/tags" Target="../tags/tag66.xml"/><Relationship Id="rId9" Type="http://schemas.openxmlformats.org/officeDocument/2006/relationships/tags" Target="../tags/tag71.xml"/><Relationship Id="rId14" Type="http://schemas.openxmlformats.org/officeDocument/2006/relationships/tags" Target="../tags/tag7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4.xml"/><Relationship Id="rId13" Type="http://schemas.openxmlformats.org/officeDocument/2006/relationships/tags" Target="../tags/tag89.xml"/><Relationship Id="rId18" Type="http://schemas.openxmlformats.org/officeDocument/2006/relationships/image" Target="../media/image11.png"/><Relationship Id="rId3" Type="http://schemas.openxmlformats.org/officeDocument/2006/relationships/tags" Target="../tags/tag79.xml"/><Relationship Id="rId7" Type="http://schemas.openxmlformats.org/officeDocument/2006/relationships/tags" Target="../tags/tag83.xml"/><Relationship Id="rId12" Type="http://schemas.openxmlformats.org/officeDocument/2006/relationships/tags" Target="../tags/tag88.xml"/><Relationship Id="rId17" Type="http://schemas.openxmlformats.org/officeDocument/2006/relationships/image" Target="../media/image10.png"/><Relationship Id="rId2" Type="http://schemas.openxmlformats.org/officeDocument/2006/relationships/tags" Target="../tags/tag78.xml"/><Relationship Id="rId16" Type="http://schemas.openxmlformats.org/officeDocument/2006/relationships/image" Target="../media/image17.JPG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tags" Target="../tags/tag87.xml"/><Relationship Id="rId5" Type="http://schemas.openxmlformats.org/officeDocument/2006/relationships/tags" Target="../tags/tag81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86.xml"/><Relationship Id="rId19" Type="http://schemas.openxmlformats.org/officeDocument/2006/relationships/image" Target="../media/image12.png"/><Relationship Id="rId4" Type="http://schemas.openxmlformats.org/officeDocument/2006/relationships/tags" Target="../tags/tag80.xml"/><Relationship Id="rId9" Type="http://schemas.openxmlformats.org/officeDocument/2006/relationships/tags" Target="../tags/tag85.xml"/><Relationship Id="rId14" Type="http://schemas.openxmlformats.org/officeDocument/2006/relationships/tags" Target="../tags/tag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hlinkClick r:id="rId10"/>
            <a:extLst>
              <a:ext uri="{FF2B5EF4-FFF2-40B4-BE49-F238E27FC236}">
                <a16:creationId xmlns:a16="http://schemas.microsoft.com/office/drawing/2014/main" id="{93BD9BF7-0B85-3DC9-91BE-57731D73BD6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816" y="6945993"/>
            <a:ext cx="1443494" cy="1443494"/>
          </a:xfrm>
          <a:prstGeom prst="rect">
            <a:avLst/>
          </a:prstGeom>
        </p:spPr>
      </p:pic>
      <p:pic>
        <p:nvPicPr>
          <p:cNvPr id="32" name="Picture 31">
            <a:hlinkClick r:id="rId12"/>
            <a:extLst>
              <a:ext uri="{FF2B5EF4-FFF2-40B4-BE49-F238E27FC236}">
                <a16:creationId xmlns:a16="http://schemas.microsoft.com/office/drawing/2014/main" id="{1948294B-AAF8-4A0A-965E-2D0D050BFFE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4598" y="6945993"/>
            <a:ext cx="1443495" cy="1443495"/>
          </a:xfrm>
          <a:prstGeom prst="rect">
            <a:avLst/>
          </a:prstGeom>
        </p:spPr>
      </p:pic>
      <p:pic>
        <p:nvPicPr>
          <p:cNvPr id="34" name="Picture 33">
            <a:hlinkClick r:id="rId14"/>
            <a:extLst>
              <a:ext uri="{FF2B5EF4-FFF2-40B4-BE49-F238E27FC236}">
                <a16:creationId xmlns:a16="http://schemas.microsoft.com/office/drawing/2014/main" id="{4F7A44F8-D375-478B-A5A9-C2D77387F20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1722" y="6963824"/>
            <a:ext cx="1443496" cy="1443496"/>
          </a:xfrm>
          <a:prstGeom prst="rect">
            <a:avLst/>
          </a:prstGeom>
        </p:spPr>
      </p:pic>
      <p:pic>
        <p:nvPicPr>
          <p:cNvPr id="28" name="Picture 27">
            <a:hlinkClick r:id="rId16"/>
            <a:extLst>
              <a:ext uri="{FF2B5EF4-FFF2-40B4-BE49-F238E27FC236}">
                <a16:creationId xmlns:a16="http://schemas.microsoft.com/office/drawing/2014/main" id="{0CB8A70A-BD39-4BDD-AD3E-67A2E04AE34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307" y="6936763"/>
            <a:ext cx="1443496" cy="1443496"/>
          </a:xfrm>
          <a:prstGeom prst="rect">
            <a:avLst/>
          </a:prstGeom>
        </p:spPr>
      </p:pic>
      <p:pic>
        <p:nvPicPr>
          <p:cNvPr id="36" name="Picture 35">
            <a:hlinkClick r:id="rId18"/>
            <a:extLst>
              <a:ext uri="{FF2B5EF4-FFF2-40B4-BE49-F238E27FC236}">
                <a16:creationId xmlns:a16="http://schemas.microsoft.com/office/drawing/2014/main" id="{D9671B43-56A8-2C48-8185-DCA75A5F510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1141" y="6942919"/>
            <a:ext cx="1443496" cy="14434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B40BDA-B7AE-B59A-C4AE-3B2BC43AB67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88251" y="9145523"/>
            <a:ext cx="6986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PLPapaTroll" panose="02000603000000000000" pitchFamily="2" charset="0"/>
                <a:ea typeface="APLPapaTroll" panose="02000603000000000000" pitchFamily="2" charset="0"/>
                <a:hlinkClick r:id="rId14"/>
              </a:rPr>
              <a:t>www.musiccitycounselor.com</a:t>
            </a:r>
            <a:r>
              <a:rPr lang="en-US" sz="2400" dirty="0">
                <a:latin typeface="APLPapaTroll" panose="02000603000000000000" pitchFamily="2" charset="0"/>
                <a:ea typeface="APLPapaTroll" panose="02000603000000000000" pitchFamily="2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4F04D8-C0AB-38EC-D936-3429C04A5E6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82380" y="9504140"/>
            <a:ext cx="6902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PLPapaTroll" panose="02000603000000000000" pitchFamily="2" charset="0"/>
                <a:ea typeface="APLPapaTroll" panose="02000603000000000000" pitchFamily="2" charset="0"/>
                <a:hlinkClick r:id="rId20"/>
              </a:rPr>
              <a:t>www.counselorcollab.com</a:t>
            </a:r>
            <a:r>
              <a:rPr lang="en-US" sz="2400" dirty="0">
                <a:latin typeface="APLPapaTroll" panose="02000603000000000000" pitchFamily="2" charset="0"/>
                <a:ea typeface="APLPapaTroll" panose="02000603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4610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593B013A-9381-122F-3158-F5803599BAF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54923" y="6871915"/>
            <a:ext cx="3195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Let’s Connect!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C20416-F1B8-FBDC-CF47-45D7090725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69719" y="7324197"/>
            <a:ext cx="2566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KALovekind" pitchFamily="2" charset="0"/>
                <a:ea typeface="KAElementary" pitchFamily="2" charset="-127"/>
                <a:cs typeface="KAElementary" pitchFamily="2" charset="-127"/>
              </a:rPr>
              <a:t>Mrs. Laura Oathout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B376606-56EB-7DFC-CCFB-E4151438771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1" y="7795674"/>
            <a:ext cx="466344" cy="47610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6FC7C8E-3695-B41F-A24E-7C6C82221CF8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32800" y="8291149"/>
            <a:ext cx="460243" cy="453974"/>
            <a:chOff x="3261358" y="4404358"/>
            <a:chExt cx="1249683" cy="124968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24BAAF9-A218-FDDE-A4CE-38B2F3CDD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1358" y="4404358"/>
              <a:ext cx="1249683" cy="124968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6E6764C-448F-84DA-D965-8E60A8644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94" b="20358"/>
            <a:stretch/>
          </p:blipFill>
          <p:spPr>
            <a:xfrm rot="21396292">
              <a:off x="3505376" y="4540815"/>
              <a:ext cx="761646" cy="919492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F05D5B7-B3BB-A5CF-F997-F6ECA14344A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45009" y="7841657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A57AE3-FB3D-D147-3F7C-C725D8B37A5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157587" y="8312801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FD3A57-1DFD-32DF-6C2C-ED83E1794E5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215566" y="3841138"/>
            <a:ext cx="29358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Monthly Focus: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FE467E-7CCD-DEF1-8DC2-1A89ECAB102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175726" y="3280315"/>
            <a:ext cx="3002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KALovekind" pitchFamily="2" charset="0"/>
                <a:ea typeface="APLHeartEyes" panose="02000603000000000000" pitchFamily="2" charset="0"/>
              </a:rPr>
              <a:t>February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F4ADD4-5A0E-B890-468A-91253FFC5B8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134795" y="4457019"/>
            <a:ext cx="30024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3215015-15C8-2319-4078-D5E9F98B43FF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19540" y="768104"/>
            <a:ext cx="777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dirty="0">
                <a:ln w="28575">
                  <a:solidFill>
                    <a:schemeClr val="tx1"/>
                  </a:solidFill>
                </a:ln>
                <a:solidFill>
                  <a:srgbClr val="03EFE8"/>
                </a:solidFill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Newsletter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4840A84-8635-9505-3730-856A086A5E8A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58566" y="141058"/>
            <a:ext cx="773337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300" b="1" dirty="0">
                <a:latin typeface="AGHowDoYouSurvive" panose="02000603000000000000" pitchFamily="2" charset="0"/>
                <a:ea typeface="AGHowDoYouSurvive" panose="02000603000000000000" pitchFamily="2" charset="0"/>
              </a:rPr>
              <a:t>Counseling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CF5A4A7-7A88-B2A9-A34F-7F77D3D3A0BD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761261" y="2792531"/>
            <a:ext cx="2684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Happy kids tip: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9A94662-8970-332B-991B-5E57CB9F17F8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701765" y="3689304"/>
            <a:ext cx="2776315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50" dirty="0">
                <a:latin typeface="APLPapaTroll" panose="02000603000000000000" pitchFamily="2" charset="0"/>
                <a:ea typeface="APLPapaTroll" panose="02000603000000000000" pitchFamily="2" charset="0"/>
              </a:rPr>
              <a:t>Help your child develop problem-solving and decision-making </a:t>
            </a:r>
          </a:p>
          <a:p>
            <a:pPr algn="ctr"/>
            <a:r>
              <a:rPr lang="en-US" sz="1950" dirty="0">
                <a:latin typeface="APLPapaTroll" panose="02000603000000000000" pitchFamily="2" charset="0"/>
                <a:ea typeface="APLPapaTroll" panose="02000603000000000000" pitchFamily="2" charset="0"/>
              </a:rPr>
              <a:t>skills. Encourage them to think through challenges and find solutions on their own. Remember that mistakes help them learn!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227DF1A-3C54-8ED8-C59B-03FB94939DE5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602529" y="3269876"/>
            <a:ext cx="300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ALovekind" pitchFamily="2" charset="0"/>
                <a:ea typeface="APLHeartEyes" panose="02000603000000000000" pitchFamily="2" charset="0"/>
              </a:rPr>
              <a:t>Problem-solving skills.</a:t>
            </a:r>
          </a:p>
        </p:txBody>
      </p:sp>
    </p:spTree>
    <p:extLst>
      <p:ext uri="{BB962C8B-B14F-4D97-AF65-F5344CB8AC3E}">
        <p14:creationId xmlns:p14="http://schemas.microsoft.com/office/powerpoint/2010/main" val="1268946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EDE264E-9F6E-2282-8F58-3A5E680466F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51703" y="785216"/>
            <a:ext cx="7772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 w="28575">
                  <a:solidFill>
                    <a:schemeClr val="tx1"/>
                  </a:solidFill>
                </a:ln>
                <a:solidFill>
                  <a:srgbClr val="FFA704"/>
                </a:solidFill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Newsletter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93B013A-9381-122F-3158-F5803599BAF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54924" y="6821353"/>
            <a:ext cx="3195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Let’s Connect!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C20416-F1B8-FBDC-CF47-45D7090725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78426" y="7290179"/>
            <a:ext cx="2566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KALovekind" pitchFamily="2" charset="0"/>
                <a:ea typeface="KAElementary" pitchFamily="2" charset="-127"/>
                <a:cs typeface="KAElementary" pitchFamily="2" charset="-127"/>
              </a:rPr>
              <a:t>Mrs. Laura Oathout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B376606-56EB-7DFC-CCFB-E4151438771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1" y="7795674"/>
            <a:ext cx="466344" cy="47610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6FC7C8E-3695-B41F-A24E-7C6C82221CF8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732800" y="8291149"/>
            <a:ext cx="460243" cy="453974"/>
            <a:chOff x="3261358" y="4404358"/>
            <a:chExt cx="1249683" cy="124968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24BAAF9-A218-FDDE-A4CE-38B2F3CDD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1358" y="4404358"/>
              <a:ext cx="1249683" cy="124968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6E6764C-448F-84DA-D965-8E60A8644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94" b="20358"/>
            <a:stretch/>
          </p:blipFill>
          <p:spPr>
            <a:xfrm rot="21396292">
              <a:off x="3505376" y="4540815"/>
              <a:ext cx="761646" cy="919492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F05D5B7-B3BB-A5CF-F997-F6ECA14344A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145009" y="7841657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A57AE3-FB3D-D147-3F7C-C725D8B37A5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157587" y="8312801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A3DAAC-2AE7-A1F8-A392-189F6627AEA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52188" y="133952"/>
            <a:ext cx="77333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200" b="1" dirty="0">
                <a:latin typeface="AGHowDoYouSurvive" panose="02000603000000000000" pitchFamily="2" charset="0"/>
                <a:ea typeface="AGHowDoYouSurvive" panose="02000603000000000000" pitchFamily="2" charset="0"/>
              </a:rPr>
              <a:t>Counseling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FD3A57-1DFD-32DF-6C2C-ED83E1794E5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172322" y="3841138"/>
            <a:ext cx="29358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Monthly Focus: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FE467E-7CCD-DEF1-8DC2-1A89ECAB102A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132482" y="3280315"/>
            <a:ext cx="3002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KALovekind" pitchFamily="2" charset="0"/>
                <a:ea typeface="APLHeartEyes" panose="02000603000000000000" pitchFamily="2" charset="0"/>
              </a:rPr>
              <a:t>March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F4ADD4-5A0E-B890-468A-91253FFC5B81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4158166" y="4457019"/>
            <a:ext cx="2935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D070956-34AA-1F05-514A-56F81950894E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741236" y="2782559"/>
            <a:ext cx="2684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Happy kids tip: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92B20B9-404B-80A2-7E55-2A0F77493A80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681740" y="3686369"/>
            <a:ext cx="2776315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>
                <a:latin typeface="APLPapaTroll" panose="02000603000000000000" pitchFamily="2" charset="0"/>
                <a:ea typeface="APLPapaTroll" panose="02000603000000000000" pitchFamily="2" charset="0"/>
              </a:rPr>
              <a:t>Allow your child to take on age-appropriate responsibilities, like packing their school bag or helping with simple chores. This fosters self-confidence and independence. And teaches critical life skills! 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6004DD6-9497-0597-A3B7-6D168A10270D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82504" y="3301649"/>
            <a:ext cx="30024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KALovekind" pitchFamily="2" charset="0"/>
                <a:ea typeface="APLHeartEyes" panose="02000603000000000000" pitchFamily="2" charset="0"/>
              </a:rPr>
              <a:t>Promote independence.</a:t>
            </a:r>
          </a:p>
        </p:txBody>
      </p:sp>
    </p:spTree>
    <p:extLst>
      <p:ext uri="{BB962C8B-B14F-4D97-AF65-F5344CB8AC3E}">
        <p14:creationId xmlns:p14="http://schemas.microsoft.com/office/powerpoint/2010/main" val="1008733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593B013A-9381-122F-3158-F5803599BAF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58820" y="6848664"/>
            <a:ext cx="3195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Let’s Connect!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C20416-F1B8-FBDC-CF47-45D7090725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7139" y="7320957"/>
            <a:ext cx="2566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KALovekind" pitchFamily="2" charset="0"/>
                <a:ea typeface="KAElementary" pitchFamily="2" charset="-127"/>
                <a:cs typeface="KAElementary" pitchFamily="2" charset="-127"/>
              </a:rPr>
              <a:t>Mrs. Laura Oathout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B376606-56EB-7DFC-CCFB-E4151438771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1" y="7795674"/>
            <a:ext cx="466344" cy="47610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6FC7C8E-3695-B41F-A24E-7C6C82221CF8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32800" y="8291149"/>
            <a:ext cx="460243" cy="453974"/>
            <a:chOff x="3261358" y="4404358"/>
            <a:chExt cx="1249683" cy="124968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24BAAF9-A218-FDDE-A4CE-38B2F3CDD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1358" y="4404358"/>
              <a:ext cx="1249683" cy="124968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6E6764C-448F-84DA-D965-8E60A8644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94" b="20358"/>
            <a:stretch/>
          </p:blipFill>
          <p:spPr>
            <a:xfrm rot="21396292">
              <a:off x="3505376" y="4540815"/>
              <a:ext cx="761646" cy="919492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F05D5B7-B3BB-A5CF-F997-F6ECA14344A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45009" y="7841657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A57AE3-FB3D-D147-3F7C-C725D8B37A5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157587" y="8312801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FD3A57-1DFD-32DF-6C2C-ED83E1794E5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172322" y="3841138"/>
            <a:ext cx="29358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Monthly Focus: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FE467E-7CCD-DEF1-8DC2-1A89ECAB102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132482" y="3280315"/>
            <a:ext cx="3002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KALovekind" pitchFamily="2" charset="0"/>
                <a:ea typeface="APLHeartEyes" panose="02000603000000000000" pitchFamily="2" charset="0"/>
              </a:rPr>
              <a:t>April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F4ADD4-5A0E-B890-468A-91253FFC5B8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158166" y="4457019"/>
            <a:ext cx="2935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DE264E-9F6E-2282-8F58-3A5E680466F7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189355" y="786033"/>
            <a:ext cx="7772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 w="28575">
                  <a:solidFill>
                    <a:schemeClr val="tx1"/>
                  </a:solidFill>
                </a:ln>
                <a:solidFill>
                  <a:srgbClr val="FFE845"/>
                </a:solidFill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Newsletter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A3DAAC-2AE7-A1F8-A392-189F6627AEA5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228381" y="196606"/>
            <a:ext cx="7733374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300" b="1" dirty="0">
                <a:latin typeface="AGHowDoYouSurvive" panose="02000603000000000000" pitchFamily="2" charset="0"/>
                <a:ea typeface="AGHowDoYouSurvive" panose="02000603000000000000" pitchFamily="2" charset="0"/>
              </a:rPr>
              <a:t>Counseling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C9A82FA-8E90-027A-E675-599B59B077AD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741236" y="2782559"/>
            <a:ext cx="2684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Happy kids tip: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0A6E46-AC74-4418-C6CE-5ED6A71EDF73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736375" y="3691433"/>
            <a:ext cx="2751505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50" dirty="0">
                <a:latin typeface="APLPapaTroll" panose="02000603000000000000" pitchFamily="2" charset="0"/>
                <a:ea typeface="APLPapaTroll" panose="02000603000000000000" pitchFamily="2" charset="0"/>
              </a:rPr>
              <a:t>Help your child identify, understand, and manage their emotions. Teach them how to express their feelings in a healthy and constructive way. Model healthy coping skills for them.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8972C73-62E2-5CE2-A462-84CBDC9E683B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82502" y="3327274"/>
            <a:ext cx="30024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KALovekind" pitchFamily="2" charset="0"/>
                <a:ea typeface="APLHeartEyes" panose="02000603000000000000" pitchFamily="2" charset="0"/>
              </a:rPr>
              <a:t>Emotional intelligence (EQ).</a:t>
            </a:r>
          </a:p>
        </p:txBody>
      </p:sp>
    </p:spTree>
    <p:extLst>
      <p:ext uri="{BB962C8B-B14F-4D97-AF65-F5344CB8AC3E}">
        <p14:creationId xmlns:p14="http://schemas.microsoft.com/office/powerpoint/2010/main" val="714932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593B013A-9381-122F-3158-F5803599BAF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54924" y="6853120"/>
            <a:ext cx="3195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Let’s Connect!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C20416-F1B8-FBDC-CF47-45D7090725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69719" y="7329434"/>
            <a:ext cx="2566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KALovekind" pitchFamily="2" charset="0"/>
                <a:ea typeface="KAElementary" pitchFamily="2" charset="-127"/>
                <a:cs typeface="KAElementary" pitchFamily="2" charset="-127"/>
              </a:rPr>
              <a:t>Mrs. Laura Oathout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B376606-56EB-7DFC-CCFB-E4151438771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1" y="7795674"/>
            <a:ext cx="466344" cy="47610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6FC7C8E-3695-B41F-A24E-7C6C82221CF8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32800" y="8291149"/>
            <a:ext cx="460243" cy="453974"/>
            <a:chOff x="3261358" y="4404358"/>
            <a:chExt cx="1249683" cy="124968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24BAAF9-A218-FDDE-A4CE-38B2F3CDD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1358" y="4404358"/>
              <a:ext cx="1249683" cy="124968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6E6764C-448F-84DA-D965-8E60A8644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94" b="20358"/>
            <a:stretch/>
          </p:blipFill>
          <p:spPr>
            <a:xfrm rot="21396292">
              <a:off x="3505376" y="4540815"/>
              <a:ext cx="761646" cy="919492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F05D5B7-B3BB-A5CF-F997-F6ECA14344A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45009" y="7841657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A57AE3-FB3D-D147-3F7C-C725D8B37A5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157587" y="8312801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FD3A57-1DFD-32DF-6C2C-ED83E1794E5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172322" y="3841138"/>
            <a:ext cx="29358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Monthly Focus: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FE467E-7CCD-DEF1-8DC2-1A89ECAB102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132482" y="3280315"/>
            <a:ext cx="3002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KALovekind" pitchFamily="2" charset="0"/>
                <a:ea typeface="APLHeartEyes" panose="02000603000000000000" pitchFamily="2" charset="0"/>
              </a:rPr>
              <a:t>May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F4ADD4-5A0E-B890-468A-91253FFC5B8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158166" y="4457019"/>
            <a:ext cx="2935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C9A82FA-8E90-027A-E675-599B59B077A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741419" y="2701554"/>
            <a:ext cx="2684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Happy kids tip: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0A6E46-AC74-4418-C6CE-5ED6A71EDF73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711748" y="3610428"/>
            <a:ext cx="27763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PLPapaTroll" panose="02000603000000000000" pitchFamily="2" charset="0"/>
                <a:ea typeface="APLPapaTroll" panose="02000603000000000000" pitchFamily="2" charset="0"/>
              </a:rPr>
              <a:t>Dedicate time for family activities. Play games, go for walks, or engage in hobbies together. Strong family bonds provide emotional support and a safe place for children to develop and grow.</a:t>
            </a:r>
            <a:endParaRPr lang="en-US" sz="1850" dirty="0">
              <a:latin typeface="APLPapaTroll" panose="02000603000000000000" pitchFamily="2" charset="0"/>
              <a:ea typeface="APLPapaTroll" panose="02000603000000000000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8972C73-62E2-5CE2-A462-84CBDC9E683B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582685" y="3203061"/>
            <a:ext cx="300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ALovekind" pitchFamily="2" charset="0"/>
                <a:ea typeface="APLHeartEyes" panose="02000603000000000000" pitchFamily="2" charset="0"/>
              </a:rPr>
              <a:t>Quality family time.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E735C9-6488-CCB7-747E-1109712D6944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97511" y="767211"/>
            <a:ext cx="7772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 w="28575">
                  <a:solidFill>
                    <a:schemeClr val="tx1"/>
                  </a:solidFill>
                </a:ln>
                <a:solidFill>
                  <a:srgbClr val="FF39B8"/>
                </a:solidFill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Newsletter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A2F27A-BA9C-D0C6-6B89-6B29BA6D6075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067682" y="142909"/>
            <a:ext cx="77333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AGHowDoYouSurvive" panose="02000603000000000000" pitchFamily="2" charset="0"/>
                <a:ea typeface="AGHowDoYouSurvive" panose="02000603000000000000" pitchFamily="2" charset="0"/>
              </a:rPr>
              <a:t>Counseling</a:t>
            </a:r>
          </a:p>
        </p:txBody>
      </p:sp>
    </p:spTree>
    <p:extLst>
      <p:ext uri="{BB962C8B-B14F-4D97-AF65-F5344CB8AC3E}">
        <p14:creationId xmlns:p14="http://schemas.microsoft.com/office/powerpoint/2010/main" val="601277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EA3DAAC-2AE7-A1F8-A392-189F6627AEA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095070" y="125611"/>
            <a:ext cx="77333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200" b="1" dirty="0">
                <a:latin typeface="AGHowDoYouSurvive" panose="02000603000000000000" pitchFamily="2" charset="0"/>
                <a:ea typeface="AGHowDoYouSurvive" panose="02000603000000000000" pitchFamily="2" charset="0"/>
              </a:rPr>
              <a:t>Counseling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DE264E-9F6E-2282-8F58-3A5E680466F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56183" y="777192"/>
            <a:ext cx="7772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 w="28575">
                  <a:solidFill>
                    <a:schemeClr val="tx1"/>
                  </a:solidFill>
                </a:ln>
                <a:solidFill>
                  <a:srgbClr val="C04FF5"/>
                </a:solidFill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Newsletter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93B013A-9381-122F-3158-F5803599BAF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4327" y="6837811"/>
            <a:ext cx="3195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Let’s Connect!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C20416-F1B8-FBDC-CF47-45D70907254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78426" y="7323972"/>
            <a:ext cx="2566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KALovekind" pitchFamily="2" charset="0"/>
                <a:ea typeface="KAElementary" pitchFamily="2" charset="-127"/>
                <a:cs typeface="KAElementary" pitchFamily="2" charset="-127"/>
              </a:rPr>
              <a:t>Mrs. Laura Oathout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B376606-56EB-7DFC-CCFB-E4151438771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1" y="7795674"/>
            <a:ext cx="466344" cy="47610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6FC7C8E-3695-B41F-A24E-7C6C82221CF8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732800" y="8291149"/>
            <a:ext cx="460243" cy="453974"/>
            <a:chOff x="3261358" y="4404358"/>
            <a:chExt cx="1249683" cy="124968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24BAAF9-A218-FDDE-A4CE-38B2F3CDD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1358" y="4404358"/>
              <a:ext cx="1249683" cy="124968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6E6764C-448F-84DA-D965-8E60A8644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94" b="20358"/>
            <a:stretch/>
          </p:blipFill>
          <p:spPr>
            <a:xfrm rot="21396292">
              <a:off x="3505376" y="4540815"/>
              <a:ext cx="761646" cy="919492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F05D5B7-B3BB-A5CF-F997-F6ECA14344A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145009" y="7841657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A57AE3-FB3D-D147-3F7C-C725D8B37A5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157587" y="8312801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FD3A57-1DFD-32DF-6C2C-ED83E1794E5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172322" y="3841138"/>
            <a:ext cx="29358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Monthly Focus: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FE467E-7CCD-DEF1-8DC2-1A89ECAB102A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132482" y="3280315"/>
            <a:ext cx="3002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KALovekind" pitchFamily="2" charset="0"/>
                <a:ea typeface="APLHeartEyes" panose="02000603000000000000" pitchFamily="2" charset="0"/>
              </a:rPr>
              <a:t>June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F4ADD4-5A0E-B890-468A-91253FFC5B81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4158166" y="4457019"/>
            <a:ext cx="2935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E9A8F1D-EDEA-69E1-9F3D-34E19F965DB1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761263" y="2714921"/>
            <a:ext cx="2684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Happy kids tip: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A3DCB48-2A87-AB4D-8852-C99C35AE544A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752610" y="3609471"/>
            <a:ext cx="26491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PLPapaTroll" panose="02000603000000000000" pitchFamily="2" charset="0"/>
                <a:ea typeface="APLPapaTroll" panose="02000603000000000000" pitchFamily="2" charset="0"/>
              </a:rPr>
              <a:t>Recognize and respect your child's unique interests, talents, and personality. Allow them to explore their passions and hobbies. Encourage them to express themselves!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1D3B70F-03BC-D1E5-CB33-140CB6B4A8CF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609530" y="3190837"/>
            <a:ext cx="300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ALovekind" pitchFamily="2" charset="0"/>
                <a:ea typeface="APLHeartEyes" panose="02000603000000000000" pitchFamily="2" charset="0"/>
              </a:rPr>
              <a:t>Respect individuality.</a:t>
            </a:r>
          </a:p>
        </p:txBody>
      </p:sp>
    </p:spTree>
    <p:extLst>
      <p:ext uri="{BB962C8B-B14F-4D97-AF65-F5344CB8AC3E}">
        <p14:creationId xmlns:p14="http://schemas.microsoft.com/office/powerpoint/2010/main" val="3251302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516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EDE264E-9F6E-2282-8F58-3A5E680466F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51703" y="785216"/>
            <a:ext cx="7772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 w="28575">
                  <a:noFill/>
                </a:ln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Newsletter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93B013A-9381-122F-3158-F5803599BAF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54923" y="6837811"/>
            <a:ext cx="3195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Let’s Connect!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C20416-F1B8-FBDC-CF47-45D7090725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78425" y="7324167"/>
            <a:ext cx="2566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KALovekind" pitchFamily="2" charset="0"/>
                <a:ea typeface="KAElementary" pitchFamily="2" charset="-127"/>
                <a:cs typeface="KAElementary" pitchFamily="2" charset="-127"/>
              </a:rPr>
              <a:t>Mrs. Laura Oathout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B376606-56EB-7DFC-CCFB-E4151438771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1" y="7795674"/>
            <a:ext cx="466344" cy="47610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6FC7C8E-3695-B41F-A24E-7C6C82221CF8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732800" y="8291149"/>
            <a:ext cx="460243" cy="453974"/>
            <a:chOff x="3261358" y="4404358"/>
            <a:chExt cx="1249683" cy="124968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24BAAF9-A218-FDDE-A4CE-38B2F3CDD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1358" y="4404358"/>
              <a:ext cx="1249683" cy="124968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6E6764C-448F-84DA-D965-8E60A8644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94" b="20358"/>
            <a:stretch/>
          </p:blipFill>
          <p:spPr>
            <a:xfrm rot="21396292">
              <a:off x="3505376" y="4540815"/>
              <a:ext cx="761646" cy="919492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F05D5B7-B3BB-A5CF-F997-F6ECA14344A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145009" y="7841657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A57AE3-FB3D-D147-3F7C-C725D8B37A5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157587" y="8312801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03B85A-AC2F-D6CD-B8C6-6B854680649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57480" y="2714203"/>
            <a:ext cx="2684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Happy kids tip: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27D754-F2C5-EEE2-1D50-1AC51B015F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730704" y="3721264"/>
            <a:ext cx="2664576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>
                <a:latin typeface="APLPapaTroll" panose="02000603000000000000" pitchFamily="2" charset="0"/>
                <a:ea typeface="APLPapaTroll" panose="02000603000000000000" pitchFamily="2" charset="0"/>
              </a:rPr>
              <a:t>Children thrive on routine. Set regular schedules for bedtime, meals, and homework.</a:t>
            </a:r>
          </a:p>
          <a:p>
            <a:pPr algn="ctr"/>
            <a:r>
              <a:rPr lang="en-US" sz="1900" dirty="0">
                <a:latin typeface="APLPapaTroll" panose="02000603000000000000" pitchFamily="2" charset="0"/>
                <a:ea typeface="APLPapaTroll" panose="02000603000000000000" pitchFamily="2" charset="0"/>
              </a:rPr>
              <a:t>Consistency provides a sense of security</a:t>
            </a:r>
          </a:p>
          <a:p>
            <a:pPr algn="ctr"/>
            <a:r>
              <a:rPr lang="en-US" sz="1900" dirty="0">
                <a:latin typeface="APLPapaTroll" panose="02000603000000000000" pitchFamily="2" charset="0"/>
                <a:ea typeface="APLPapaTroll" panose="02000603000000000000" pitchFamily="2" charset="0"/>
              </a:rPr>
              <a:t>and predictability</a:t>
            </a:r>
          </a:p>
          <a:p>
            <a:pPr algn="ctr"/>
            <a:r>
              <a:rPr lang="en-US" sz="1900" dirty="0">
                <a:latin typeface="APLPapaTroll" panose="02000603000000000000" pitchFamily="2" charset="0"/>
                <a:ea typeface="APLPapaTroll" panose="02000603000000000000" pitchFamily="2" charset="0"/>
              </a:rPr>
              <a:t>that make children feel safe and secure.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FD3A57-1DFD-32DF-6C2C-ED83E1794E5C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079113" y="3858500"/>
            <a:ext cx="29358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Monthly Focus: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FE467E-7CCD-DEF1-8DC2-1A89ECAB102A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4039273" y="3297677"/>
            <a:ext cx="3002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KALovekind" pitchFamily="2" charset="0"/>
                <a:ea typeface="APLHeartEyes" panose="02000603000000000000" pitchFamily="2" charset="0"/>
              </a:rPr>
              <a:t>August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F4ADD4-5A0E-B890-468A-91253FFC5B81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4064957" y="4474381"/>
            <a:ext cx="2935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6C5F6F0-4DAC-B5E2-65E3-7212635EE61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626994" y="3212169"/>
            <a:ext cx="3002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KALovekind" pitchFamily="2" charset="0"/>
                <a:ea typeface="APLHeartEyes" panose="02000603000000000000" pitchFamily="2" charset="0"/>
              </a:rPr>
              <a:t>Establish a routine.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A3DAAC-2AE7-A1F8-A392-189F6627AEA5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52188" y="133952"/>
            <a:ext cx="77333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2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AGHowDoYouSurvive" panose="02000603000000000000" pitchFamily="2" charset="0"/>
                <a:ea typeface="AGHowDoYouSurvive" panose="02000603000000000000" pitchFamily="2" charset="0"/>
              </a:rPr>
              <a:t>Counseling</a:t>
            </a:r>
          </a:p>
        </p:txBody>
      </p:sp>
    </p:spTree>
    <p:extLst>
      <p:ext uri="{BB962C8B-B14F-4D97-AF65-F5344CB8AC3E}">
        <p14:creationId xmlns:p14="http://schemas.microsoft.com/office/powerpoint/2010/main" val="96190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593B013A-9381-122F-3158-F5803599BAF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48280" y="6842098"/>
            <a:ext cx="3195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Let’s Connect!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C20416-F1B8-FBDC-CF47-45D7090725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78426" y="7314714"/>
            <a:ext cx="2566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KALovekind" pitchFamily="2" charset="0"/>
                <a:ea typeface="KAElementary" pitchFamily="2" charset="-127"/>
                <a:cs typeface="KAElementary" pitchFamily="2" charset="-127"/>
              </a:rPr>
              <a:t>Mrs. Laura Oathout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B376606-56EB-7DFC-CCFB-E4151438771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1" y="7795674"/>
            <a:ext cx="466344" cy="47610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6FC7C8E-3695-B41F-A24E-7C6C82221CF8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32800" y="8291149"/>
            <a:ext cx="460243" cy="453974"/>
            <a:chOff x="3261358" y="4404358"/>
            <a:chExt cx="1249683" cy="124968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24BAAF9-A218-FDDE-A4CE-38B2F3CDD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1358" y="4404358"/>
              <a:ext cx="1249683" cy="124968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6E6764C-448F-84DA-D965-8E60A8644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94" b="20358"/>
            <a:stretch/>
          </p:blipFill>
          <p:spPr>
            <a:xfrm rot="21396292">
              <a:off x="3505376" y="4540815"/>
              <a:ext cx="761646" cy="919492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F05D5B7-B3BB-A5CF-F997-F6ECA14344A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45009" y="7841657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A57AE3-FB3D-D147-3F7C-C725D8B37A5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157587" y="8312801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FD3A57-1DFD-32DF-6C2C-ED83E1794E5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172322" y="3804903"/>
            <a:ext cx="285919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Monthly Focus: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FE467E-7CCD-DEF1-8DC2-1A89ECAB102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132481" y="3252502"/>
            <a:ext cx="2884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KALovekind" pitchFamily="2" charset="0"/>
                <a:ea typeface="APLHeartEyes" panose="02000603000000000000" pitchFamily="2" charset="0"/>
              </a:rPr>
              <a:t>September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F4ADD4-5A0E-B890-468A-91253FFC5B8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165244" y="4394451"/>
            <a:ext cx="28521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3D528CF-4FD3-CD64-741F-5AB2812C1116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769347" y="2693508"/>
            <a:ext cx="2684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Happy kids tip: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3A3441B-0B8D-A166-FD36-ECB42DC2B24F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678426" y="3611769"/>
            <a:ext cx="26645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PLPapaTroll" panose="02000603000000000000" pitchFamily="2" charset="0"/>
                <a:ea typeface="APLPapaTroll" panose="02000603000000000000" pitchFamily="2" charset="0"/>
              </a:rPr>
              <a:t>Give your child your full attention when they open up to you. Encourage them to openly express their thoughts and feelings. Ask questions. This fosters trust and grows your bond.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083854F-FA68-2E65-9B4A-BF621E32FBF9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574372" y="3184658"/>
            <a:ext cx="30024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latin typeface="KALovekind" pitchFamily="2" charset="0"/>
                <a:ea typeface="APLHeartEyes" panose="02000603000000000000" pitchFamily="2" charset="0"/>
              </a:rPr>
              <a:t>Be an active listener.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AD9819-FCAC-A9D7-98FB-704767F65497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058611" y="815714"/>
            <a:ext cx="7772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 w="28575">
                  <a:noFill/>
                </a:ln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Newsletter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87E35F-226E-8FC3-06BB-D8428367713C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145009" y="173350"/>
            <a:ext cx="77333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AGHowDoYouSurvive" panose="02000603000000000000" pitchFamily="2" charset="0"/>
                <a:ea typeface="AGHowDoYouSurvive" panose="02000603000000000000" pitchFamily="2" charset="0"/>
              </a:rPr>
              <a:t>Counseling</a:t>
            </a:r>
          </a:p>
        </p:txBody>
      </p:sp>
    </p:spTree>
    <p:extLst>
      <p:ext uri="{BB962C8B-B14F-4D97-AF65-F5344CB8AC3E}">
        <p14:creationId xmlns:p14="http://schemas.microsoft.com/office/powerpoint/2010/main" val="4208439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593B013A-9381-122F-3158-F5803599BAF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54924" y="6803823"/>
            <a:ext cx="3195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Let’s Connect!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C20416-F1B8-FBDC-CF47-45D7090725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78426" y="7290179"/>
            <a:ext cx="2566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KALovekind" pitchFamily="2" charset="0"/>
                <a:ea typeface="KAElementary" pitchFamily="2" charset="-127"/>
                <a:cs typeface="KAElementary" pitchFamily="2" charset="-127"/>
              </a:rPr>
              <a:t>Mrs. Laura Oathout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B376606-56EB-7DFC-CCFB-E4151438771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1" y="7795674"/>
            <a:ext cx="466344" cy="47610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6FC7C8E-3695-B41F-A24E-7C6C82221CF8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32800" y="8291149"/>
            <a:ext cx="460243" cy="453974"/>
            <a:chOff x="3261358" y="4404358"/>
            <a:chExt cx="1249683" cy="124968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24BAAF9-A218-FDDE-A4CE-38B2F3CDD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1358" y="4404358"/>
              <a:ext cx="1249683" cy="124968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6E6764C-448F-84DA-D965-8E60A8644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94" b="20358"/>
            <a:stretch/>
          </p:blipFill>
          <p:spPr>
            <a:xfrm rot="21396292">
              <a:off x="3505376" y="4540815"/>
              <a:ext cx="761646" cy="919492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F05D5B7-B3BB-A5CF-F997-F6ECA14344A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45009" y="7841657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A57AE3-FB3D-D147-3F7C-C725D8B37A5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157587" y="8312801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FD3A57-1DFD-32DF-6C2C-ED83E1794E5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172322" y="3841138"/>
            <a:ext cx="29358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Monthly Focus: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FE467E-7CCD-DEF1-8DC2-1A89ECAB102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132482" y="3280315"/>
            <a:ext cx="3002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KALovekind" pitchFamily="2" charset="0"/>
                <a:ea typeface="APLHeartEyes" panose="02000603000000000000" pitchFamily="2" charset="0"/>
              </a:rPr>
              <a:t>October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F4ADD4-5A0E-B890-468A-91253FFC5B8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158166" y="4457019"/>
            <a:ext cx="2935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10A395F-8EB2-D466-F5CA-EAD84E1342F6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92204" y="3608529"/>
            <a:ext cx="27861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PLPapaTroll" panose="02000603000000000000" pitchFamily="2" charset="0"/>
                <a:ea typeface="APLPapaTroll" panose="02000603000000000000" pitchFamily="2" charset="0"/>
              </a:rPr>
              <a:t>Stay informed about your child's school activities, attend parent-teacher meetings, and communicate with their teachers. Volunteer! This shows your child that education is a priority.</a:t>
            </a:r>
            <a:endParaRPr lang="en-US" sz="1900" dirty="0">
              <a:latin typeface="APLPapaTroll" panose="02000603000000000000" pitchFamily="2" charset="0"/>
              <a:ea typeface="APLPapaTroll" panose="02000603000000000000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747DB1D-71C8-3852-4526-733A158F184E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588151" y="3181418"/>
            <a:ext cx="300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ALovekind" pitchFamily="2" charset="0"/>
                <a:ea typeface="APLHeartEyes" panose="02000603000000000000" pitchFamily="2" charset="0"/>
              </a:rPr>
              <a:t>Get involved in school.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0F75D9-C63E-D1D7-F160-A689296E93A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851703" y="785216"/>
            <a:ext cx="7772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 w="28575">
                  <a:noFill/>
                </a:ln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Newsletter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D88B6F-1D1A-C5A4-9C24-B41FB454A8F3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52188" y="133952"/>
            <a:ext cx="77333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2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AGHowDoYouSurvive" panose="02000603000000000000" pitchFamily="2" charset="0"/>
                <a:ea typeface="AGHowDoYouSurvive" panose="02000603000000000000" pitchFamily="2" charset="0"/>
              </a:rPr>
              <a:t>Counseling</a:t>
            </a:r>
          </a:p>
        </p:txBody>
      </p:sp>
    </p:spTree>
    <p:extLst>
      <p:ext uri="{BB962C8B-B14F-4D97-AF65-F5344CB8AC3E}">
        <p14:creationId xmlns:p14="http://schemas.microsoft.com/office/powerpoint/2010/main" val="770631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B8156D7-F514-B69D-DA02-FB81C76ED34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52188" y="133952"/>
            <a:ext cx="77333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2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AGHowDoYouSurvive" panose="02000603000000000000" pitchFamily="2" charset="0"/>
                <a:ea typeface="AGHowDoYouSurvive" panose="02000603000000000000" pitchFamily="2" charset="0"/>
              </a:rPr>
              <a:t>Counseling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93B013A-9381-122F-3158-F5803599BAF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63164" y="6827853"/>
            <a:ext cx="3195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Let’s Connect!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C20416-F1B8-FBDC-CF47-45D7090725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78426" y="7290179"/>
            <a:ext cx="2566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KALovekind" pitchFamily="2" charset="0"/>
                <a:ea typeface="KAElementary" pitchFamily="2" charset="-127"/>
                <a:cs typeface="KAElementary" pitchFamily="2" charset="-127"/>
              </a:rPr>
              <a:t>Mrs. Laura Oathout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B376606-56EB-7DFC-CCFB-E4151438771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1" y="7795674"/>
            <a:ext cx="466344" cy="47610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6FC7C8E-3695-B41F-A24E-7C6C82221CF8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732800" y="8291149"/>
            <a:ext cx="460243" cy="453974"/>
            <a:chOff x="3261358" y="4404358"/>
            <a:chExt cx="1249683" cy="124968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24BAAF9-A218-FDDE-A4CE-38B2F3CDD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1358" y="4404358"/>
              <a:ext cx="1249683" cy="124968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6E6764C-448F-84DA-D965-8E60A8644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94" b="20358"/>
            <a:stretch/>
          </p:blipFill>
          <p:spPr>
            <a:xfrm rot="21396292">
              <a:off x="3505376" y="4540815"/>
              <a:ext cx="761646" cy="919492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F05D5B7-B3BB-A5CF-F997-F6ECA14344A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145009" y="7841657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A57AE3-FB3D-D147-3F7C-C725D8B37A5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157587" y="8312801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FD3A57-1DFD-32DF-6C2C-ED83E1794E5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172322" y="3841138"/>
            <a:ext cx="29358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Monthly Focus: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FE467E-7CCD-DEF1-8DC2-1A89ECAB102A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137592" y="3324566"/>
            <a:ext cx="3002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KALovekind" pitchFamily="2" charset="0"/>
                <a:ea typeface="APLHeartEyes" panose="02000603000000000000" pitchFamily="2" charset="0"/>
              </a:rPr>
              <a:t>November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F4ADD4-5A0E-B890-468A-91253FFC5B81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158166" y="4457019"/>
            <a:ext cx="2935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DC96016-F999-2720-6047-D728F071CD5C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752610" y="2688287"/>
            <a:ext cx="2684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Happy kids tip: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7A8A6FE-4AAB-6FFA-E5BE-55863F8D070E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752610" y="3609471"/>
            <a:ext cx="26491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APLPapaTroll" panose="02000603000000000000" pitchFamily="2" charset="0"/>
                <a:ea typeface="APLPapaTroll" panose="02000603000000000000" pitchFamily="2" charset="0"/>
              </a:rPr>
              <a:t>Monitor and limit screen time to 1-2 hours per day. Encourage outdoor and imaginative play. Consider ways your child can earn screen time.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E0DB180-9FD1-785A-CF59-3277B64A2D74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556551" y="3190837"/>
            <a:ext cx="300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ALovekind" pitchFamily="2" charset="0"/>
                <a:ea typeface="APLHeartEyes" panose="02000603000000000000" pitchFamily="2" charset="0"/>
              </a:rPr>
              <a:t>Limit screen time.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DD4835-4E0D-EEA3-3799-DCDEA8C50B6A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851703" y="785216"/>
            <a:ext cx="7772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 w="28575">
                  <a:noFill/>
                </a:ln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Newsletter</a:t>
            </a:r>
          </a:p>
        </p:txBody>
      </p:sp>
    </p:spTree>
    <p:extLst>
      <p:ext uri="{BB962C8B-B14F-4D97-AF65-F5344CB8AC3E}">
        <p14:creationId xmlns:p14="http://schemas.microsoft.com/office/powerpoint/2010/main" val="2183069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1042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593B013A-9381-122F-3158-F5803599BAF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54924" y="6827853"/>
            <a:ext cx="3195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Let’s Connect!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C20416-F1B8-FBDC-CF47-45D7090725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78426" y="7315152"/>
            <a:ext cx="2566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KALovekind" pitchFamily="2" charset="0"/>
                <a:ea typeface="KAElementary" pitchFamily="2" charset="-127"/>
                <a:cs typeface="KAElementary" pitchFamily="2" charset="-127"/>
              </a:rPr>
              <a:t>Mrs. Laura Oathout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B376606-56EB-7DFC-CCFB-E4151438771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1" y="7795674"/>
            <a:ext cx="466344" cy="47610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6FC7C8E-3695-B41F-A24E-7C6C82221CF8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32800" y="8291149"/>
            <a:ext cx="460243" cy="453974"/>
            <a:chOff x="3261358" y="4404358"/>
            <a:chExt cx="1249683" cy="124968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24BAAF9-A218-FDDE-A4CE-38B2F3CDD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1358" y="4404358"/>
              <a:ext cx="1249683" cy="124968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6E6764C-448F-84DA-D965-8E60A8644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94" b="20358"/>
            <a:stretch/>
          </p:blipFill>
          <p:spPr>
            <a:xfrm rot="21396292">
              <a:off x="3505376" y="4540815"/>
              <a:ext cx="761646" cy="919492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F05D5B7-B3BB-A5CF-F997-F6ECA14344A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45009" y="7841657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A57AE3-FB3D-D147-3F7C-C725D8B37A5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157587" y="8312801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FD3A57-1DFD-32DF-6C2C-ED83E1794E5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172322" y="3841138"/>
            <a:ext cx="29358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Monthly Focus: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FE467E-7CCD-DEF1-8DC2-1A89ECAB102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132482" y="3280315"/>
            <a:ext cx="3002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KALovekind" pitchFamily="2" charset="0"/>
                <a:ea typeface="APLHeartEyes" panose="02000603000000000000" pitchFamily="2" charset="0"/>
              </a:rPr>
              <a:t>December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F4ADD4-5A0E-B890-468A-91253FFC5B8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158166" y="4457019"/>
            <a:ext cx="2935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E9A8F1D-EDEA-69E1-9F3D-34E19F965DB1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761263" y="2714921"/>
            <a:ext cx="2684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Happy kids tip: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A3DCB48-2A87-AB4D-8852-C99C35AE544A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752610" y="3609471"/>
            <a:ext cx="26491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APLPapaTroll" panose="02000603000000000000" pitchFamily="2" charset="0"/>
                <a:ea typeface="APLPapaTroll" panose="02000603000000000000" pitchFamily="2" charset="0"/>
              </a:rPr>
              <a:t>Promote a love for reading. Read together for 15 minutes each day. Provide access to age-appropriate books, and visit the library regularly.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1D3B70F-03BC-D1E5-CB33-140CB6B4A8CF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556551" y="3190837"/>
            <a:ext cx="300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ALovekind" pitchFamily="2" charset="0"/>
                <a:ea typeface="APLHeartEyes" panose="02000603000000000000" pitchFamily="2" charset="0"/>
              </a:rPr>
              <a:t>Encourage reading.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126F28-6726-9964-6047-149ED06A70DB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851703" y="785216"/>
            <a:ext cx="7772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 w="28575">
                  <a:noFill/>
                </a:ln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Newsletter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715568-0215-60F1-E57A-8280E5C42444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52188" y="133952"/>
            <a:ext cx="77333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2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AGHowDoYouSurvive" panose="02000603000000000000" pitchFamily="2" charset="0"/>
                <a:ea typeface="AGHowDoYouSurvive" panose="02000603000000000000" pitchFamily="2" charset="0"/>
              </a:rPr>
              <a:t>Counseling</a:t>
            </a:r>
          </a:p>
        </p:txBody>
      </p:sp>
    </p:spTree>
    <p:extLst>
      <p:ext uri="{BB962C8B-B14F-4D97-AF65-F5344CB8AC3E}">
        <p14:creationId xmlns:p14="http://schemas.microsoft.com/office/powerpoint/2010/main" val="2633605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593B013A-9381-122F-3158-F5803599BAF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54924" y="6853645"/>
            <a:ext cx="3195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Let’s Connect!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C20416-F1B8-FBDC-CF47-45D7090725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69719" y="7339793"/>
            <a:ext cx="2566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KALovekind" pitchFamily="2" charset="0"/>
                <a:ea typeface="KAElementary" pitchFamily="2" charset="-127"/>
                <a:cs typeface="KAElementary" pitchFamily="2" charset="-127"/>
              </a:rPr>
              <a:t>Mrs. Laura Oathout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B376606-56EB-7DFC-CCFB-E4151438771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1" y="7795674"/>
            <a:ext cx="466344" cy="47610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6FC7C8E-3695-B41F-A24E-7C6C82221CF8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32800" y="8291149"/>
            <a:ext cx="460243" cy="453974"/>
            <a:chOff x="3261358" y="4404358"/>
            <a:chExt cx="1249683" cy="124968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24BAAF9-A218-FDDE-A4CE-38B2F3CDD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1358" y="4404358"/>
              <a:ext cx="1249683" cy="124968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6E6764C-448F-84DA-D965-8E60A8644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94" b="20358"/>
            <a:stretch/>
          </p:blipFill>
          <p:spPr>
            <a:xfrm rot="21396292">
              <a:off x="3505376" y="4540815"/>
              <a:ext cx="761646" cy="919492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F05D5B7-B3BB-A5CF-F997-F6ECA14344A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45009" y="7841657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A57AE3-FB3D-D147-3F7C-C725D8B37A5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157587" y="8312801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FD3A57-1DFD-32DF-6C2C-ED83E1794E5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172322" y="3841138"/>
            <a:ext cx="29358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Monthly Focus: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FE467E-7CCD-DEF1-8DC2-1A89ECAB102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132482" y="3280315"/>
            <a:ext cx="3002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KALovekind" pitchFamily="2" charset="0"/>
                <a:ea typeface="APLHeartEyes" panose="02000603000000000000" pitchFamily="2" charset="0"/>
              </a:rPr>
              <a:t>January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F4ADD4-5A0E-B890-468A-91253FFC5B8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158166" y="4457019"/>
            <a:ext cx="2935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195674D-2AD9-960F-CC67-579606265564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761263" y="2714921"/>
            <a:ext cx="2684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Happy kids tip: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88CAD14-1105-2D52-5CDE-FAAA1FFA0B1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752610" y="3609471"/>
            <a:ext cx="26491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PLPapaTroll" panose="02000603000000000000" pitchFamily="2" charset="0"/>
                <a:ea typeface="APLPapaTroll" panose="02000603000000000000" pitchFamily="2" charset="0"/>
              </a:rPr>
              <a:t>Understand age-appropriate behaviors, and set expectations accordingly. Your child is learning and growing every day, so </a:t>
            </a:r>
          </a:p>
          <a:p>
            <a:pPr algn="ctr"/>
            <a:r>
              <a:rPr lang="en-US" sz="2000" dirty="0">
                <a:latin typeface="APLPapaTroll" panose="02000603000000000000" pitchFamily="2" charset="0"/>
                <a:ea typeface="APLPapaTroll" panose="02000603000000000000" pitchFamily="2" charset="0"/>
              </a:rPr>
              <a:t>try to be patient and </a:t>
            </a:r>
          </a:p>
          <a:p>
            <a:pPr algn="ctr"/>
            <a:r>
              <a:rPr lang="en-US" sz="2000" dirty="0">
                <a:latin typeface="APLPapaTroll" panose="02000603000000000000" pitchFamily="2" charset="0"/>
                <a:ea typeface="APLPapaTroll" panose="02000603000000000000" pitchFamily="2" charset="0"/>
              </a:rPr>
              <a:t>help them learn from </a:t>
            </a:r>
          </a:p>
          <a:p>
            <a:pPr algn="ctr"/>
            <a:r>
              <a:rPr lang="en-US" sz="2000" dirty="0">
                <a:latin typeface="APLPapaTroll" panose="02000603000000000000" pitchFamily="2" charset="0"/>
                <a:ea typeface="APLPapaTroll" panose="02000603000000000000" pitchFamily="2" charset="0"/>
              </a:rPr>
              <a:t>their mistakes!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8809032-76F7-DCC3-2928-B41408FC36D1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02529" y="3225392"/>
            <a:ext cx="3002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KALovekind" pitchFamily="2" charset="0"/>
                <a:ea typeface="APLHeartEyes" panose="02000603000000000000" pitchFamily="2" charset="0"/>
              </a:rPr>
              <a:t>Set realistic expectations.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464569-9E9B-565D-4989-D18F74EFA2C7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102176" y="771914"/>
            <a:ext cx="7772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 w="28575">
                  <a:noFill/>
                </a:ln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Newsletter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3BED8-659D-C9F2-7F79-F4BACB557C16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141202" y="142045"/>
            <a:ext cx="77333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AGHowDoYouSurvive" panose="02000603000000000000" pitchFamily="2" charset="0"/>
                <a:ea typeface="AGHowDoYouSurvive" panose="02000603000000000000" pitchFamily="2" charset="0"/>
              </a:rPr>
              <a:t>Counseling</a:t>
            </a:r>
          </a:p>
        </p:txBody>
      </p:sp>
    </p:spTree>
    <p:extLst>
      <p:ext uri="{BB962C8B-B14F-4D97-AF65-F5344CB8AC3E}">
        <p14:creationId xmlns:p14="http://schemas.microsoft.com/office/powerpoint/2010/main" val="8159005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593B013A-9381-122F-3158-F5803599BAF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54923" y="6871915"/>
            <a:ext cx="3195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Let’s Connect!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C20416-F1B8-FBDC-CF47-45D7090725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69719" y="7324197"/>
            <a:ext cx="2566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KALovekind" pitchFamily="2" charset="0"/>
                <a:ea typeface="KAElementary" pitchFamily="2" charset="-127"/>
                <a:cs typeface="KAElementary" pitchFamily="2" charset="-127"/>
              </a:rPr>
              <a:t>Mrs. Laura Oathout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B376606-56EB-7DFC-CCFB-E4151438771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1" y="7795674"/>
            <a:ext cx="466344" cy="47610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6FC7C8E-3695-B41F-A24E-7C6C82221CF8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32800" y="8291149"/>
            <a:ext cx="460243" cy="453974"/>
            <a:chOff x="3261358" y="4404358"/>
            <a:chExt cx="1249683" cy="124968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24BAAF9-A218-FDDE-A4CE-38B2F3CDD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1358" y="4404358"/>
              <a:ext cx="1249683" cy="124968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6E6764C-448F-84DA-D965-8E60A8644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94" b="20358"/>
            <a:stretch/>
          </p:blipFill>
          <p:spPr>
            <a:xfrm rot="21396292">
              <a:off x="3505376" y="4540815"/>
              <a:ext cx="761646" cy="919492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F05D5B7-B3BB-A5CF-F997-F6ECA14344A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45009" y="7841657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A57AE3-FB3D-D147-3F7C-C725D8B37A5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157587" y="8312801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FD3A57-1DFD-32DF-6C2C-ED83E1794E5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215566" y="3841138"/>
            <a:ext cx="29358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Monthly Focus: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FE467E-7CCD-DEF1-8DC2-1A89ECAB102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175726" y="3280315"/>
            <a:ext cx="3002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KALovekind" pitchFamily="2" charset="0"/>
                <a:ea typeface="APLHeartEyes" panose="02000603000000000000" pitchFamily="2" charset="0"/>
              </a:rPr>
              <a:t>February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F4ADD4-5A0E-B890-468A-91253FFC5B8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134795" y="4457019"/>
            <a:ext cx="30024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CF5A4A7-7A88-B2A9-A34F-7F77D3D3A0B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761261" y="2792531"/>
            <a:ext cx="2684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Happy kids tip: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9A94662-8970-332B-991B-5E57CB9F17F8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701765" y="3654596"/>
            <a:ext cx="2776315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50" dirty="0">
                <a:latin typeface="APLPapaTroll" panose="02000603000000000000" pitchFamily="2" charset="0"/>
                <a:ea typeface="APLPapaTroll" panose="02000603000000000000" pitchFamily="2" charset="0"/>
              </a:rPr>
              <a:t>Help your child develop problem-solving and decision-making </a:t>
            </a:r>
          </a:p>
          <a:p>
            <a:pPr algn="ctr"/>
            <a:r>
              <a:rPr lang="en-US" sz="1950" dirty="0">
                <a:latin typeface="APLPapaTroll" panose="02000603000000000000" pitchFamily="2" charset="0"/>
                <a:ea typeface="APLPapaTroll" panose="02000603000000000000" pitchFamily="2" charset="0"/>
              </a:rPr>
              <a:t>skills. Encourage them to think through challenges and find solutions on their own. Remember that mistakes help them learn!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227DF1A-3C54-8ED8-C59B-03FB94939DE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02529" y="3269876"/>
            <a:ext cx="300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ALovekind" pitchFamily="2" charset="0"/>
                <a:ea typeface="APLHeartEyes" panose="02000603000000000000" pitchFamily="2" charset="0"/>
              </a:rPr>
              <a:t>Problem-solving skills.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F3AE73-E5F8-66E5-0D20-BA7C29A6E370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851703" y="785216"/>
            <a:ext cx="7772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 w="28575">
                  <a:noFill/>
                </a:ln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Newsletter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344CF5-F576-67D3-48D9-D8FB326AA2F0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52188" y="133952"/>
            <a:ext cx="77333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2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AGHowDoYouSurvive" panose="02000603000000000000" pitchFamily="2" charset="0"/>
                <a:ea typeface="AGHowDoYouSurvive" panose="02000603000000000000" pitchFamily="2" charset="0"/>
              </a:rPr>
              <a:t>Counseling</a:t>
            </a:r>
          </a:p>
        </p:txBody>
      </p:sp>
    </p:spTree>
    <p:extLst>
      <p:ext uri="{BB962C8B-B14F-4D97-AF65-F5344CB8AC3E}">
        <p14:creationId xmlns:p14="http://schemas.microsoft.com/office/powerpoint/2010/main" val="2660781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9CC4AB0-337D-339C-ECFC-CADDBFE894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52188" y="133952"/>
            <a:ext cx="77333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2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AGHowDoYouSurvive" panose="02000603000000000000" pitchFamily="2" charset="0"/>
                <a:ea typeface="AGHowDoYouSurvive" panose="02000603000000000000" pitchFamily="2" charset="0"/>
              </a:rPr>
              <a:t>Counseling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93B013A-9381-122F-3158-F5803599BAF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54924" y="6821353"/>
            <a:ext cx="3195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Let’s Connect!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C20416-F1B8-FBDC-CF47-45D7090725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78426" y="7290179"/>
            <a:ext cx="2566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KALovekind" pitchFamily="2" charset="0"/>
                <a:ea typeface="KAElementary" pitchFamily="2" charset="-127"/>
                <a:cs typeface="KAElementary" pitchFamily="2" charset="-127"/>
              </a:rPr>
              <a:t>Mrs. Laura Oathout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B376606-56EB-7DFC-CCFB-E4151438771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1" y="7795674"/>
            <a:ext cx="466344" cy="47610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6FC7C8E-3695-B41F-A24E-7C6C82221CF8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732800" y="8291149"/>
            <a:ext cx="460243" cy="453974"/>
            <a:chOff x="3261358" y="4404358"/>
            <a:chExt cx="1249683" cy="124968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24BAAF9-A218-FDDE-A4CE-38B2F3CDD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1358" y="4404358"/>
              <a:ext cx="1249683" cy="124968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6E6764C-448F-84DA-D965-8E60A8644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94" b="20358"/>
            <a:stretch/>
          </p:blipFill>
          <p:spPr>
            <a:xfrm rot="21396292">
              <a:off x="3505376" y="4540815"/>
              <a:ext cx="761646" cy="919492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F05D5B7-B3BB-A5CF-F997-F6ECA14344A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145009" y="7841657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A57AE3-FB3D-D147-3F7C-C725D8B37A5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157587" y="8312801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FD3A57-1DFD-32DF-6C2C-ED83E1794E5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172322" y="3841138"/>
            <a:ext cx="29358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Monthly Focus: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FE467E-7CCD-DEF1-8DC2-1A89ECAB102A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132482" y="3280315"/>
            <a:ext cx="3002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KALovekind" pitchFamily="2" charset="0"/>
                <a:ea typeface="APLHeartEyes" panose="02000603000000000000" pitchFamily="2" charset="0"/>
              </a:rPr>
              <a:t>March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F4ADD4-5A0E-B890-468A-91253FFC5B81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158166" y="4457019"/>
            <a:ext cx="2935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D070956-34AA-1F05-514A-56F81950894E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741236" y="2782559"/>
            <a:ext cx="2684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Happy kids tip: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92B20B9-404B-80A2-7E55-2A0F77493A80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81740" y="3686369"/>
            <a:ext cx="2776315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>
                <a:latin typeface="APLPapaTroll" panose="02000603000000000000" pitchFamily="2" charset="0"/>
                <a:ea typeface="APLPapaTroll" panose="02000603000000000000" pitchFamily="2" charset="0"/>
              </a:rPr>
              <a:t>Allow your child to take on age-appropriate responsibilities, like packing their school bag or helping with simple chores. This fosters self-confidence and independence. And teaches critical life skills! 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6004DD6-9497-0597-A3B7-6D168A10270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582504" y="3301649"/>
            <a:ext cx="30024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KALovekind" pitchFamily="2" charset="0"/>
                <a:ea typeface="APLHeartEyes" panose="02000603000000000000" pitchFamily="2" charset="0"/>
              </a:rPr>
              <a:t>Promote independence.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F29BEC-EEDD-1D90-6998-83D0E6FFC183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851703" y="785216"/>
            <a:ext cx="7772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 w="28575">
                  <a:noFill/>
                </a:ln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Newsletter</a:t>
            </a:r>
          </a:p>
        </p:txBody>
      </p:sp>
    </p:spTree>
    <p:extLst>
      <p:ext uri="{BB962C8B-B14F-4D97-AF65-F5344CB8AC3E}">
        <p14:creationId xmlns:p14="http://schemas.microsoft.com/office/powerpoint/2010/main" val="144568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593B013A-9381-122F-3158-F5803599BAF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58820" y="6848664"/>
            <a:ext cx="3195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Let’s Connect!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C20416-F1B8-FBDC-CF47-45D7090725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7139" y="7320957"/>
            <a:ext cx="2566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KALovekind" pitchFamily="2" charset="0"/>
                <a:ea typeface="KAElementary" pitchFamily="2" charset="-127"/>
                <a:cs typeface="KAElementary" pitchFamily="2" charset="-127"/>
              </a:rPr>
              <a:t>Mrs. Laura Oathout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B376606-56EB-7DFC-CCFB-E4151438771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1" y="7795674"/>
            <a:ext cx="466344" cy="47610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6FC7C8E-3695-B41F-A24E-7C6C82221CF8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32800" y="8291149"/>
            <a:ext cx="460243" cy="453974"/>
            <a:chOff x="3261358" y="4404358"/>
            <a:chExt cx="1249683" cy="124968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24BAAF9-A218-FDDE-A4CE-38B2F3CDD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1358" y="4404358"/>
              <a:ext cx="1249683" cy="124968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6E6764C-448F-84DA-D965-8E60A8644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94" b="20358"/>
            <a:stretch/>
          </p:blipFill>
          <p:spPr>
            <a:xfrm rot="21396292">
              <a:off x="3505376" y="4540815"/>
              <a:ext cx="761646" cy="919492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F05D5B7-B3BB-A5CF-F997-F6ECA14344A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45009" y="7841657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A57AE3-FB3D-D147-3F7C-C725D8B37A5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157587" y="8312801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FD3A57-1DFD-32DF-6C2C-ED83E1794E5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172322" y="3841138"/>
            <a:ext cx="29358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Monthly Focus: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FE467E-7CCD-DEF1-8DC2-1A89ECAB102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132482" y="3280315"/>
            <a:ext cx="3002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KALovekind" pitchFamily="2" charset="0"/>
                <a:ea typeface="APLHeartEyes" panose="02000603000000000000" pitchFamily="2" charset="0"/>
              </a:rPr>
              <a:t>April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F4ADD4-5A0E-B890-468A-91253FFC5B8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158166" y="4457019"/>
            <a:ext cx="2935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C9A82FA-8E90-027A-E675-599B59B077A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741236" y="2782559"/>
            <a:ext cx="2684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Happy kids tip: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0A6E46-AC74-4418-C6CE-5ED6A71EDF73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736375" y="3691433"/>
            <a:ext cx="2751505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50" dirty="0">
                <a:latin typeface="APLPapaTroll" panose="02000603000000000000" pitchFamily="2" charset="0"/>
                <a:ea typeface="APLPapaTroll" panose="02000603000000000000" pitchFamily="2" charset="0"/>
              </a:rPr>
              <a:t>Help your child identify, understand, and manage their emotions. Teach them how to express their feelings in a healthy and constructive way. Model healthy coping skills for them.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8972C73-62E2-5CE2-A462-84CBDC9E683B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582502" y="3327274"/>
            <a:ext cx="30024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KALovekind" pitchFamily="2" charset="0"/>
                <a:ea typeface="APLHeartEyes" panose="02000603000000000000" pitchFamily="2" charset="0"/>
              </a:rPr>
              <a:t>Emotional intelligence (EQ).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26DA6C-82E6-0077-3C4E-03E84C300E49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235408" y="772635"/>
            <a:ext cx="7772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 w="28575">
                  <a:noFill/>
                </a:ln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Newsletter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30191E-7BCA-837F-2E7B-16C666DF0AB8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189355" y="142909"/>
            <a:ext cx="77333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AGHowDoYouSurvive" panose="02000603000000000000" pitchFamily="2" charset="0"/>
                <a:ea typeface="AGHowDoYouSurvive" panose="02000603000000000000" pitchFamily="2" charset="0"/>
              </a:rPr>
              <a:t>Counseling</a:t>
            </a:r>
          </a:p>
        </p:txBody>
      </p:sp>
    </p:spTree>
    <p:extLst>
      <p:ext uri="{BB962C8B-B14F-4D97-AF65-F5344CB8AC3E}">
        <p14:creationId xmlns:p14="http://schemas.microsoft.com/office/powerpoint/2010/main" val="19047993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96D4DE2-308E-E6C4-E4D7-F58A1816C11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060171" y="134003"/>
            <a:ext cx="77333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2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AGHowDoYouSurvive" panose="02000603000000000000" pitchFamily="2" charset="0"/>
                <a:ea typeface="AGHowDoYouSurvive" panose="02000603000000000000" pitchFamily="2" charset="0"/>
              </a:rPr>
              <a:t>Counseling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93B013A-9381-122F-3158-F5803599BAF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54924" y="6853120"/>
            <a:ext cx="3195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Let’s Connect!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C20416-F1B8-FBDC-CF47-45D7090725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69719" y="7329434"/>
            <a:ext cx="2566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KALovekind" pitchFamily="2" charset="0"/>
                <a:ea typeface="KAElementary" pitchFamily="2" charset="-127"/>
                <a:cs typeface="KAElementary" pitchFamily="2" charset="-127"/>
              </a:rPr>
              <a:t>Mrs. Laura Oathout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B376606-56EB-7DFC-CCFB-E4151438771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1" y="7795674"/>
            <a:ext cx="466344" cy="47610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6FC7C8E-3695-B41F-A24E-7C6C82221CF8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732800" y="8291149"/>
            <a:ext cx="460243" cy="453974"/>
            <a:chOff x="3261358" y="4404358"/>
            <a:chExt cx="1249683" cy="124968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24BAAF9-A218-FDDE-A4CE-38B2F3CDD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1358" y="4404358"/>
              <a:ext cx="1249683" cy="124968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6E6764C-448F-84DA-D965-8E60A8644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94" b="20358"/>
            <a:stretch/>
          </p:blipFill>
          <p:spPr>
            <a:xfrm rot="21396292">
              <a:off x="3505376" y="4540815"/>
              <a:ext cx="761646" cy="919492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F05D5B7-B3BB-A5CF-F997-F6ECA14344A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145009" y="7841657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A57AE3-FB3D-D147-3F7C-C725D8B37A5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157587" y="8312801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FD3A57-1DFD-32DF-6C2C-ED83E1794E5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172322" y="3841138"/>
            <a:ext cx="29358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Monthly Focus: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FE467E-7CCD-DEF1-8DC2-1A89ECAB102A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132482" y="3280315"/>
            <a:ext cx="3002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KALovekind" pitchFamily="2" charset="0"/>
                <a:ea typeface="APLHeartEyes" panose="02000603000000000000" pitchFamily="2" charset="0"/>
              </a:rPr>
              <a:t>May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F4ADD4-5A0E-B890-468A-91253FFC5B81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158166" y="4457019"/>
            <a:ext cx="2935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C9A82FA-8E90-027A-E675-599B59B077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741419" y="2701554"/>
            <a:ext cx="2684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Happy kids tip: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0A6E46-AC74-4418-C6CE-5ED6A71EDF73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711748" y="3610428"/>
            <a:ext cx="27763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PLPapaTroll" panose="02000603000000000000" pitchFamily="2" charset="0"/>
                <a:ea typeface="APLPapaTroll" panose="02000603000000000000" pitchFamily="2" charset="0"/>
              </a:rPr>
              <a:t>Dedicate time for family activities. Play games, go for walks, or engage in hobbies together. Strong family bonds provide emotional support and a safe place for children to develop and grow.</a:t>
            </a:r>
            <a:endParaRPr lang="en-US" sz="1850" dirty="0">
              <a:latin typeface="APLPapaTroll" panose="02000603000000000000" pitchFamily="2" charset="0"/>
              <a:ea typeface="APLPapaTroll" panose="02000603000000000000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8972C73-62E2-5CE2-A462-84CBDC9E683B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582685" y="3203061"/>
            <a:ext cx="300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ALovekind" pitchFamily="2" charset="0"/>
                <a:ea typeface="APLHeartEyes" panose="02000603000000000000" pitchFamily="2" charset="0"/>
              </a:rPr>
              <a:t>Quality family time.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23853A-2B2D-9E29-472D-072D65AA8E98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010035" y="786603"/>
            <a:ext cx="7772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 w="28575">
                  <a:noFill/>
                </a:ln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Newsletter</a:t>
            </a:r>
          </a:p>
        </p:txBody>
      </p:sp>
    </p:spTree>
    <p:extLst>
      <p:ext uri="{BB962C8B-B14F-4D97-AF65-F5344CB8AC3E}">
        <p14:creationId xmlns:p14="http://schemas.microsoft.com/office/powerpoint/2010/main" val="37901824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593B013A-9381-122F-3158-F5803599BAF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54327" y="6837811"/>
            <a:ext cx="3195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Let’s Connect!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C20416-F1B8-FBDC-CF47-45D7090725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78426" y="7323972"/>
            <a:ext cx="2566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KALovekind" pitchFamily="2" charset="0"/>
                <a:ea typeface="KAElementary" pitchFamily="2" charset="-127"/>
                <a:cs typeface="KAElementary" pitchFamily="2" charset="-127"/>
              </a:rPr>
              <a:t>Mrs. Laura Oathout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B376606-56EB-7DFC-CCFB-E4151438771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1" y="7795674"/>
            <a:ext cx="466344" cy="47610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6FC7C8E-3695-B41F-A24E-7C6C82221CF8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32800" y="8291149"/>
            <a:ext cx="460243" cy="453974"/>
            <a:chOff x="3261358" y="4404358"/>
            <a:chExt cx="1249683" cy="124968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24BAAF9-A218-FDDE-A4CE-38B2F3CDD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1358" y="4404358"/>
              <a:ext cx="1249683" cy="124968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6E6764C-448F-84DA-D965-8E60A8644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94" b="20358"/>
            <a:stretch/>
          </p:blipFill>
          <p:spPr>
            <a:xfrm rot="21396292">
              <a:off x="3505376" y="4540815"/>
              <a:ext cx="761646" cy="919492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F05D5B7-B3BB-A5CF-F997-F6ECA14344A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45009" y="7841657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A57AE3-FB3D-D147-3F7C-C725D8B37A5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157587" y="8312801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FD3A57-1DFD-32DF-6C2C-ED83E1794E5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172322" y="3841138"/>
            <a:ext cx="29358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Monthly Focus: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FE467E-7CCD-DEF1-8DC2-1A89ECAB102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132482" y="3280315"/>
            <a:ext cx="3002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KALovekind" pitchFamily="2" charset="0"/>
                <a:ea typeface="APLHeartEyes" panose="02000603000000000000" pitchFamily="2" charset="0"/>
              </a:rPr>
              <a:t>June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F4ADD4-5A0E-B890-468A-91253FFC5B8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158166" y="4457019"/>
            <a:ext cx="2935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E9A8F1D-EDEA-69E1-9F3D-34E19F965DB1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761263" y="2714921"/>
            <a:ext cx="2684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Happy kids tip: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A3DCB48-2A87-AB4D-8852-C99C35AE544A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752610" y="3609471"/>
            <a:ext cx="26491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PLPapaTroll" panose="02000603000000000000" pitchFamily="2" charset="0"/>
                <a:ea typeface="APLPapaTroll" panose="02000603000000000000" pitchFamily="2" charset="0"/>
              </a:rPr>
              <a:t>Recognize and respect your child's unique interests, talents, and personality. Allow them to explore their passions and hobbies. Encourage them to express themselves!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1D3B70F-03BC-D1E5-CB33-140CB6B4A8CF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09530" y="3190837"/>
            <a:ext cx="300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ALovekind" pitchFamily="2" charset="0"/>
                <a:ea typeface="APLHeartEyes" panose="02000603000000000000" pitchFamily="2" charset="0"/>
              </a:rPr>
              <a:t>Respect individuality.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FD141-0DCC-D83C-FA18-96FE43906F17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851703" y="785216"/>
            <a:ext cx="7772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 w="28575">
                  <a:noFill/>
                </a:ln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Newsletter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F9F232-00AF-40CB-202D-B73FE85C9275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52188" y="133952"/>
            <a:ext cx="77333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200" b="1" dirty="0"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AGHowDoYouSurvive" panose="02000603000000000000" pitchFamily="2" charset="0"/>
                <a:ea typeface="AGHowDoYouSurvive" panose="02000603000000000000" pitchFamily="2" charset="0"/>
              </a:rPr>
              <a:t>Counseling</a:t>
            </a:r>
          </a:p>
        </p:txBody>
      </p:sp>
    </p:spTree>
    <p:extLst>
      <p:ext uri="{BB962C8B-B14F-4D97-AF65-F5344CB8AC3E}">
        <p14:creationId xmlns:p14="http://schemas.microsoft.com/office/powerpoint/2010/main" val="4040830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rId8"/>
            <a:extLst>
              <a:ext uri="{FF2B5EF4-FFF2-40B4-BE49-F238E27FC236}">
                <a16:creationId xmlns:a16="http://schemas.microsoft.com/office/drawing/2014/main" id="{82625FE2-85F7-CBA8-B647-36C286CFEEA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124" y="8905823"/>
            <a:ext cx="1071097" cy="1068308"/>
          </a:xfrm>
          <a:prstGeom prst="rect">
            <a:avLst/>
          </a:prstGeom>
        </p:spPr>
      </p:pic>
      <p:pic>
        <p:nvPicPr>
          <p:cNvPr id="18" name="Picture 17">
            <a:hlinkClick r:id="rId10"/>
            <a:extLst>
              <a:ext uri="{FF2B5EF4-FFF2-40B4-BE49-F238E27FC236}">
                <a16:creationId xmlns:a16="http://schemas.microsoft.com/office/drawing/2014/main" id="{530C467B-F183-DB92-6CB9-0A9EA9C06B8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088" y="8966756"/>
            <a:ext cx="1010342" cy="1068308"/>
          </a:xfrm>
          <a:prstGeom prst="rect">
            <a:avLst/>
          </a:prstGeom>
        </p:spPr>
      </p:pic>
      <p:pic>
        <p:nvPicPr>
          <p:cNvPr id="2" name="Picture 1">
            <a:hlinkClick r:id="rId12"/>
            <a:extLst>
              <a:ext uri="{FF2B5EF4-FFF2-40B4-BE49-F238E27FC236}">
                <a16:creationId xmlns:a16="http://schemas.microsoft.com/office/drawing/2014/main" id="{A7DD962A-9440-34E7-2A65-65BC74E0A84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900" y="8932685"/>
            <a:ext cx="1071097" cy="1071097"/>
          </a:xfrm>
          <a:prstGeom prst="rect">
            <a:avLst/>
          </a:prstGeom>
        </p:spPr>
      </p:pic>
      <p:pic>
        <p:nvPicPr>
          <p:cNvPr id="6" name="Picture 5">
            <a:hlinkClick r:id="rId14"/>
            <a:extLst>
              <a:ext uri="{FF2B5EF4-FFF2-40B4-BE49-F238E27FC236}">
                <a16:creationId xmlns:a16="http://schemas.microsoft.com/office/drawing/2014/main" id="{9E3FF56C-AB2F-9D55-3867-3EF77DEBCC0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02" y="8914749"/>
            <a:ext cx="1206461" cy="1086641"/>
          </a:xfrm>
          <a:prstGeom prst="rect">
            <a:avLst/>
          </a:prstGeom>
        </p:spPr>
      </p:pic>
      <p:pic>
        <p:nvPicPr>
          <p:cNvPr id="7" name="Picture 6">
            <a:hlinkClick r:id="rId16"/>
            <a:extLst>
              <a:ext uri="{FF2B5EF4-FFF2-40B4-BE49-F238E27FC236}">
                <a16:creationId xmlns:a16="http://schemas.microsoft.com/office/drawing/2014/main" id="{D9AE27DB-DFBD-858B-64C2-3DF3E7264AA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46" y="8905823"/>
            <a:ext cx="1096061" cy="109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06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885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EDE264E-9F6E-2282-8F58-3A5E680466F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51703" y="785216"/>
            <a:ext cx="7772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 w="28575">
                  <a:solidFill>
                    <a:schemeClr val="tx1"/>
                  </a:solidFill>
                </a:ln>
                <a:solidFill>
                  <a:srgbClr val="FF39B8"/>
                </a:solidFill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Newsletter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93B013A-9381-122F-3158-F5803599BAF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54923" y="6837811"/>
            <a:ext cx="3195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Let’s Connect!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C20416-F1B8-FBDC-CF47-45D7090725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78425" y="7324167"/>
            <a:ext cx="2566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KALovekind" pitchFamily="2" charset="0"/>
                <a:ea typeface="KAElementary" pitchFamily="2" charset="-127"/>
                <a:cs typeface="KAElementary" pitchFamily="2" charset="-127"/>
              </a:rPr>
              <a:t>Mrs. Laura Oathout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B376606-56EB-7DFC-CCFB-E4151438771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1" y="7795674"/>
            <a:ext cx="466344" cy="47610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6FC7C8E-3695-B41F-A24E-7C6C82221CF8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732800" y="8291149"/>
            <a:ext cx="460243" cy="453974"/>
            <a:chOff x="3261358" y="4404358"/>
            <a:chExt cx="1249683" cy="124968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24BAAF9-A218-FDDE-A4CE-38B2F3CDD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1358" y="4404358"/>
              <a:ext cx="1249683" cy="124968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6E6764C-448F-84DA-D965-8E60A8644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94" b="20358"/>
            <a:stretch/>
          </p:blipFill>
          <p:spPr>
            <a:xfrm rot="21396292">
              <a:off x="3505376" y="4540815"/>
              <a:ext cx="761646" cy="919492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F05D5B7-B3BB-A5CF-F997-F6ECA14344A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145009" y="7841657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A57AE3-FB3D-D147-3F7C-C725D8B37A5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157587" y="8312801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03B85A-AC2F-D6CD-B8C6-6B854680649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57480" y="2714203"/>
            <a:ext cx="2684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Happy kids tip: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A3DAAC-2AE7-A1F8-A392-189F6627AEA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52188" y="133952"/>
            <a:ext cx="77333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200" b="1" dirty="0">
                <a:latin typeface="AGHowDoYouSurvive" panose="02000603000000000000" pitchFamily="2" charset="0"/>
                <a:ea typeface="AGHowDoYouSurvive" panose="02000603000000000000" pitchFamily="2" charset="0"/>
              </a:rPr>
              <a:t>Counseling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27D754-F2C5-EEE2-1D50-1AC51B015FF7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730703" y="3721264"/>
            <a:ext cx="2711733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>
                <a:latin typeface="APLPapaTroll" panose="02000603000000000000" pitchFamily="2" charset="0"/>
                <a:ea typeface="APLPapaTroll" panose="02000603000000000000" pitchFamily="2" charset="0"/>
              </a:rPr>
              <a:t>Children thrive on routine. Set regular schedules for bedtime, meals, and homework.</a:t>
            </a:r>
          </a:p>
          <a:p>
            <a:pPr algn="ctr"/>
            <a:r>
              <a:rPr lang="en-US" sz="1900" dirty="0">
                <a:latin typeface="APLPapaTroll" panose="02000603000000000000" pitchFamily="2" charset="0"/>
                <a:ea typeface="APLPapaTroll" panose="02000603000000000000" pitchFamily="2" charset="0"/>
              </a:rPr>
              <a:t>Consistency provides a sense of security</a:t>
            </a:r>
          </a:p>
          <a:p>
            <a:pPr algn="ctr"/>
            <a:r>
              <a:rPr lang="en-US" sz="1900" dirty="0">
                <a:latin typeface="APLPapaTroll" panose="02000603000000000000" pitchFamily="2" charset="0"/>
                <a:ea typeface="APLPapaTroll" panose="02000603000000000000" pitchFamily="2" charset="0"/>
              </a:rPr>
              <a:t>and predictability</a:t>
            </a:r>
          </a:p>
          <a:p>
            <a:pPr algn="ctr"/>
            <a:r>
              <a:rPr lang="en-US" sz="1900" dirty="0">
                <a:latin typeface="APLPapaTroll" panose="02000603000000000000" pitchFamily="2" charset="0"/>
                <a:ea typeface="APLPapaTroll" panose="02000603000000000000" pitchFamily="2" charset="0"/>
              </a:rPr>
              <a:t>that make children feel safe and secure.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FD3A57-1DFD-32DF-6C2C-ED83E1794E5C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4079113" y="3858500"/>
            <a:ext cx="29358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Monthly Focus: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FE467E-7CCD-DEF1-8DC2-1A89ECAB102A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4039273" y="3297677"/>
            <a:ext cx="3002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KALovekind" pitchFamily="2" charset="0"/>
                <a:ea typeface="APLHeartEyes" panose="02000603000000000000" pitchFamily="2" charset="0"/>
              </a:rPr>
              <a:t>August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F4ADD4-5A0E-B890-468A-91253FFC5B81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064957" y="4474381"/>
            <a:ext cx="2935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6C5F6F0-4DAC-B5E2-65E3-7212635EE61D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626994" y="3212169"/>
            <a:ext cx="3002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KALovekind" pitchFamily="2" charset="0"/>
                <a:ea typeface="APLHeartEyes" panose="02000603000000000000" pitchFamily="2" charset="0"/>
              </a:rPr>
              <a:t>Establish a routine.</a:t>
            </a:r>
          </a:p>
        </p:txBody>
      </p:sp>
    </p:spTree>
    <p:extLst>
      <p:ext uri="{BB962C8B-B14F-4D97-AF65-F5344CB8AC3E}">
        <p14:creationId xmlns:p14="http://schemas.microsoft.com/office/powerpoint/2010/main" val="3246000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EDE264E-9F6E-2282-8F58-3A5E680466F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074838" y="782693"/>
            <a:ext cx="7772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 w="28575">
                  <a:solidFill>
                    <a:schemeClr val="tx1"/>
                  </a:solidFill>
                </a:ln>
                <a:solidFill>
                  <a:srgbClr val="FFE845"/>
                </a:solidFill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Newsletter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93B013A-9381-122F-3158-F5803599BAF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48280" y="6842098"/>
            <a:ext cx="3195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Let’s Connect!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C20416-F1B8-FBDC-CF47-45D7090725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78426" y="7314714"/>
            <a:ext cx="2566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KALovekind" pitchFamily="2" charset="0"/>
                <a:ea typeface="KAElementary" pitchFamily="2" charset="-127"/>
                <a:cs typeface="KAElementary" pitchFamily="2" charset="-127"/>
              </a:rPr>
              <a:t>Mrs. Laura Oathout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B376606-56EB-7DFC-CCFB-E4151438771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1" y="7795674"/>
            <a:ext cx="466344" cy="47610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6FC7C8E-3695-B41F-A24E-7C6C82221CF8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732800" y="8291149"/>
            <a:ext cx="460243" cy="453974"/>
            <a:chOff x="3261358" y="4404358"/>
            <a:chExt cx="1249683" cy="124968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24BAAF9-A218-FDDE-A4CE-38B2F3CDD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1358" y="4404358"/>
              <a:ext cx="1249683" cy="124968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6E6764C-448F-84DA-D965-8E60A8644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94" b="20358"/>
            <a:stretch/>
          </p:blipFill>
          <p:spPr>
            <a:xfrm rot="21396292">
              <a:off x="3505376" y="4540815"/>
              <a:ext cx="761646" cy="919492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F05D5B7-B3BB-A5CF-F997-F6ECA14344A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145009" y="7841657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A57AE3-FB3D-D147-3F7C-C725D8B37A5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157587" y="8312801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A3DAAC-2AE7-A1F8-A392-189F6627AEA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215266" y="151147"/>
            <a:ext cx="77333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400" b="1" dirty="0">
                <a:latin typeface="AGHowDoYouSurvive" panose="02000603000000000000" pitchFamily="2" charset="0"/>
                <a:ea typeface="AGHowDoYouSurvive" panose="02000603000000000000" pitchFamily="2" charset="0"/>
              </a:rPr>
              <a:t>Counseling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FD3A57-1DFD-32DF-6C2C-ED83E1794E5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172322" y="3804903"/>
            <a:ext cx="285919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Monthly Focus: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FE467E-7CCD-DEF1-8DC2-1A89ECAB102A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132481" y="3252502"/>
            <a:ext cx="2884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KALovekind" pitchFamily="2" charset="0"/>
                <a:ea typeface="APLHeartEyes" panose="02000603000000000000" pitchFamily="2" charset="0"/>
              </a:rPr>
              <a:t>September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F4ADD4-5A0E-B890-468A-91253FFC5B81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4165244" y="4394451"/>
            <a:ext cx="28521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3D528CF-4FD3-CD64-741F-5AB2812C1116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769347" y="2693508"/>
            <a:ext cx="2684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Happy kids tip: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3A3441B-0B8D-A166-FD36-ECB42DC2B24F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678426" y="3611769"/>
            <a:ext cx="26645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PLPapaTroll" panose="02000603000000000000" pitchFamily="2" charset="0"/>
                <a:ea typeface="APLPapaTroll" panose="02000603000000000000" pitchFamily="2" charset="0"/>
              </a:rPr>
              <a:t>Give your child your full attention when they open up to you. Encourage them to openly express their thoughts and feelings. Ask questions. This fosters trust and grows your bond.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083854F-FA68-2E65-9B4A-BF621E32FBF9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74372" y="3184658"/>
            <a:ext cx="30024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latin typeface="KALovekind" pitchFamily="2" charset="0"/>
                <a:ea typeface="APLHeartEyes" panose="02000603000000000000" pitchFamily="2" charset="0"/>
              </a:rPr>
              <a:t>Be an active listener.</a:t>
            </a:r>
          </a:p>
        </p:txBody>
      </p:sp>
    </p:spTree>
    <p:extLst>
      <p:ext uri="{BB962C8B-B14F-4D97-AF65-F5344CB8AC3E}">
        <p14:creationId xmlns:p14="http://schemas.microsoft.com/office/powerpoint/2010/main" val="1195122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EDE264E-9F6E-2282-8F58-3A5E680466F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51703" y="785216"/>
            <a:ext cx="7772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 w="28575">
                  <a:solidFill>
                    <a:schemeClr val="tx1"/>
                  </a:solidFill>
                </a:ln>
                <a:solidFill>
                  <a:srgbClr val="FFA704"/>
                </a:solidFill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Newsletter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93B013A-9381-122F-3158-F5803599BAF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63630" y="6843903"/>
            <a:ext cx="3195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Let’s Connect!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C20416-F1B8-FBDC-CF47-45D7090725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78426" y="7290179"/>
            <a:ext cx="2566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KALovekind" pitchFamily="2" charset="0"/>
                <a:ea typeface="KAElementary" pitchFamily="2" charset="-127"/>
                <a:cs typeface="KAElementary" pitchFamily="2" charset="-127"/>
              </a:rPr>
              <a:t>Mrs. Laura Oathout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B376606-56EB-7DFC-CCFB-E4151438771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1" y="7795674"/>
            <a:ext cx="466344" cy="47610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6FC7C8E-3695-B41F-A24E-7C6C82221CF8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732800" y="8291149"/>
            <a:ext cx="460243" cy="453974"/>
            <a:chOff x="3261358" y="4404358"/>
            <a:chExt cx="1249683" cy="124968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24BAAF9-A218-FDDE-A4CE-38B2F3CDD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1358" y="4404358"/>
              <a:ext cx="1249683" cy="124968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6E6764C-448F-84DA-D965-8E60A8644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94" b="20358"/>
            <a:stretch/>
          </p:blipFill>
          <p:spPr>
            <a:xfrm rot="21396292">
              <a:off x="3505376" y="4540815"/>
              <a:ext cx="761646" cy="919492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F05D5B7-B3BB-A5CF-F997-F6ECA14344A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145009" y="7841657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A57AE3-FB3D-D147-3F7C-C725D8B37A5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157587" y="8312801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A3DAAC-2AE7-A1F8-A392-189F6627AEA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52188" y="133952"/>
            <a:ext cx="77333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200" b="1" dirty="0">
                <a:latin typeface="AGHowDoYouSurvive" panose="02000603000000000000" pitchFamily="2" charset="0"/>
                <a:ea typeface="AGHowDoYouSurvive" panose="02000603000000000000" pitchFamily="2" charset="0"/>
              </a:rPr>
              <a:t>Counseling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FD3A57-1DFD-32DF-6C2C-ED83E1794E5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172322" y="3841138"/>
            <a:ext cx="29358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Monthly Focus: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FE467E-7CCD-DEF1-8DC2-1A89ECAB102A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132482" y="3280315"/>
            <a:ext cx="3002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KALovekind" pitchFamily="2" charset="0"/>
                <a:ea typeface="APLHeartEyes" panose="02000603000000000000" pitchFamily="2" charset="0"/>
              </a:rPr>
              <a:t>October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F4ADD4-5A0E-B890-468A-91253FFC5B81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4158166" y="4457019"/>
            <a:ext cx="2935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10A395F-8EB2-D466-F5CA-EAD84E1342F6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92204" y="3608529"/>
            <a:ext cx="27861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PLPapaTroll" panose="02000603000000000000" pitchFamily="2" charset="0"/>
                <a:ea typeface="APLPapaTroll" panose="02000603000000000000" pitchFamily="2" charset="0"/>
              </a:rPr>
              <a:t>Stay informed about your child's school activities, attend parent-teacher meetings, and communicate with their teachers. Volunteer! This shows your child that education is a priority.</a:t>
            </a:r>
            <a:endParaRPr lang="en-US" sz="1900" dirty="0">
              <a:latin typeface="APLPapaTroll" panose="02000603000000000000" pitchFamily="2" charset="0"/>
              <a:ea typeface="APLPapaTroll" panose="02000603000000000000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747DB1D-71C8-3852-4526-733A158F184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588151" y="3181418"/>
            <a:ext cx="300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ALovekind" pitchFamily="2" charset="0"/>
                <a:ea typeface="APLHeartEyes" panose="02000603000000000000" pitchFamily="2" charset="0"/>
              </a:rPr>
              <a:t>Get involved in school.</a:t>
            </a:r>
          </a:p>
        </p:txBody>
      </p:sp>
    </p:spTree>
    <p:extLst>
      <p:ext uri="{BB962C8B-B14F-4D97-AF65-F5344CB8AC3E}">
        <p14:creationId xmlns:p14="http://schemas.microsoft.com/office/powerpoint/2010/main" val="3793029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EDE264E-9F6E-2282-8F58-3A5E680466F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51703" y="785216"/>
            <a:ext cx="7772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 w="28575">
                  <a:solidFill>
                    <a:schemeClr val="tx1"/>
                  </a:solidFill>
                </a:ln>
                <a:solidFill>
                  <a:srgbClr val="03EFE8"/>
                </a:solidFill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Newsletter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93B013A-9381-122F-3158-F5803599BAF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63164" y="6827853"/>
            <a:ext cx="3195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Let’s Connect!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C20416-F1B8-FBDC-CF47-45D7090725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78426" y="7290179"/>
            <a:ext cx="2566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KALovekind" pitchFamily="2" charset="0"/>
                <a:ea typeface="KAElementary" pitchFamily="2" charset="-127"/>
                <a:cs typeface="KAElementary" pitchFamily="2" charset="-127"/>
              </a:rPr>
              <a:t>Mrs. Laura Oathout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B376606-56EB-7DFC-CCFB-E4151438771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1" y="7795674"/>
            <a:ext cx="466344" cy="47610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6FC7C8E-3695-B41F-A24E-7C6C82221CF8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732800" y="8291149"/>
            <a:ext cx="460243" cy="453974"/>
            <a:chOff x="3261358" y="4404358"/>
            <a:chExt cx="1249683" cy="124968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24BAAF9-A218-FDDE-A4CE-38B2F3CDD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1358" y="4404358"/>
              <a:ext cx="1249683" cy="124968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6E6764C-448F-84DA-D965-8E60A8644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94" b="20358"/>
            <a:stretch/>
          </p:blipFill>
          <p:spPr>
            <a:xfrm rot="21396292">
              <a:off x="3505376" y="4540815"/>
              <a:ext cx="761646" cy="919492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F05D5B7-B3BB-A5CF-F997-F6ECA14344A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145009" y="7841657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A57AE3-FB3D-D147-3F7C-C725D8B37A5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157587" y="8312801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FD3A57-1DFD-32DF-6C2C-ED83E1794E5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172322" y="3841138"/>
            <a:ext cx="29358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Monthly Focus: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FE467E-7CCD-DEF1-8DC2-1A89ECAB102A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137592" y="3324566"/>
            <a:ext cx="3002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KALovekind" pitchFamily="2" charset="0"/>
                <a:ea typeface="APLHeartEyes" panose="02000603000000000000" pitchFamily="2" charset="0"/>
              </a:rPr>
              <a:t>November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F4ADD4-5A0E-B890-468A-91253FFC5B81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158166" y="4457019"/>
            <a:ext cx="2935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A3DAAC-2AE7-A1F8-A392-189F6627AEA5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52188" y="133952"/>
            <a:ext cx="77333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200" b="1" dirty="0">
                <a:latin typeface="AGHowDoYouSurvive" panose="02000603000000000000" pitchFamily="2" charset="0"/>
                <a:ea typeface="AGHowDoYouSurvive" panose="02000603000000000000" pitchFamily="2" charset="0"/>
              </a:rPr>
              <a:t>Counseling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DC96016-F999-2720-6047-D728F071CD5C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752610" y="2688287"/>
            <a:ext cx="2684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Happy kids tip: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7A8A6FE-4AAB-6FFA-E5BE-55863F8D070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752610" y="3609471"/>
            <a:ext cx="26491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APLPapaTroll" panose="02000603000000000000" pitchFamily="2" charset="0"/>
                <a:ea typeface="APLPapaTroll" panose="02000603000000000000" pitchFamily="2" charset="0"/>
              </a:rPr>
              <a:t>Monitor and limit screen time to 1-2 hours per day. Encourage outdoor and imaginative play. Consider ways your child can earn screen time.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E0DB180-9FD1-785A-CF59-3277B64A2D74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56551" y="3190837"/>
            <a:ext cx="300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ALovekind" pitchFamily="2" charset="0"/>
                <a:ea typeface="APLHeartEyes" panose="02000603000000000000" pitchFamily="2" charset="0"/>
              </a:rPr>
              <a:t>Limit screen time.</a:t>
            </a:r>
          </a:p>
        </p:txBody>
      </p:sp>
    </p:spTree>
    <p:extLst>
      <p:ext uri="{BB962C8B-B14F-4D97-AF65-F5344CB8AC3E}">
        <p14:creationId xmlns:p14="http://schemas.microsoft.com/office/powerpoint/2010/main" val="3864542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EDE264E-9F6E-2282-8F58-3A5E680466F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51703" y="785216"/>
            <a:ext cx="7772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 w="28575">
                  <a:solidFill>
                    <a:schemeClr val="tx1"/>
                  </a:solidFill>
                </a:ln>
                <a:solidFill>
                  <a:srgbClr val="C04FF5"/>
                </a:solidFill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Newsletter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93B013A-9381-122F-3158-F5803599BAF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54924" y="6827853"/>
            <a:ext cx="3195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Let’s Connect!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C20416-F1B8-FBDC-CF47-45D7090725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78426" y="7315152"/>
            <a:ext cx="2566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KALovekind" pitchFamily="2" charset="0"/>
                <a:ea typeface="KAElementary" pitchFamily="2" charset="-127"/>
                <a:cs typeface="KAElementary" pitchFamily="2" charset="-127"/>
              </a:rPr>
              <a:t>Mrs. Laura Oathout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B376606-56EB-7DFC-CCFB-E4151438771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1" y="7795674"/>
            <a:ext cx="466344" cy="47610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6FC7C8E-3695-B41F-A24E-7C6C82221CF8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732800" y="8291149"/>
            <a:ext cx="460243" cy="453974"/>
            <a:chOff x="3261358" y="4404358"/>
            <a:chExt cx="1249683" cy="124968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24BAAF9-A218-FDDE-A4CE-38B2F3CDD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1358" y="4404358"/>
              <a:ext cx="1249683" cy="124968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6E6764C-448F-84DA-D965-8E60A8644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94" b="20358"/>
            <a:stretch/>
          </p:blipFill>
          <p:spPr>
            <a:xfrm rot="21396292">
              <a:off x="3505376" y="4540815"/>
              <a:ext cx="761646" cy="919492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F05D5B7-B3BB-A5CF-F997-F6ECA14344A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145009" y="7841657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A57AE3-FB3D-D147-3F7C-C725D8B37A5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157587" y="8312801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FD3A57-1DFD-32DF-6C2C-ED83E1794E5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172322" y="3841138"/>
            <a:ext cx="29358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Monthly Focus: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FE467E-7CCD-DEF1-8DC2-1A89ECAB102A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132482" y="3280315"/>
            <a:ext cx="3002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KALovekind" pitchFamily="2" charset="0"/>
                <a:ea typeface="APLHeartEyes" panose="02000603000000000000" pitchFamily="2" charset="0"/>
              </a:rPr>
              <a:t>December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F4ADD4-5A0E-B890-468A-91253FFC5B81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158166" y="4457019"/>
            <a:ext cx="2935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E9A8F1D-EDEA-69E1-9F3D-34E19F965DB1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761263" y="2714921"/>
            <a:ext cx="2684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Happy kids tip: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A3DCB48-2A87-AB4D-8852-C99C35AE544A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752610" y="3609471"/>
            <a:ext cx="26491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APLPapaTroll" panose="02000603000000000000" pitchFamily="2" charset="0"/>
                <a:ea typeface="APLPapaTroll" panose="02000603000000000000" pitchFamily="2" charset="0"/>
              </a:rPr>
              <a:t>Promote a love for reading. Read together for 15 minutes each day. Provide access to age-appropriate books and visit the local library regularly.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1D3B70F-03BC-D1E5-CB33-140CB6B4A8CF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556551" y="3190837"/>
            <a:ext cx="300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ALovekind" pitchFamily="2" charset="0"/>
                <a:ea typeface="APLHeartEyes" panose="02000603000000000000" pitchFamily="2" charset="0"/>
              </a:rPr>
              <a:t>Encourage reading.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A3DAAC-2AE7-A1F8-A392-189F6627AEA5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52188" y="133952"/>
            <a:ext cx="77333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200" b="1" dirty="0">
                <a:latin typeface="AGHowDoYouSurvive" panose="02000603000000000000" pitchFamily="2" charset="0"/>
                <a:ea typeface="AGHowDoYouSurvive" panose="02000603000000000000" pitchFamily="2" charset="0"/>
              </a:rPr>
              <a:t>Counseling</a:t>
            </a:r>
          </a:p>
        </p:txBody>
      </p:sp>
    </p:spTree>
    <p:extLst>
      <p:ext uri="{BB962C8B-B14F-4D97-AF65-F5344CB8AC3E}">
        <p14:creationId xmlns:p14="http://schemas.microsoft.com/office/powerpoint/2010/main" val="3744571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EDE264E-9F6E-2282-8F58-3A5E680466F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074838" y="767127"/>
            <a:ext cx="7772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 w="28575">
                  <a:solidFill>
                    <a:schemeClr val="tx1"/>
                  </a:solidFill>
                </a:ln>
                <a:solidFill>
                  <a:srgbClr val="FF39B8"/>
                </a:solidFill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Newsletter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93B013A-9381-122F-3158-F5803599BAF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54924" y="6853645"/>
            <a:ext cx="3195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Let’s Connect!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C20416-F1B8-FBDC-CF47-45D7090725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69719" y="7339793"/>
            <a:ext cx="2566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KALovekind" pitchFamily="2" charset="0"/>
                <a:ea typeface="KAElementary" pitchFamily="2" charset="-127"/>
                <a:cs typeface="KAElementary" pitchFamily="2" charset="-127"/>
              </a:rPr>
              <a:t>Mrs. Laura Oathout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B376606-56EB-7DFC-CCFB-E4151438771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1" y="7795674"/>
            <a:ext cx="466344" cy="47610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6FC7C8E-3695-B41F-A24E-7C6C82221CF8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732800" y="8291149"/>
            <a:ext cx="460243" cy="453974"/>
            <a:chOff x="3261358" y="4404358"/>
            <a:chExt cx="1249683" cy="124968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24BAAF9-A218-FDDE-A4CE-38B2F3CDD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1358" y="4404358"/>
              <a:ext cx="1249683" cy="124968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6E6764C-448F-84DA-D965-8E60A8644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94" b="20358"/>
            <a:stretch/>
          </p:blipFill>
          <p:spPr>
            <a:xfrm rot="21396292">
              <a:off x="3505376" y="4540815"/>
              <a:ext cx="761646" cy="919492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F05D5B7-B3BB-A5CF-F997-F6ECA14344A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145009" y="7841657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A57AE3-FB3D-D147-3F7C-C725D8B37A5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157587" y="8312801"/>
            <a:ext cx="29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FD3A57-1DFD-32DF-6C2C-ED83E1794E5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172322" y="3841138"/>
            <a:ext cx="29358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Monthly Focus: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FE467E-7CCD-DEF1-8DC2-1A89ECAB102A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132482" y="3280315"/>
            <a:ext cx="3002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KALovekind" pitchFamily="2" charset="0"/>
                <a:ea typeface="APLHeartEyes" panose="02000603000000000000" pitchFamily="2" charset="0"/>
              </a:rPr>
              <a:t>January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F4ADD4-5A0E-B890-468A-91253FFC5B81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158166" y="4457019"/>
            <a:ext cx="2935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A3DAAC-2AE7-A1F8-A392-189F6627AEA5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145009" y="142825"/>
            <a:ext cx="77333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AGHowDoYouSurvive" panose="02000603000000000000" pitchFamily="2" charset="0"/>
                <a:ea typeface="AGHowDoYouSurvive" panose="02000603000000000000" pitchFamily="2" charset="0"/>
              </a:rPr>
              <a:t>Counseling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195674D-2AD9-960F-CC67-579606265564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761263" y="2714921"/>
            <a:ext cx="2684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KAElementary" pitchFamily="2" charset="-127"/>
                <a:ea typeface="KAElementary" pitchFamily="2" charset="-127"/>
                <a:cs typeface="KAElementary" pitchFamily="2" charset="-127"/>
              </a:rPr>
              <a:t>Happy kids tip: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88CAD14-1105-2D52-5CDE-FAAA1FFA0B14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752610" y="3609471"/>
            <a:ext cx="26491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PLPapaTroll" panose="02000603000000000000" pitchFamily="2" charset="0"/>
                <a:ea typeface="APLPapaTroll" panose="02000603000000000000" pitchFamily="2" charset="0"/>
              </a:rPr>
              <a:t>Understand age-appropriate behaviors and set expectations accordingly. Your child is learning and growing every day, so </a:t>
            </a:r>
          </a:p>
          <a:p>
            <a:pPr algn="ctr"/>
            <a:r>
              <a:rPr lang="en-US" sz="2000" dirty="0">
                <a:latin typeface="APLPapaTroll" panose="02000603000000000000" pitchFamily="2" charset="0"/>
                <a:ea typeface="APLPapaTroll" panose="02000603000000000000" pitchFamily="2" charset="0"/>
              </a:rPr>
              <a:t>try to be patient and </a:t>
            </a:r>
          </a:p>
          <a:p>
            <a:pPr algn="ctr"/>
            <a:r>
              <a:rPr lang="en-US" sz="2000" dirty="0">
                <a:latin typeface="APLPapaTroll" panose="02000603000000000000" pitchFamily="2" charset="0"/>
                <a:ea typeface="APLPapaTroll" panose="02000603000000000000" pitchFamily="2" charset="0"/>
              </a:rPr>
              <a:t>help them learn from </a:t>
            </a:r>
          </a:p>
          <a:p>
            <a:pPr algn="ctr"/>
            <a:r>
              <a:rPr lang="en-US" sz="2000" dirty="0">
                <a:latin typeface="APLPapaTroll" panose="02000603000000000000" pitchFamily="2" charset="0"/>
                <a:ea typeface="APLPapaTroll" panose="02000603000000000000" pitchFamily="2" charset="0"/>
              </a:rPr>
              <a:t>their mistakes!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8809032-76F7-DCC3-2928-B41408FC36D1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602529" y="3225392"/>
            <a:ext cx="3002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KALovekind" pitchFamily="2" charset="0"/>
                <a:ea typeface="APLHeartEyes" panose="02000603000000000000" pitchFamily="2" charset="0"/>
              </a:rPr>
              <a:t>Set realistic expectations.</a:t>
            </a:r>
          </a:p>
        </p:txBody>
      </p:sp>
    </p:spTree>
    <p:extLst>
      <p:ext uri="{BB962C8B-B14F-4D97-AF65-F5344CB8AC3E}">
        <p14:creationId xmlns:p14="http://schemas.microsoft.com/office/powerpoint/2010/main" val="26983549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1624</TotalTime>
  <Words>1267</Words>
  <Application>Microsoft Office PowerPoint</Application>
  <PresentationFormat>Custom</PresentationFormat>
  <Paragraphs>432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APLPapaTroll</vt:lpstr>
      <vt:lpstr>Calibri Light</vt:lpstr>
      <vt:lpstr>KALovekind</vt:lpstr>
      <vt:lpstr>AGHowDoYouSurvive</vt:lpstr>
      <vt:lpstr>Arial</vt:lpstr>
      <vt:lpstr>Calibri</vt:lpstr>
      <vt:lpstr>KAElementary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Oathout</dc:creator>
  <cp:lastModifiedBy>Laura Oathout</cp:lastModifiedBy>
  <cp:revision>1</cp:revision>
  <dcterms:created xsi:type="dcterms:W3CDTF">2023-10-25T15:06:07Z</dcterms:created>
  <dcterms:modified xsi:type="dcterms:W3CDTF">2023-10-26T18:14:51Z</dcterms:modified>
</cp:coreProperties>
</file>