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sldIdLst>
    <p:sldId id="402" r:id="rId2"/>
    <p:sldId id="283" r:id="rId3"/>
    <p:sldId id="270" r:id="rId4"/>
    <p:sldId id="318" r:id="rId5"/>
    <p:sldId id="319" r:id="rId6"/>
    <p:sldId id="322" r:id="rId7"/>
    <p:sldId id="325" r:id="rId8"/>
    <p:sldId id="323" r:id="rId9"/>
    <p:sldId id="331" r:id="rId10"/>
    <p:sldId id="332" r:id="rId11"/>
    <p:sldId id="330" r:id="rId12"/>
    <p:sldId id="333" r:id="rId13"/>
    <p:sldId id="334" r:id="rId14"/>
    <p:sldId id="335" r:id="rId15"/>
    <p:sldId id="336" r:id="rId16"/>
    <p:sldId id="337" r:id="rId17"/>
    <p:sldId id="296" r:id="rId18"/>
    <p:sldId id="404" r:id="rId19"/>
    <p:sldId id="405" r:id="rId20"/>
    <p:sldId id="406" r:id="rId21"/>
    <p:sldId id="407" r:id="rId22"/>
    <p:sldId id="408" r:id="rId23"/>
    <p:sldId id="409" r:id="rId24"/>
    <p:sldId id="410" r:id="rId25"/>
    <p:sldId id="411" r:id="rId26"/>
    <p:sldId id="412" r:id="rId27"/>
    <p:sldId id="413" r:id="rId28"/>
    <p:sldId id="414" r:id="rId29"/>
    <p:sldId id="415" r:id="rId30"/>
    <p:sldId id="416" r:id="rId31"/>
    <p:sldId id="403" r:id="rId32"/>
  </p:sldIdLst>
  <p:sldSz cx="7772400" cy="10058400"/>
  <p:notesSz cx="6858000" cy="9144000"/>
  <p:embeddedFontLst>
    <p:embeddedFont>
      <p:font typeface="KAElementary" pitchFamily="2" charset="-127"/>
      <p:regular r:id="rId33"/>
    </p:embeddedFont>
    <p:embeddedFont>
      <p:font typeface="APLCAPSLOCK" panose="02000603000000000000" pitchFamily="2" charset="0"/>
      <p:regular r:id="rId34"/>
    </p:embeddedFont>
    <p:embeddedFont>
      <p:font typeface="APLPapaTroll" panose="02000603000000000000" pitchFamily="2" charset="0"/>
      <p:regular r:id="rId35"/>
    </p:embeddedFont>
    <p:embeddedFont>
      <p:font typeface="APLPapaTroll" panose="02000603000000000000" pitchFamily="2" charset="0"/>
      <p:regular r:id="rId35"/>
    </p:embeddedFont>
    <p:embeddedFont>
      <p:font typeface="KAHoneybun" pitchFamily="2" charset="0"/>
      <p:regular r:id="rId36"/>
    </p:embeddedFont>
    <p:embeddedFont>
      <p:font typeface="KALovekind" pitchFamily="2"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4"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921D"/>
    <a:srgbClr val="FC90FF"/>
    <a:srgbClr val="78FFA9"/>
    <a:srgbClr val="FBED20"/>
    <a:srgbClr val="FFF791"/>
    <a:srgbClr val="66FFFB"/>
    <a:srgbClr val="FF598F"/>
    <a:srgbClr val="EF7898"/>
    <a:srgbClr val="FE8A5E"/>
    <a:srgbClr val="00DE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6087"/>
  </p:normalViewPr>
  <p:slideViewPr>
    <p:cSldViewPr snapToGrid="0" showGuides="1">
      <p:cViewPr varScale="1">
        <p:scale>
          <a:sx n="78" d="100"/>
          <a:sy n="78" d="100"/>
        </p:scale>
        <p:origin x="3176" y="184"/>
      </p:cViewPr>
      <p:guideLst>
        <p:guide orient="horz" pos="3144"/>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F1E96-3569-D342-80A9-C9E465DF01EB}"/>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66A3BB3B-39CD-3C30-5CEB-CEAF4D74EB84}"/>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C85DD74D-6FF2-A86A-2385-A6BDB5BEB65F}"/>
              </a:ext>
            </a:extLst>
          </p:cNvPr>
          <p:cNvSpPr>
            <a:spLocks noGrp="1"/>
          </p:cNvSpPr>
          <p:nvPr>
            <p:ph type="dt" sz="half" idx="10"/>
          </p:nvPr>
        </p:nvSpPr>
        <p:spPr/>
        <p:txBody>
          <a:bodyPr/>
          <a:lstStyle/>
          <a:p>
            <a:fld id="{BFE1F942-659E-5A4B-9320-D600F384A273}" type="datetimeFigureOut">
              <a:rPr lang="en-US" smtClean="0"/>
              <a:t>12/3/24</a:t>
            </a:fld>
            <a:endParaRPr lang="en-US"/>
          </a:p>
        </p:txBody>
      </p:sp>
      <p:sp>
        <p:nvSpPr>
          <p:cNvPr id="5" name="Footer Placeholder 4">
            <a:extLst>
              <a:ext uri="{FF2B5EF4-FFF2-40B4-BE49-F238E27FC236}">
                <a16:creationId xmlns:a16="http://schemas.microsoft.com/office/drawing/2014/main" id="{58F7CFDD-3204-B5CE-21EE-2841C29D7B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266753-CFA3-810E-08B2-2D6F768FDECE}"/>
              </a:ext>
            </a:extLst>
          </p:cNvPr>
          <p:cNvSpPr>
            <a:spLocks noGrp="1"/>
          </p:cNvSpPr>
          <p:nvPr>
            <p:ph type="sldNum" sz="quarter" idx="12"/>
          </p:nvPr>
        </p:nvSpPr>
        <p:spPr/>
        <p:txBody>
          <a:bodyPr/>
          <a:lstStyle/>
          <a:p>
            <a:fld id="{F01CBD2A-1585-1140-A8D5-EF0D77736E3E}" type="slidenum">
              <a:rPr lang="en-US" smtClean="0"/>
              <a:t>‹#›</a:t>
            </a:fld>
            <a:endParaRPr lang="en-US"/>
          </a:p>
        </p:txBody>
      </p:sp>
    </p:spTree>
    <p:extLst>
      <p:ext uri="{BB962C8B-B14F-4D97-AF65-F5344CB8AC3E}">
        <p14:creationId xmlns:p14="http://schemas.microsoft.com/office/powerpoint/2010/main" val="134973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41F3B-1CA6-4E10-B3AA-C1F01AB8B8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7EABAF-0641-C5AC-E4EF-38333D4C20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367FD8-3430-F1E5-4478-BF291422FC01}"/>
              </a:ext>
            </a:extLst>
          </p:cNvPr>
          <p:cNvSpPr>
            <a:spLocks noGrp="1"/>
          </p:cNvSpPr>
          <p:nvPr>
            <p:ph type="dt" sz="half" idx="10"/>
          </p:nvPr>
        </p:nvSpPr>
        <p:spPr/>
        <p:txBody>
          <a:bodyPr/>
          <a:lstStyle/>
          <a:p>
            <a:fld id="{BFE1F942-659E-5A4B-9320-D600F384A273}" type="datetimeFigureOut">
              <a:rPr lang="en-US" smtClean="0"/>
              <a:t>12/3/24</a:t>
            </a:fld>
            <a:endParaRPr lang="en-US"/>
          </a:p>
        </p:txBody>
      </p:sp>
      <p:sp>
        <p:nvSpPr>
          <p:cNvPr id="5" name="Footer Placeholder 4">
            <a:extLst>
              <a:ext uri="{FF2B5EF4-FFF2-40B4-BE49-F238E27FC236}">
                <a16:creationId xmlns:a16="http://schemas.microsoft.com/office/drawing/2014/main" id="{A91DACF1-1120-A950-A699-066D16413A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FB6BD2-CDBA-E033-C754-C5CE4FE96A6B}"/>
              </a:ext>
            </a:extLst>
          </p:cNvPr>
          <p:cNvSpPr>
            <a:spLocks noGrp="1"/>
          </p:cNvSpPr>
          <p:nvPr>
            <p:ph type="sldNum" sz="quarter" idx="12"/>
          </p:nvPr>
        </p:nvSpPr>
        <p:spPr/>
        <p:txBody>
          <a:bodyPr/>
          <a:lstStyle/>
          <a:p>
            <a:fld id="{F01CBD2A-1585-1140-A8D5-EF0D77736E3E}" type="slidenum">
              <a:rPr lang="en-US" smtClean="0"/>
              <a:t>‹#›</a:t>
            </a:fld>
            <a:endParaRPr lang="en-US"/>
          </a:p>
        </p:txBody>
      </p:sp>
    </p:spTree>
    <p:extLst>
      <p:ext uri="{BB962C8B-B14F-4D97-AF65-F5344CB8AC3E}">
        <p14:creationId xmlns:p14="http://schemas.microsoft.com/office/powerpoint/2010/main" val="1125430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43FBEC-FE92-373C-95BB-02C0B05DD85F}"/>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6CCACD-4302-5993-2D14-94A087B733ED}"/>
              </a:ext>
            </a:extLst>
          </p:cNvPr>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5867FF-83DB-C4E0-7955-C1AA2A4B7C8E}"/>
              </a:ext>
            </a:extLst>
          </p:cNvPr>
          <p:cNvSpPr>
            <a:spLocks noGrp="1"/>
          </p:cNvSpPr>
          <p:nvPr>
            <p:ph type="dt" sz="half" idx="10"/>
          </p:nvPr>
        </p:nvSpPr>
        <p:spPr/>
        <p:txBody>
          <a:bodyPr/>
          <a:lstStyle/>
          <a:p>
            <a:fld id="{BFE1F942-659E-5A4B-9320-D600F384A273}" type="datetimeFigureOut">
              <a:rPr lang="en-US" smtClean="0"/>
              <a:t>12/3/24</a:t>
            </a:fld>
            <a:endParaRPr lang="en-US"/>
          </a:p>
        </p:txBody>
      </p:sp>
      <p:sp>
        <p:nvSpPr>
          <p:cNvPr id="5" name="Footer Placeholder 4">
            <a:extLst>
              <a:ext uri="{FF2B5EF4-FFF2-40B4-BE49-F238E27FC236}">
                <a16:creationId xmlns:a16="http://schemas.microsoft.com/office/drawing/2014/main" id="{0286CFB3-11A5-2952-9802-85FC73E736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5575A6-4F4D-BE7E-6CD7-100EFE084EFD}"/>
              </a:ext>
            </a:extLst>
          </p:cNvPr>
          <p:cNvSpPr>
            <a:spLocks noGrp="1"/>
          </p:cNvSpPr>
          <p:nvPr>
            <p:ph type="sldNum" sz="quarter" idx="12"/>
          </p:nvPr>
        </p:nvSpPr>
        <p:spPr/>
        <p:txBody>
          <a:bodyPr/>
          <a:lstStyle/>
          <a:p>
            <a:fld id="{F01CBD2A-1585-1140-A8D5-EF0D77736E3E}" type="slidenum">
              <a:rPr lang="en-US" smtClean="0"/>
              <a:t>‹#›</a:t>
            </a:fld>
            <a:endParaRPr lang="en-US"/>
          </a:p>
        </p:txBody>
      </p:sp>
    </p:spTree>
    <p:extLst>
      <p:ext uri="{BB962C8B-B14F-4D97-AF65-F5344CB8AC3E}">
        <p14:creationId xmlns:p14="http://schemas.microsoft.com/office/powerpoint/2010/main" val="2139721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CC14F-B8B1-7361-2DD7-8F66E4252A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8E87FA-6DD1-7CE5-CEA9-9388E9BADE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30BFBD-7640-9FD8-33C0-04133ECB93F1}"/>
              </a:ext>
            </a:extLst>
          </p:cNvPr>
          <p:cNvSpPr>
            <a:spLocks noGrp="1"/>
          </p:cNvSpPr>
          <p:nvPr>
            <p:ph type="dt" sz="half" idx="10"/>
          </p:nvPr>
        </p:nvSpPr>
        <p:spPr/>
        <p:txBody>
          <a:bodyPr/>
          <a:lstStyle/>
          <a:p>
            <a:fld id="{BFE1F942-659E-5A4B-9320-D600F384A273}" type="datetimeFigureOut">
              <a:rPr lang="en-US" smtClean="0"/>
              <a:t>12/3/24</a:t>
            </a:fld>
            <a:endParaRPr lang="en-US"/>
          </a:p>
        </p:txBody>
      </p:sp>
      <p:sp>
        <p:nvSpPr>
          <p:cNvPr id="5" name="Footer Placeholder 4">
            <a:extLst>
              <a:ext uri="{FF2B5EF4-FFF2-40B4-BE49-F238E27FC236}">
                <a16:creationId xmlns:a16="http://schemas.microsoft.com/office/drawing/2014/main" id="{94507A11-A46B-64A1-6DC5-03A3C4EEC5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B84251-75CA-DD96-9548-B13E9C7A4B9D}"/>
              </a:ext>
            </a:extLst>
          </p:cNvPr>
          <p:cNvSpPr>
            <a:spLocks noGrp="1"/>
          </p:cNvSpPr>
          <p:nvPr>
            <p:ph type="sldNum" sz="quarter" idx="12"/>
          </p:nvPr>
        </p:nvSpPr>
        <p:spPr/>
        <p:txBody>
          <a:bodyPr/>
          <a:lstStyle/>
          <a:p>
            <a:fld id="{F01CBD2A-1585-1140-A8D5-EF0D77736E3E}" type="slidenum">
              <a:rPr lang="en-US" smtClean="0"/>
              <a:t>‹#›</a:t>
            </a:fld>
            <a:endParaRPr lang="en-US"/>
          </a:p>
        </p:txBody>
      </p:sp>
    </p:spTree>
    <p:extLst>
      <p:ext uri="{BB962C8B-B14F-4D97-AF65-F5344CB8AC3E}">
        <p14:creationId xmlns:p14="http://schemas.microsoft.com/office/powerpoint/2010/main" val="31890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8D1B1-B78B-91C7-2E3D-883695E87750}"/>
              </a:ext>
            </a:extLst>
          </p:cNvPr>
          <p:cNvSpPr>
            <a:spLocks noGrp="1"/>
          </p:cNvSpPr>
          <p:nvPr>
            <p:ph type="title"/>
          </p:nvPr>
        </p:nvSpPr>
        <p:spPr>
          <a:xfrm>
            <a:off x="530305" y="2507618"/>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2412FB72-50DC-A6D1-4820-878BEDAD0769}"/>
              </a:ext>
            </a:extLst>
          </p:cNvPr>
          <p:cNvSpPr>
            <a:spLocks noGrp="1"/>
          </p:cNvSpPr>
          <p:nvPr>
            <p:ph type="body" idx="1"/>
          </p:nvPr>
        </p:nvSpPr>
        <p:spPr>
          <a:xfrm>
            <a:off x="530305" y="6731215"/>
            <a:ext cx="6703695" cy="2200274"/>
          </a:xfrm>
        </p:spPr>
        <p:txBody>
          <a:bodyPr/>
          <a:lstStyle>
            <a:lvl1pPr marL="0" indent="0">
              <a:buNone/>
              <a:defRPr sz="1530">
                <a:solidFill>
                  <a:schemeClr val="tx1">
                    <a:tint val="82000"/>
                  </a:schemeClr>
                </a:solidFill>
              </a:defRPr>
            </a:lvl1pPr>
            <a:lvl2pPr marL="291465" indent="0">
              <a:buNone/>
              <a:defRPr sz="1275">
                <a:solidFill>
                  <a:schemeClr val="tx1">
                    <a:tint val="82000"/>
                  </a:schemeClr>
                </a:solidFill>
              </a:defRPr>
            </a:lvl2pPr>
            <a:lvl3pPr marL="582930" indent="0">
              <a:buNone/>
              <a:defRPr sz="1148">
                <a:solidFill>
                  <a:schemeClr val="tx1">
                    <a:tint val="82000"/>
                  </a:schemeClr>
                </a:solidFill>
              </a:defRPr>
            </a:lvl3pPr>
            <a:lvl4pPr marL="874395" indent="0">
              <a:buNone/>
              <a:defRPr sz="1020">
                <a:solidFill>
                  <a:schemeClr val="tx1">
                    <a:tint val="82000"/>
                  </a:schemeClr>
                </a:solidFill>
              </a:defRPr>
            </a:lvl4pPr>
            <a:lvl5pPr marL="1165860" indent="0">
              <a:buNone/>
              <a:defRPr sz="1020">
                <a:solidFill>
                  <a:schemeClr val="tx1">
                    <a:tint val="82000"/>
                  </a:schemeClr>
                </a:solidFill>
              </a:defRPr>
            </a:lvl5pPr>
            <a:lvl6pPr marL="1457325" indent="0">
              <a:buNone/>
              <a:defRPr sz="1020">
                <a:solidFill>
                  <a:schemeClr val="tx1">
                    <a:tint val="82000"/>
                  </a:schemeClr>
                </a:solidFill>
              </a:defRPr>
            </a:lvl6pPr>
            <a:lvl7pPr marL="1748790" indent="0">
              <a:buNone/>
              <a:defRPr sz="1020">
                <a:solidFill>
                  <a:schemeClr val="tx1">
                    <a:tint val="82000"/>
                  </a:schemeClr>
                </a:solidFill>
              </a:defRPr>
            </a:lvl7pPr>
            <a:lvl8pPr marL="2040255" indent="0">
              <a:buNone/>
              <a:defRPr sz="1020">
                <a:solidFill>
                  <a:schemeClr val="tx1">
                    <a:tint val="82000"/>
                  </a:schemeClr>
                </a:solidFill>
              </a:defRPr>
            </a:lvl8pPr>
            <a:lvl9pPr marL="2331720" indent="0">
              <a:buNone/>
              <a:defRPr sz="102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F630D3-C0B6-2405-4006-2045F894B2E4}"/>
              </a:ext>
            </a:extLst>
          </p:cNvPr>
          <p:cNvSpPr>
            <a:spLocks noGrp="1"/>
          </p:cNvSpPr>
          <p:nvPr>
            <p:ph type="dt" sz="half" idx="10"/>
          </p:nvPr>
        </p:nvSpPr>
        <p:spPr/>
        <p:txBody>
          <a:bodyPr/>
          <a:lstStyle/>
          <a:p>
            <a:fld id="{BFE1F942-659E-5A4B-9320-D600F384A273}" type="datetimeFigureOut">
              <a:rPr lang="en-US" smtClean="0"/>
              <a:t>12/3/24</a:t>
            </a:fld>
            <a:endParaRPr lang="en-US"/>
          </a:p>
        </p:txBody>
      </p:sp>
      <p:sp>
        <p:nvSpPr>
          <p:cNvPr id="5" name="Footer Placeholder 4">
            <a:extLst>
              <a:ext uri="{FF2B5EF4-FFF2-40B4-BE49-F238E27FC236}">
                <a16:creationId xmlns:a16="http://schemas.microsoft.com/office/drawing/2014/main" id="{72B5536B-225A-D683-3188-6D5E483ACD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5D01C7-27F7-6D41-EE55-D9C8ECAF0634}"/>
              </a:ext>
            </a:extLst>
          </p:cNvPr>
          <p:cNvSpPr>
            <a:spLocks noGrp="1"/>
          </p:cNvSpPr>
          <p:nvPr>
            <p:ph type="sldNum" sz="quarter" idx="12"/>
          </p:nvPr>
        </p:nvSpPr>
        <p:spPr/>
        <p:txBody>
          <a:bodyPr/>
          <a:lstStyle/>
          <a:p>
            <a:fld id="{F01CBD2A-1585-1140-A8D5-EF0D77736E3E}" type="slidenum">
              <a:rPr lang="en-US" smtClean="0"/>
              <a:t>‹#›</a:t>
            </a:fld>
            <a:endParaRPr lang="en-US"/>
          </a:p>
        </p:txBody>
      </p:sp>
    </p:spTree>
    <p:extLst>
      <p:ext uri="{BB962C8B-B14F-4D97-AF65-F5344CB8AC3E}">
        <p14:creationId xmlns:p14="http://schemas.microsoft.com/office/powerpoint/2010/main" val="879795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21F03-8E78-2165-4864-AC74A00D00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0D8A88-991A-99FB-4ADC-D26BA99B78FE}"/>
              </a:ext>
            </a:extLst>
          </p:cNvPr>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D706C5-B90A-28F7-7F54-4A9F641E77FE}"/>
              </a:ext>
            </a:extLst>
          </p:cNvPr>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660CFE-44FB-60A5-C293-F716ABE1DF03}"/>
              </a:ext>
            </a:extLst>
          </p:cNvPr>
          <p:cNvSpPr>
            <a:spLocks noGrp="1"/>
          </p:cNvSpPr>
          <p:nvPr>
            <p:ph type="dt" sz="half" idx="10"/>
          </p:nvPr>
        </p:nvSpPr>
        <p:spPr/>
        <p:txBody>
          <a:bodyPr/>
          <a:lstStyle/>
          <a:p>
            <a:fld id="{BFE1F942-659E-5A4B-9320-D600F384A273}" type="datetimeFigureOut">
              <a:rPr lang="en-US" smtClean="0"/>
              <a:t>12/3/24</a:t>
            </a:fld>
            <a:endParaRPr lang="en-US"/>
          </a:p>
        </p:txBody>
      </p:sp>
      <p:sp>
        <p:nvSpPr>
          <p:cNvPr id="6" name="Footer Placeholder 5">
            <a:extLst>
              <a:ext uri="{FF2B5EF4-FFF2-40B4-BE49-F238E27FC236}">
                <a16:creationId xmlns:a16="http://schemas.microsoft.com/office/drawing/2014/main" id="{716B172A-CB66-5E8F-1F0E-BF76FF0CFE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D03584-99A9-BB87-7591-D4966A4687BA}"/>
              </a:ext>
            </a:extLst>
          </p:cNvPr>
          <p:cNvSpPr>
            <a:spLocks noGrp="1"/>
          </p:cNvSpPr>
          <p:nvPr>
            <p:ph type="sldNum" sz="quarter" idx="12"/>
          </p:nvPr>
        </p:nvSpPr>
        <p:spPr/>
        <p:txBody>
          <a:bodyPr/>
          <a:lstStyle/>
          <a:p>
            <a:fld id="{F01CBD2A-1585-1140-A8D5-EF0D77736E3E}" type="slidenum">
              <a:rPr lang="en-US" smtClean="0"/>
              <a:t>‹#›</a:t>
            </a:fld>
            <a:endParaRPr lang="en-US"/>
          </a:p>
        </p:txBody>
      </p:sp>
    </p:spTree>
    <p:extLst>
      <p:ext uri="{BB962C8B-B14F-4D97-AF65-F5344CB8AC3E}">
        <p14:creationId xmlns:p14="http://schemas.microsoft.com/office/powerpoint/2010/main" val="239946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EFD90-E2FE-81D4-3B96-CBB45B2DF650}"/>
              </a:ext>
            </a:extLst>
          </p:cNvPr>
          <p:cNvSpPr>
            <a:spLocks noGrp="1"/>
          </p:cNvSpPr>
          <p:nvPr>
            <p:ph type="title"/>
          </p:nvPr>
        </p:nvSpPr>
        <p:spPr>
          <a:xfrm>
            <a:off x="535366" y="535519"/>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6A0F96-C9F4-EEF6-595E-CC4B6603E2E9}"/>
              </a:ext>
            </a:extLst>
          </p:cNvPr>
          <p:cNvSpPr>
            <a:spLocks noGrp="1"/>
          </p:cNvSpPr>
          <p:nvPr>
            <p:ph type="body" idx="1"/>
          </p:nvPr>
        </p:nvSpPr>
        <p:spPr>
          <a:xfrm>
            <a:off x="535366"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4" name="Content Placeholder 3">
            <a:extLst>
              <a:ext uri="{FF2B5EF4-FFF2-40B4-BE49-F238E27FC236}">
                <a16:creationId xmlns:a16="http://schemas.microsoft.com/office/drawing/2014/main" id="{3CE3AEB2-EDE3-29FA-3693-13CD523DA203}"/>
              </a:ext>
            </a:extLst>
          </p:cNvPr>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543495-69DA-27B8-FEAD-AC01BFC579A2}"/>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6" name="Content Placeholder 5">
            <a:extLst>
              <a:ext uri="{FF2B5EF4-FFF2-40B4-BE49-F238E27FC236}">
                <a16:creationId xmlns:a16="http://schemas.microsoft.com/office/drawing/2014/main" id="{52929F80-18A8-215E-CF3C-4517412FFD9F}"/>
              </a:ext>
            </a:extLst>
          </p:cNvPr>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4485AA-0486-D373-8C49-9FEAFFF17CC9}"/>
              </a:ext>
            </a:extLst>
          </p:cNvPr>
          <p:cNvSpPr>
            <a:spLocks noGrp="1"/>
          </p:cNvSpPr>
          <p:nvPr>
            <p:ph type="dt" sz="half" idx="10"/>
          </p:nvPr>
        </p:nvSpPr>
        <p:spPr/>
        <p:txBody>
          <a:bodyPr/>
          <a:lstStyle/>
          <a:p>
            <a:fld id="{BFE1F942-659E-5A4B-9320-D600F384A273}" type="datetimeFigureOut">
              <a:rPr lang="en-US" smtClean="0"/>
              <a:t>12/3/24</a:t>
            </a:fld>
            <a:endParaRPr lang="en-US"/>
          </a:p>
        </p:txBody>
      </p:sp>
      <p:sp>
        <p:nvSpPr>
          <p:cNvPr id="8" name="Footer Placeholder 7">
            <a:extLst>
              <a:ext uri="{FF2B5EF4-FFF2-40B4-BE49-F238E27FC236}">
                <a16:creationId xmlns:a16="http://schemas.microsoft.com/office/drawing/2014/main" id="{7DA15768-A7C7-353D-D66D-9DE5E9AA5F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10BB8D-4C0D-BABE-E469-BE83EC849092}"/>
              </a:ext>
            </a:extLst>
          </p:cNvPr>
          <p:cNvSpPr>
            <a:spLocks noGrp="1"/>
          </p:cNvSpPr>
          <p:nvPr>
            <p:ph type="sldNum" sz="quarter" idx="12"/>
          </p:nvPr>
        </p:nvSpPr>
        <p:spPr/>
        <p:txBody>
          <a:bodyPr/>
          <a:lstStyle/>
          <a:p>
            <a:fld id="{F01CBD2A-1585-1140-A8D5-EF0D77736E3E}" type="slidenum">
              <a:rPr lang="en-US" smtClean="0"/>
              <a:t>‹#›</a:t>
            </a:fld>
            <a:endParaRPr lang="en-US"/>
          </a:p>
        </p:txBody>
      </p:sp>
    </p:spTree>
    <p:extLst>
      <p:ext uri="{BB962C8B-B14F-4D97-AF65-F5344CB8AC3E}">
        <p14:creationId xmlns:p14="http://schemas.microsoft.com/office/powerpoint/2010/main" val="635767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E5AD1-20CE-0CF8-B674-F9DC2FEE29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DF667B-59CB-1ED2-C00C-70A4F4E5D48B}"/>
              </a:ext>
            </a:extLst>
          </p:cNvPr>
          <p:cNvSpPr>
            <a:spLocks noGrp="1"/>
          </p:cNvSpPr>
          <p:nvPr>
            <p:ph type="dt" sz="half" idx="10"/>
          </p:nvPr>
        </p:nvSpPr>
        <p:spPr/>
        <p:txBody>
          <a:bodyPr/>
          <a:lstStyle/>
          <a:p>
            <a:fld id="{BFE1F942-659E-5A4B-9320-D600F384A273}" type="datetimeFigureOut">
              <a:rPr lang="en-US" smtClean="0"/>
              <a:t>12/3/24</a:t>
            </a:fld>
            <a:endParaRPr lang="en-US"/>
          </a:p>
        </p:txBody>
      </p:sp>
      <p:sp>
        <p:nvSpPr>
          <p:cNvPr id="4" name="Footer Placeholder 3">
            <a:extLst>
              <a:ext uri="{FF2B5EF4-FFF2-40B4-BE49-F238E27FC236}">
                <a16:creationId xmlns:a16="http://schemas.microsoft.com/office/drawing/2014/main" id="{FB7F1F79-2952-9811-BBC9-32A5D2402A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B42142-4BB9-FB91-030A-C9424E0CF3B8}"/>
              </a:ext>
            </a:extLst>
          </p:cNvPr>
          <p:cNvSpPr>
            <a:spLocks noGrp="1"/>
          </p:cNvSpPr>
          <p:nvPr>
            <p:ph type="sldNum" sz="quarter" idx="12"/>
          </p:nvPr>
        </p:nvSpPr>
        <p:spPr/>
        <p:txBody>
          <a:bodyPr/>
          <a:lstStyle/>
          <a:p>
            <a:fld id="{F01CBD2A-1585-1140-A8D5-EF0D77736E3E}" type="slidenum">
              <a:rPr lang="en-US" smtClean="0"/>
              <a:t>‹#›</a:t>
            </a:fld>
            <a:endParaRPr lang="en-US"/>
          </a:p>
        </p:txBody>
      </p:sp>
    </p:spTree>
    <p:extLst>
      <p:ext uri="{BB962C8B-B14F-4D97-AF65-F5344CB8AC3E}">
        <p14:creationId xmlns:p14="http://schemas.microsoft.com/office/powerpoint/2010/main" val="1244575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7A5400-F9DC-4485-F40B-2A68B66C6A84}"/>
              </a:ext>
            </a:extLst>
          </p:cNvPr>
          <p:cNvSpPr>
            <a:spLocks noGrp="1"/>
          </p:cNvSpPr>
          <p:nvPr>
            <p:ph type="dt" sz="half" idx="10"/>
          </p:nvPr>
        </p:nvSpPr>
        <p:spPr/>
        <p:txBody>
          <a:bodyPr/>
          <a:lstStyle/>
          <a:p>
            <a:fld id="{BFE1F942-659E-5A4B-9320-D600F384A273}" type="datetimeFigureOut">
              <a:rPr lang="en-US" smtClean="0"/>
              <a:t>12/3/24</a:t>
            </a:fld>
            <a:endParaRPr lang="en-US"/>
          </a:p>
        </p:txBody>
      </p:sp>
      <p:sp>
        <p:nvSpPr>
          <p:cNvPr id="3" name="Footer Placeholder 2">
            <a:extLst>
              <a:ext uri="{FF2B5EF4-FFF2-40B4-BE49-F238E27FC236}">
                <a16:creationId xmlns:a16="http://schemas.microsoft.com/office/drawing/2014/main" id="{6D7F8F83-8087-C119-7C59-FA39495C99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A5ABA7-518A-7FDF-3BCF-144F48AF4B93}"/>
              </a:ext>
            </a:extLst>
          </p:cNvPr>
          <p:cNvSpPr>
            <a:spLocks noGrp="1"/>
          </p:cNvSpPr>
          <p:nvPr>
            <p:ph type="sldNum" sz="quarter" idx="12"/>
          </p:nvPr>
        </p:nvSpPr>
        <p:spPr/>
        <p:txBody>
          <a:bodyPr/>
          <a:lstStyle/>
          <a:p>
            <a:fld id="{F01CBD2A-1585-1140-A8D5-EF0D77736E3E}" type="slidenum">
              <a:rPr lang="en-US" smtClean="0"/>
              <a:t>‹#›</a:t>
            </a:fld>
            <a:endParaRPr lang="en-US"/>
          </a:p>
        </p:txBody>
      </p:sp>
    </p:spTree>
    <p:extLst>
      <p:ext uri="{BB962C8B-B14F-4D97-AF65-F5344CB8AC3E}">
        <p14:creationId xmlns:p14="http://schemas.microsoft.com/office/powerpoint/2010/main" val="4102530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FA8B4-4E35-C495-E9B5-7955758759B5}"/>
              </a:ext>
            </a:extLst>
          </p:cNvPr>
          <p:cNvSpPr>
            <a:spLocks noGrp="1"/>
          </p:cNvSpPr>
          <p:nvPr>
            <p:ph type="title"/>
          </p:nvPr>
        </p:nvSpPr>
        <p:spPr>
          <a:xfrm>
            <a:off x="535366"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90B26830-B090-CE52-633C-5D53AC4515C1}"/>
              </a:ext>
            </a:extLst>
          </p:cNvPr>
          <p:cNvSpPr>
            <a:spLocks noGrp="1"/>
          </p:cNvSpPr>
          <p:nvPr>
            <p:ph idx="1"/>
          </p:nvPr>
        </p:nvSpPr>
        <p:spPr>
          <a:xfrm>
            <a:off x="3304282" y="1448226"/>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3DC0E7-E90B-628A-A921-2CD1F933F70E}"/>
              </a:ext>
            </a:extLst>
          </p:cNvPr>
          <p:cNvSpPr>
            <a:spLocks noGrp="1"/>
          </p:cNvSpPr>
          <p:nvPr>
            <p:ph type="body" sz="half" idx="2"/>
          </p:nvPr>
        </p:nvSpPr>
        <p:spPr>
          <a:xfrm>
            <a:off x="535366"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a:extLst>
              <a:ext uri="{FF2B5EF4-FFF2-40B4-BE49-F238E27FC236}">
                <a16:creationId xmlns:a16="http://schemas.microsoft.com/office/drawing/2014/main" id="{8085292E-B53D-D585-26B6-CCF045F43AEF}"/>
              </a:ext>
            </a:extLst>
          </p:cNvPr>
          <p:cNvSpPr>
            <a:spLocks noGrp="1"/>
          </p:cNvSpPr>
          <p:nvPr>
            <p:ph type="dt" sz="half" idx="10"/>
          </p:nvPr>
        </p:nvSpPr>
        <p:spPr/>
        <p:txBody>
          <a:bodyPr/>
          <a:lstStyle/>
          <a:p>
            <a:fld id="{BFE1F942-659E-5A4B-9320-D600F384A273}" type="datetimeFigureOut">
              <a:rPr lang="en-US" smtClean="0"/>
              <a:t>12/3/24</a:t>
            </a:fld>
            <a:endParaRPr lang="en-US"/>
          </a:p>
        </p:txBody>
      </p:sp>
      <p:sp>
        <p:nvSpPr>
          <p:cNvPr id="6" name="Footer Placeholder 5">
            <a:extLst>
              <a:ext uri="{FF2B5EF4-FFF2-40B4-BE49-F238E27FC236}">
                <a16:creationId xmlns:a16="http://schemas.microsoft.com/office/drawing/2014/main" id="{3B1EC742-AECF-A03E-93D4-52CB40BFD6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51FB26-1DA6-3591-D93B-CDF44A76D9BE}"/>
              </a:ext>
            </a:extLst>
          </p:cNvPr>
          <p:cNvSpPr>
            <a:spLocks noGrp="1"/>
          </p:cNvSpPr>
          <p:nvPr>
            <p:ph type="sldNum" sz="quarter" idx="12"/>
          </p:nvPr>
        </p:nvSpPr>
        <p:spPr/>
        <p:txBody>
          <a:bodyPr/>
          <a:lstStyle/>
          <a:p>
            <a:fld id="{F01CBD2A-1585-1140-A8D5-EF0D77736E3E}" type="slidenum">
              <a:rPr lang="en-US" smtClean="0"/>
              <a:t>‹#›</a:t>
            </a:fld>
            <a:endParaRPr lang="en-US"/>
          </a:p>
        </p:txBody>
      </p:sp>
    </p:spTree>
    <p:extLst>
      <p:ext uri="{BB962C8B-B14F-4D97-AF65-F5344CB8AC3E}">
        <p14:creationId xmlns:p14="http://schemas.microsoft.com/office/powerpoint/2010/main" val="838719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25FF9-BEDA-36F9-568F-C4285030E307}"/>
              </a:ext>
            </a:extLst>
          </p:cNvPr>
          <p:cNvSpPr>
            <a:spLocks noGrp="1"/>
          </p:cNvSpPr>
          <p:nvPr>
            <p:ph type="title"/>
          </p:nvPr>
        </p:nvSpPr>
        <p:spPr>
          <a:xfrm>
            <a:off x="535366"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F3788A18-883B-E199-2509-61E8EF6F0F71}"/>
              </a:ext>
            </a:extLst>
          </p:cNvPr>
          <p:cNvSpPr>
            <a:spLocks noGrp="1"/>
          </p:cNvSpPr>
          <p:nvPr>
            <p:ph type="pic" idx="1"/>
          </p:nvPr>
        </p:nvSpPr>
        <p:spPr>
          <a:xfrm>
            <a:off x="3304282" y="1448226"/>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ABE96FB5-9A09-1546-407E-D59EC6CB401E}"/>
              </a:ext>
            </a:extLst>
          </p:cNvPr>
          <p:cNvSpPr>
            <a:spLocks noGrp="1"/>
          </p:cNvSpPr>
          <p:nvPr>
            <p:ph type="body" sz="half" idx="2"/>
          </p:nvPr>
        </p:nvSpPr>
        <p:spPr>
          <a:xfrm>
            <a:off x="535366"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a:extLst>
              <a:ext uri="{FF2B5EF4-FFF2-40B4-BE49-F238E27FC236}">
                <a16:creationId xmlns:a16="http://schemas.microsoft.com/office/drawing/2014/main" id="{67F66E2B-47CF-A2C5-E923-EAF5189428BF}"/>
              </a:ext>
            </a:extLst>
          </p:cNvPr>
          <p:cNvSpPr>
            <a:spLocks noGrp="1"/>
          </p:cNvSpPr>
          <p:nvPr>
            <p:ph type="dt" sz="half" idx="10"/>
          </p:nvPr>
        </p:nvSpPr>
        <p:spPr/>
        <p:txBody>
          <a:bodyPr/>
          <a:lstStyle/>
          <a:p>
            <a:fld id="{BFE1F942-659E-5A4B-9320-D600F384A273}" type="datetimeFigureOut">
              <a:rPr lang="en-US" smtClean="0"/>
              <a:t>12/3/24</a:t>
            </a:fld>
            <a:endParaRPr lang="en-US"/>
          </a:p>
        </p:txBody>
      </p:sp>
      <p:sp>
        <p:nvSpPr>
          <p:cNvPr id="6" name="Footer Placeholder 5">
            <a:extLst>
              <a:ext uri="{FF2B5EF4-FFF2-40B4-BE49-F238E27FC236}">
                <a16:creationId xmlns:a16="http://schemas.microsoft.com/office/drawing/2014/main" id="{FFB09A50-E655-C09C-01FE-DBA6BE01E5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A7D983-0676-CFC0-CF13-83B35DB332B3}"/>
              </a:ext>
            </a:extLst>
          </p:cNvPr>
          <p:cNvSpPr>
            <a:spLocks noGrp="1"/>
          </p:cNvSpPr>
          <p:nvPr>
            <p:ph type="sldNum" sz="quarter" idx="12"/>
          </p:nvPr>
        </p:nvSpPr>
        <p:spPr/>
        <p:txBody>
          <a:bodyPr/>
          <a:lstStyle/>
          <a:p>
            <a:fld id="{F01CBD2A-1585-1140-A8D5-EF0D77736E3E}" type="slidenum">
              <a:rPr lang="en-US" smtClean="0"/>
              <a:t>‹#›</a:t>
            </a:fld>
            <a:endParaRPr lang="en-US"/>
          </a:p>
        </p:txBody>
      </p:sp>
    </p:spTree>
    <p:extLst>
      <p:ext uri="{BB962C8B-B14F-4D97-AF65-F5344CB8AC3E}">
        <p14:creationId xmlns:p14="http://schemas.microsoft.com/office/powerpoint/2010/main" val="4205008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C6267E-5A06-22CA-C613-F0F67B34501B}"/>
              </a:ext>
            </a:extLst>
          </p:cNvPr>
          <p:cNvSpPr>
            <a:spLocks noGrp="1"/>
          </p:cNvSpPr>
          <p:nvPr>
            <p:ph type="title"/>
          </p:nvPr>
        </p:nvSpPr>
        <p:spPr>
          <a:xfrm>
            <a:off x="534354"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04DA82-330D-33D9-8B9A-475C54CF1932}"/>
              </a:ext>
            </a:extLst>
          </p:cNvPr>
          <p:cNvSpPr>
            <a:spLocks noGrp="1"/>
          </p:cNvSpPr>
          <p:nvPr>
            <p:ph type="body" idx="1"/>
          </p:nvPr>
        </p:nvSpPr>
        <p:spPr>
          <a:xfrm>
            <a:off x="534354"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19480-A530-E21B-7031-705D9B2EB15B}"/>
              </a:ext>
            </a:extLst>
          </p:cNvPr>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765">
                <a:solidFill>
                  <a:schemeClr val="tx1">
                    <a:tint val="82000"/>
                  </a:schemeClr>
                </a:solidFill>
              </a:defRPr>
            </a:lvl1pPr>
          </a:lstStyle>
          <a:p>
            <a:fld id="{BFE1F942-659E-5A4B-9320-D600F384A273}" type="datetimeFigureOut">
              <a:rPr lang="en-US" smtClean="0"/>
              <a:t>12/3/24</a:t>
            </a:fld>
            <a:endParaRPr lang="en-US"/>
          </a:p>
        </p:txBody>
      </p:sp>
      <p:sp>
        <p:nvSpPr>
          <p:cNvPr id="5" name="Footer Placeholder 4">
            <a:extLst>
              <a:ext uri="{FF2B5EF4-FFF2-40B4-BE49-F238E27FC236}">
                <a16:creationId xmlns:a16="http://schemas.microsoft.com/office/drawing/2014/main" id="{D086FD4A-4D62-27B7-88FC-6344DBC252D7}"/>
              </a:ext>
            </a:extLst>
          </p:cNvPr>
          <p:cNvSpPr>
            <a:spLocks noGrp="1"/>
          </p:cNvSpPr>
          <p:nvPr>
            <p:ph type="ftr" sz="quarter" idx="3"/>
          </p:nvPr>
        </p:nvSpPr>
        <p:spPr>
          <a:xfrm>
            <a:off x="2574609" y="9322649"/>
            <a:ext cx="2623185" cy="535517"/>
          </a:xfrm>
          <a:prstGeom prst="rect">
            <a:avLst/>
          </a:prstGeom>
        </p:spPr>
        <p:txBody>
          <a:bodyPr vert="horz" lIns="91440" tIns="45720" rIns="91440" bIns="45720" rtlCol="0" anchor="ctr"/>
          <a:lstStyle>
            <a:lvl1pPr algn="ctr">
              <a:defRPr sz="765">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539A34D-AAAB-A54C-8DA3-D0AEBEB0755B}"/>
              </a:ext>
            </a:extLst>
          </p:cNvPr>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765">
                <a:solidFill>
                  <a:schemeClr val="tx1">
                    <a:tint val="82000"/>
                  </a:schemeClr>
                </a:solidFill>
              </a:defRPr>
            </a:lvl1pPr>
          </a:lstStyle>
          <a:p>
            <a:fld id="{F01CBD2A-1585-1140-A8D5-EF0D77736E3E}" type="slidenum">
              <a:rPr lang="en-US" smtClean="0"/>
              <a:t>‹#›</a:t>
            </a:fld>
            <a:endParaRPr lang="en-US"/>
          </a:p>
        </p:txBody>
      </p:sp>
    </p:spTree>
    <p:extLst>
      <p:ext uri="{BB962C8B-B14F-4D97-AF65-F5344CB8AC3E}">
        <p14:creationId xmlns:p14="http://schemas.microsoft.com/office/powerpoint/2010/main" val="2733975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3.png"/><Relationship Id="rId18" Type="http://schemas.openxmlformats.org/officeDocument/2006/relationships/hyperlink" Target="http://www.instagram.com/musiccitycounselor" TargetMode="Externa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hyperlink" Target="mailto:%22mailto:laura@musiccityounselor.com%22" TargetMode="External"/><Relationship Id="rId17" Type="http://schemas.openxmlformats.org/officeDocument/2006/relationships/image" Target="../media/image5.png"/><Relationship Id="rId2" Type="http://schemas.openxmlformats.org/officeDocument/2006/relationships/tags" Target="../tags/tag2.xml"/><Relationship Id="rId16" Type="http://schemas.openxmlformats.org/officeDocument/2006/relationships/hyperlink" Target="http://www.facebook.com/musiccitycounselor" TargetMode="External"/><Relationship Id="rId20" Type="http://schemas.openxmlformats.org/officeDocument/2006/relationships/hyperlink" Target="http://www.counselorcollab.com/" TargetMode="Externa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png"/><Relationship Id="rId5" Type="http://schemas.openxmlformats.org/officeDocument/2006/relationships/tags" Target="../tags/tag5.xml"/><Relationship Id="rId15" Type="http://schemas.openxmlformats.org/officeDocument/2006/relationships/image" Target="../media/image4.png"/><Relationship Id="rId10" Type="http://schemas.openxmlformats.org/officeDocument/2006/relationships/hyperlink" Target="http://www.teacherspayteachers.com/store/music-city-counselor" TargetMode="External"/><Relationship Id="rId19" Type="http://schemas.openxmlformats.org/officeDocument/2006/relationships/image" Target="../media/image6.png"/><Relationship Id="rId4" Type="http://schemas.openxmlformats.org/officeDocument/2006/relationships/tags" Target="../tags/tag4.xml"/><Relationship Id="rId9" Type="http://schemas.openxmlformats.org/officeDocument/2006/relationships/image" Target="../media/image1.png"/><Relationship Id="rId14" Type="http://schemas.openxmlformats.org/officeDocument/2006/relationships/hyperlink" Target="http://www.musiccitycounselor.com/" TargetMode="External"/></Relationships>
</file>

<file path=ppt/slides/_rels/slide10.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tags" Target="../tags/tag116.xml"/><Relationship Id="rId18" Type="http://schemas.openxmlformats.org/officeDocument/2006/relationships/image" Target="../media/image17.png"/><Relationship Id="rId3" Type="http://schemas.openxmlformats.org/officeDocument/2006/relationships/tags" Target="../tags/tag106.xml"/><Relationship Id="rId7" Type="http://schemas.openxmlformats.org/officeDocument/2006/relationships/tags" Target="../tags/tag110.xml"/><Relationship Id="rId12" Type="http://schemas.openxmlformats.org/officeDocument/2006/relationships/tags" Target="../tags/tag115.xml"/><Relationship Id="rId17" Type="http://schemas.openxmlformats.org/officeDocument/2006/relationships/slideLayout" Target="../slideLayouts/slideLayout1.xml"/><Relationship Id="rId2" Type="http://schemas.openxmlformats.org/officeDocument/2006/relationships/tags" Target="../tags/tag105.xml"/><Relationship Id="rId16" Type="http://schemas.openxmlformats.org/officeDocument/2006/relationships/tags" Target="../tags/tag119.xml"/><Relationship Id="rId20" Type="http://schemas.openxmlformats.org/officeDocument/2006/relationships/image" Target="../media/image11.png"/><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tags" Target="../tags/tag114.xml"/><Relationship Id="rId5" Type="http://schemas.openxmlformats.org/officeDocument/2006/relationships/tags" Target="../tags/tag108.xml"/><Relationship Id="rId15" Type="http://schemas.openxmlformats.org/officeDocument/2006/relationships/tags" Target="../tags/tag118.xml"/><Relationship Id="rId10" Type="http://schemas.openxmlformats.org/officeDocument/2006/relationships/tags" Target="../tags/tag113.xml"/><Relationship Id="rId19" Type="http://schemas.openxmlformats.org/officeDocument/2006/relationships/image" Target="../media/image10.png"/><Relationship Id="rId4" Type="http://schemas.openxmlformats.org/officeDocument/2006/relationships/tags" Target="../tags/tag107.xml"/><Relationship Id="rId9" Type="http://schemas.openxmlformats.org/officeDocument/2006/relationships/tags" Target="../tags/tag112.xml"/><Relationship Id="rId14" Type="http://schemas.openxmlformats.org/officeDocument/2006/relationships/tags" Target="../tags/tag117.xml"/></Relationships>
</file>

<file path=ppt/slides/_rels/slide11.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tags" Target="../tags/tag132.xml"/><Relationship Id="rId18" Type="http://schemas.openxmlformats.org/officeDocument/2006/relationships/image" Target="../media/image18.png"/><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tags" Target="../tags/tag131.xml"/><Relationship Id="rId17" Type="http://schemas.openxmlformats.org/officeDocument/2006/relationships/slideLayout" Target="../slideLayouts/slideLayout1.xml"/><Relationship Id="rId2" Type="http://schemas.openxmlformats.org/officeDocument/2006/relationships/tags" Target="../tags/tag121.xml"/><Relationship Id="rId16" Type="http://schemas.openxmlformats.org/officeDocument/2006/relationships/tags" Target="../tags/tag135.xml"/><Relationship Id="rId20" Type="http://schemas.openxmlformats.org/officeDocument/2006/relationships/image" Target="../media/image11.png"/><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tags" Target="../tags/tag130.xml"/><Relationship Id="rId5" Type="http://schemas.openxmlformats.org/officeDocument/2006/relationships/tags" Target="../tags/tag124.xml"/><Relationship Id="rId15" Type="http://schemas.openxmlformats.org/officeDocument/2006/relationships/tags" Target="../tags/tag134.xml"/><Relationship Id="rId10" Type="http://schemas.openxmlformats.org/officeDocument/2006/relationships/tags" Target="../tags/tag129.xml"/><Relationship Id="rId19" Type="http://schemas.openxmlformats.org/officeDocument/2006/relationships/image" Target="../media/image10.png"/><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tags" Target="../tags/tag133.xml"/></Relationships>
</file>

<file path=ppt/slides/_rels/slide12.xml.rels><?xml version="1.0" encoding="UTF-8" standalone="yes"?>
<Relationships xmlns="http://schemas.openxmlformats.org/package/2006/relationships"><Relationship Id="rId8" Type="http://schemas.openxmlformats.org/officeDocument/2006/relationships/tags" Target="../tags/tag143.xml"/><Relationship Id="rId13" Type="http://schemas.openxmlformats.org/officeDocument/2006/relationships/tags" Target="../tags/tag148.xml"/><Relationship Id="rId18" Type="http://schemas.openxmlformats.org/officeDocument/2006/relationships/image" Target="../media/image19.png"/><Relationship Id="rId3" Type="http://schemas.openxmlformats.org/officeDocument/2006/relationships/tags" Target="../tags/tag138.xml"/><Relationship Id="rId7" Type="http://schemas.openxmlformats.org/officeDocument/2006/relationships/tags" Target="../tags/tag142.xml"/><Relationship Id="rId12" Type="http://schemas.openxmlformats.org/officeDocument/2006/relationships/tags" Target="../tags/tag147.xml"/><Relationship Id="rId17" Type="http://schemas.openxmlformats.org/officeDocument/2006/relationships/slideLayout" Target="../slideLayouts/slideLayout1.xml"/><Relationship Id="rId2" Type="http://schemas.openxmlformats.org/officeDocument/2006/relationships/tags" Target="../tags/tag137.xml"/><Relationship Id="rId16" Type="http://schemas.openxmlformats.org/officeDocument/2006/relationships/tags" Target="../tags/tag151.xml"/><Relationship Id="rId20" Type="http://schemas.openxmlformats.org/officeDocument/2006/relationships/image" Target="../media/image11.png"/><Relationship Id="rId1" Type="http://schemas.openxmlformats.org/officeDocument/2006/relationships/tags" Target="../tags/tag136.xml"/><Relationship Id="rId6" Type="http://schemas.openxmlformats.org/officeDocument/2006/relationships/tags" Target="../tags/tag141.xml"/><Relationship Id="rId11" Type="http://schemas.openxmlformats.org/officeDocument/2006/relationships/tags" Target="../tags/tag146.xml"/><Relationship Id="rId5" Type="http://schemas.openxmlformats.org/officeDocument/2006/relationships/tags" Target="../tags/tag140.xml"/><Relationship Id="rId15" Type="http://schemas.openxmlformats.org/officeDocument/2006/relationships/tags" Target="../tags/tag150.xml"/><Relationship Id="rId10" Type="http://schemas.openxmlformats.org/officeDocument/2006/relationships/tags" Target="../tags/tag145.xml"/><Relationship Id="rId19" Type="http://schemas.openxmlformats.org/officeDocument/2006/relationships/image" Target="../media/image10.png"/><Relationship Id="rId4" Type="http://schemas.openxmlformats.org/officeDocument/2006/relationships/tags" Target="../tags/tag139.xml"/><Relationship Id="rId9" Type="http://schemas.openxmlformats.org/officeDocument/2006/relationships/tags" Target="../tags/tag144.xml"/><Relationship Id="rId14" Type="http://schemas.openxmlformats.org/officeDocument/2006/relationships/tags" Target="../tags/tag149.xml"/></Relationships>
</file>

<file path=ppt/slides/_rels/slide13.xml.rels><?xml version="1.0" encoding="UTF-8" standalone="yes"?>
<Relationships xmlns="http://schemas.openxmlformats.org/package/2006/relationships"><Relationship Id="rId8" Type="http://schemas.openxmlformats.org/officeDocument/2006/relationships/tags" Target="../tags/tag159.xml"/><Relationship Id="rId13" Type="http://schemas.openxmlformats.org/officeDocument/2006/relationships/tags" Target="../tags/tag164.xml"/><Relationship Id="rId18" Type="http://schemas.openxmlformats.org/officeDocument/2006/relationships/image" Target="../media/image20.png"/><Relationship Id="rId3" Type="http://schemas.openxmlformats.org/officeDocument/2006/relationships/tags" Target="../tags/tag154.xml"/><Relationship Id="rId7" Type="http://schemas.openxmlformats.org/officeDocument/2006/relationships/tags" Target="../tags/tag158.xml"/><Relationship Id="rId12" Type="http://schemas.openxmlformats.org/officeDocument/2006/relationships/tags" Target="../tags/tag163.xml"/><Relationship Id="rId17" Type="http://schemas.openxmlformats.org/officeDocument/2006/relationships/slideLayout" Target="../slideLayouts/slideLayout1.xml"/><Relationship Id="rId2" Type="http://schemas.openxmlformats.org/officeDocument/2006/relationships/tags" Target="../tags/tag153.xml"/><Relationship Id="rId16" Type="http://schemas.openxmlformats.org/officeDocument/2006/relationships/tags" Target="../tags/tag167.xml"/><Relationship Id="rId20" Type="http://schemas.openxmlformats.org/officeDocument/2006/relationships/image" Target="../media/image11.png"/><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tags" Target="../tags/tag162.xml"/><Relationship Id="rId5" Type="http://schemas.openxmlformats.org/officeDocument/2006/relationships/tags" Target="../tags/tag156.xml"/><Relationship Id="rId15" Type="http://schemas.openxmlformats.org/officeDocument/2006/relationships/tags" Target="../tags/tag166.xml"/><Relationship Id="rId10" Type="http://schemas.openxmlformats.org/officeDocument/2006/relationships/tags" Target="../tags/tag161.xml"/><Relationship Id="rId19" Type="http://schemas.openxmlformats.org/officeDocument/2006/relationships/image" Target="../media/image10.png"/><Relationship Id="rId4" Type="http://schemas.openxmlformats.org/officeDocument/2006/relationships/tags" Target="../tags/tag155.xml"/><Relationship Id="rId9" Type="http://schemas.openxmlformats.org/officeDocument/2006/relationships/tags" Target="../tags/tag160.xml"/><Relationship Id="rId14" Type="http://schemas.openxmlformats.org/officeDocument/2006/relationships/tags" Target="../tags/tag165.xml"/></Relationships>
</file>

<file path=ppt/slides/_rels/slide14.xml.rels><?xml version="1.0" encoding="UTF-8" standalone="yes"?>
<Relationships xmlns="http://schemas.openxmlformats.org/package/2006/relationships"><Relationship Id="rId8" Type="http://schemas.openxmlformats.org/officeDocument/2006/relationships/tags" Target="../tags/tag175.xml"/><Relationship Id="rId13" Type="http://schemas.openxmlformats.org/officeDocument/2006/relationships/tags" Target="../tags/tag180.xml"/><Relationship Id="rId18" Type="http://schemas.openxmlformats.org/officeDocument/2006/relationships/image" Target="../media/image21.png"/><Relationship Id="rId3" Type="http://schemas.openxmlformats.org/officeDocument/2006/relationships/tags" Target="../tags/tag170.xml"/><Relationship Id="rId7" Type="http://schemas.openxmlformats.org/officeDocument/2006/relationships/tags" Target="../tags/tag174.xml"/><Relationship Id="rId12" Type="http://schemas.openxmlformats.org/officeDocument/2006/relationships/tags" Target="../tags/tag179.xml"/><Relationship Id="rId17" Type="http://schemas.openxmlformats.org/officeDocument/2006/relationships/slideLayout" Target="../slideLayouts/slideLayout1.xml"/><Relationship Id="rId2" Type="http://schemas.openxmlformats.org/officeDocument/2006/relationships/tags" Target="../tags/tag169.xml"/><Relationship Id="rId16" Type="http://schemas.openxmlformats.org/officeDocument/2006/relationships/tags" Target="../tags/tag183.xml"/><Relationship Id="rId20" Type="http://schemas.openxmlformats.org/officeDocument/2006/relationships/image" Target="../media/image11.png"/><Relationship Id="rId1" Type="http://schemas.openxmlformats.org/officeDocument/2006/relationships/tags" Target="../tags/tag168.xml"/><Relationship Id="rId6" Type="http://schemas.openxmlformats.org/officeDocument/2006/relationships/tags" Target="../tags/tag173.xml"/><Relationship Id="rId11" Type="http://schemas.openxmlformats.org/officeDocument/2006/relationships/tags" Target="../tags/tag178.xml"/><Relationship Id="rId5" Type="http://schemas.openxmlformats.org/officeDocument/2006/relationships/tags" Target="../tags/tag172.xml"/><Relationship Id="rId15" Type="http://schemas.openxmlformats.org/officeDocument/2006/relationships/tags" Target="../tags/tag182.xml"/><Relationship Id="rId10" Type="http://schemas.openxmlformats.org/officeDocument/2006/relationships/tags" Target="../tags/tag177.xml"/><Relationship Id="rId19" Type="http://schemas.openxmlformats.org/officeDocument/2006/relationships/image" Target="../media/image10.png"/><Relationship Id="rId4" Type="http://schemas.openxmlformats.org/officeDocument/2006/relationships/tags" Target="../tags/tag171.xml"/><Relationship Id="rId9" Type="http://schemas.openxmlformats.org/officeDocument/2006/relationships/tags" Target="../tags/tag176.xml"/><Relationship Id="rId14" Type="http://schemas.openxmlformats.org/officeDocument/2006/relationships/tags" Target="../tags/tag181.xml"/></Relationships>
</file>

<file path=ppt/slides/_rels/slide15.xml.rels><?xml version="1.0" encoding="UTF-8" standalone="yes"?>
<Relationships xmlns="http://schemas.openxmlformats.org/package/2006/relationships"><Relationship Id="rId8" Type="http://schemas.openxmlformats.org/officeDocument/2006/relationships/tags" Target="../tags/tag191.xml"/><Relationship Id="rId13" Type="http://schemas.openxmlformats.org/officeDocument/2006/relationships/tags" Target="../tags/tag196.xml"/><Relationship Id="rId18" Type="http://schemas.openxmlformats.org/officeDocument/2006/relationships/image" Target="../media/image22.png"/><Relationship Id="rId3" Type="http://schemas.openxmlformats.org/officeDocument/2006/relationships/tags" Target="../tags/tag186.xml"/><Relationship Id="rId7" Type="http://schemas.openxmlformats.org/officeDocument/2006/relationships/tags" Target="../tags/tag190.xml"/><Relationship Id="rId12" Type="http://schemas.openxmlformats.org/officeDocument/2006/relationships/tags" Target="../tags/tag195.xml"/><Relationship Id="rId17" Type="http://schemas.openxmlformats.org/officeDocument/2006/relationships/slideLayout" Target="../slideLayouts/slideLayout1.xml"/><Relationship Id="rId2" Type="http://schemas.openxmlformats.org/officeDocument/2006/relationships/tags" Target="../tags/tag185.xml"/><Relationship Id="rId16" Type="http://schemas.openxmlformats.org/officeDocument/2006/relationships/tags" Target="../tags/tag199.xml"/><Relationship Id="rId20" Type="http://schemas.openxmlformats.org/officeDocument/2006/relationships/image" Target="../media/image11.png"/><Relationship Id="rId1" Type="http://schemas.openxmlformats.org/officeDocument/2006/relationships/tags" Target="../tags/tag184.xml"/><Relationship Id="rId6" Type="http://schemas.openxmlformats.org/officeDocument/2006/relationships/tags" Target="../tags/tag189.xml"/><Relationship Id="rId11" Type="http://schemas.openxmlformats.org/officeDocument/2006/relationships/tags" Target="../tags/tag194.xml"/><Relationship Id="rId5" Type="http://schemas.openxmlformats.org/officeDocument/2006/relationships/tags" Target="../tags/tag188.xml"/><Relationship Id="rId15" Type="http://schemas.openxmlformats.org/officeDocument/2006/relationships/tags" Target="../tags/tag198.xml"/><Relationship Id="rId10" Type="http://schemas.openxmlformats.org/officeDocument/2006/relationships/tags" Target="../tags/tag193.xml"/><Relationship Id="rId19" Type="http://schemas.openxmlformats.org/officeDocument/2006/relationships/image" Target="../media/image10.png"/><Relationship Id="rId4" Type="http://schemas.openxmlformats.org/officeDocument/2006/relationships/tags" Target="../tags/tag187.xml"/><Relationship Id="rId9" Type="http://schemas.openxmlformats.org/officeDocument/2006/relationships/tags" Target="../tags/tag192.xml"/><Relationship Id="rId14" Type="http://schemas.openxmlformats.org/officeDocument/2006/relationships/tags" Target="../tags/tag197.xml"/></Relationships>
</file>

<file path=ppt/slides/_rels/slide16.xml.rels><?xml version="1.0" encoding="UTF-8" standalone="yes"?>
<Relationships xmlns="http://schemas.openxmlformats.org/package/2006/relationships"><Relationship Id="rId8" Type="http://schemas.openxmlformats.org/officeDocument/2006/relationships/tags" Target="../tags/tag207.xml"/><Relationship Id="rId13" Type="http://schemas.openxmlformats.org/officeDocument/2006/relationships/tags" Target="../tags/tag212.xml"/><Relationship Id="rId18" Type="http://schemas.openxmlformats.org/officeDocument/2006/relationships/image" Target="../media/image23.png"/><Relationship Id="rId3" Type="http://schemas.openxmlformats.org/officeDocument/2006/relationships/tags" Target="../tags/tag202.xml"/><Relationship Id="rId7" Type="http://schemas.openxmlformats.org/officeDocument/2006/relationships/tags" Target="../tags/tag206.xml"/><Relationship Id="rId12" Type="http://schemas.openxmlformats.org/officeDocument/2006/relationships/tags" Target="../tags/tag211.xml"/><Relationship Id="rId17" Type="http://schemas.openxmlformats.org/officeDocument/2006/relationships/slideLayout" Target="../slideLayouts/slideLayout1.xml"/><Relationship Id="rId2" Type="http://schemas.openxmlformats.org/officeDocument/2006/relationships/tags" Target="../tags/tag201.xml"/><Relationship Id="rId16" Type="http://schemas.openxmlformats.org/officeDocument/2006/relationships/tags" Target="../tags/tag215.xml"/><Relationship Id="rId20" Type="http://schemas.openxmlformats.org/officeDocument/2006/relationships/image" Target="../media/image11.png"/><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tags" Target="../tags/tag210.xml"/><Relationship Id="rId5" Type="http://schemas.openxmlformats.org/officeDocument/2006/relationships/tags" Target="../tags/tag204.xml"/><Relationship Id="rId15" Type="http://schemas.openxmlformats.org/officeDocument/2006/relationships/tags" Target="../tags/tag214.xml"/><Relationship Id="rId10" Type="http://schemas.openxmlformats.org/officeDocument/2006/relationships/tags" Target="../tags/tag209.xml"/><Relationship Id="rId19" Type="http://schemas.openxmlformats.org/officeDocument/2006/relationships/image" Target="../media/image10.png"/><Relationship Id="rId4" Type="http://schemas.openxmlformats.org/officeDocument/2006/relationships/tags" Target="../tags/tag203.xml"/><Relationship Id="rId9" Type="http://schemas.openxmlformats.org/officeDocument/2006/relationships/tags" Target="../tags/tag208.xml"/><Relationship Id="rId14" Type="http://schemas.openxmlformats.org/officeDocument/2006/relationships/tags" Target="../tags/tag21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tags" Target="../tags/tag223.xml"/><Relationship Id="rId13" Type="http://schemas.openxmlformats.org/officeDocument/2006/relationships/tags" Target="../tags/tag228.xml"/><Relationship Id="rId18" Type="http://schemas.openxmlformats.org/officeDocument/2006/relationships/image" Target="../media/image25.png"/><Relationship Id="rId3" Type="http://schemas.openxmlformats.org/officeDocument/2006/relationships/tags" Target="../tags/tag218.xml"/><Relationship Id="rId7" Type="http://schemas.openxmlformats.org/officeDocument/2006/relationships/tags" Target="../tags/tag222.xml"/><Relationship Id="rId12" Type="http://schemas.openxmlformats.org/officeDocument/2006/relationships/tags" Target="../tags/tag227.xml"/><Relationship Id="rId17" Type="http://schemas.openxmlformats.org/officeDocument/2006/relationships/slideLayout" Target="../slideLayouts/slideLayout1.xml"/><Relationship Id="rId2" Type="http://schemas.openxmlformats.org/officeDocument/2006/relationships/tags" Target="../tags/tag217.xml"/><Relationship Id="rId16" Type="http://schemas.openxmlformats.org/officeDocument/2006/relationships/tags" Target="../tags/tag231.xml"/><Relationship Id="rId20" Type="http://schemas.openxmlformats.org/officeDocument/2006/relationships/image" Target="../media/image11.png"/><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tags" Target="../tags/tag226.xml"/><Relationship Id="rId5" Type="http://schemas.openxmlformats.org/officeDocument/2006/relationships/tags" Target="../tags/tag220.xml"/><Relationship Id="rId15" Type="http://schemas.openxmlformats.org/officeDocument/2006/relationships/tags" Target="../tags/tag230.xml"/><Relationship Id="rId10" Type="http://schemas.openxmlformats.org/officeDocument/2006/relationships/tags" Target="../tags/tag225.xml"/><Relationship Id="rId19" Type="http://schemas.openxmlformats.org/officeDocument/2006/relationships/image" Target="../media/image10.png"/><Relationship Id="rId4" Type="http://schemas.openxmlformats.org/officeDocument/2006/relationships/tags" Target="../tags/tag219.xml"/><Relationship Id="rId9" Type="http://schemas.openxmlformats.org/officeDocument/2006/relationships/tags" Target="../tags/tag224.xml"/><Relationship Id="rId14" Type="http://schemas.openxmlformats.org/officeDocument/2006/relationships/tags" Target="../tags/tag229.xml"/></Relationships>
</file>

<file path=ppt/slides/_rels/slide19.xml.rels><?xml version="1.0" encoding="UTF-8" standalone="yes"?>
<Relationships xmlns="http://schemas.openxmlformats.org/package/2006/relationships"><Relationship Id="rId8" Type="http://schemas.openxmlformats.org/officeDocument/2006/relationships/tags" Target="../tags/tag239.xml"/><Relationship Id="rId13" Type="http://schemas.openxmlformats.org/officeDocument/2006/relationships/tags" Target="../tags/tag244.xml"/><Relationship Id="rId18" Type="http://schemas.openxmlformats.org/officeDocument/2006/relationships/image" Target="../media/image26.png"/><Relationship Id="rId3" Type="http://schemas.openxmlformats.org/officeDocument/2006/relationships/tags" Target="../tags/tag234.xml"/><Relationship Id="rId7" Type="http://schemas.openxmlformats.org/officeDocument/2006/relationships/tags" Target="../tags/tag238.xml"/><Relationship Id="rId12" Type="http://schemas.openxmlformats.org/officeDocument/2006/relationships/tags" Target="../tags/tag243.xml"/><Relationship Id="rId17" Type="http://schemas.openxmlformats.org/officeDocument/2006/relationships/slideLayout" Target="../slideLayouts/slideLayout1.xml"/><Relationship Id="rId2" Type="http://schemas.openxmlformats.org/officeDocument/2006/relationships/tags" Target="../tags/tag233.xml"/><Relationship Id="rId16" Type="http://schemas.openxmlformats.org/officeDocument/2006/relationships/tags" Target="../tags/tag247.xml"/><Relationship Id="rId20" Type="http://schemas.openxmlformats.org/officeDocument/2006/relationships/image" Target="../media/image11.png"/><Relationship Id="rId1" Type="http://schemas.openxmlformats.org/officeDocument/2006/relationships/tags" Target="../tags/tag232.xml"/><Relationship Id="rId6" Type="http://schemas.openxmlformats.org/officeDocument/2006/relationships/tags" Target="../tags/tag237.xml"/><Relationship Id="rId11" Type="http://schemas.openxmlformats.org/officeDocument/2006/relationships/tags" Target="../tags/tag242.xml"/><Relationship Id="rId5" Type="http://schemas.openxmlformats.org/officeDocument/2006/relationships/tags" Target="../tags/tag236.xml"/><Relationship Id="rId15" Type="http://schemas.openxmlformats.org/officeDocument/2006/relationships/tags" Target="../tags/tag246.xml"/><Relationship Id="rId10" Type="http://schemas.openxmlformats.org/officeDocument/2006/relationships/tags" Target="../tags/tag241.xml"/><Relationship Id="rId19" Type="http://schemas.openxmlformats.org/officeDocument/2006/relationships/image" Target="../media/image10.png"/><Relationship Id="rId4" Type="http://schemas.openxmlformats.org/officeDocument/2006/relationships/tags" Target="../tags/tag235.xml"/><Relationship Id="rId9" Type="http://schemas.openxmlformats.org/officeDocument/2006/relationships/tags" Target="../tags/tag240.xml"/><Relationship Id="rId14" Type="http://schemas.openxmlformats.org/officeDocument/2006/relationships/tags" Target="../tags/tag24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255.xml"/><Relationship Id="rId13" Type="http://schemas.openxmlformats.org/officeDocument/2006/relationships/tags" Target="../tags/tag260.xml"/><Relationship Id="rId18" Type="http://schemas.openxmlformats.org/officeDocument/2006/relationships/image" Target="../media/image27.png"/><Relationship Id="rId3" Type="http://schemas.openxmlformats.org/officeDocument/2006/relationships/tags" Target="../tags/tag250.xml"/><Relationship Id="rId7" Type="http://schemas.openxmlformats.org/officeDocument/2006/relationships/tags" Target="../tags/tag254.xml"/><Relationship Id="rId12" Type="http://schemas.openxmlformats.org/officeDocument/2006/relationships/tags" Target="../tags/tag259.xml"/><Relationship Id="rId17" Type="http://schemas.openxmlformats.org/officeDocument/2006/relationships/slideLayout" Target="../slideLayouts/slideLayout1.xml"/><Relationship Id="rId2" Type="http://schemas.openxmlformats.org/officeDocument/2006/relationships/tags" Target="../tags/tag249.xml"/><Relationship Id="rId16" Type="http://schemas.openxmlformats.org/officeDocument/2006/relationships/tags" Target="../tags/tag263.xml"/><Relationship Id="rId20" Type="http://schemas.openxmlformats.org/officeDocument/2006/relationships/image" Target="../media/image11.png"/><Relationship Id="rId1" Type="http://schemas.openxmlformats.org/officeDocument/2006/relationships/tags" Target="../tags/tag248.xml"/><Relationship Id="rId6" Type="http://schemas.openxmlformats.org/officeDocument/2006/relationships/tags" Target="../tags/tag253.xml"/><Relationship Id="rId11" Type="http://schemas.openxmlformats.org/officeDocument/2006/relationships/tags" Target="../tags/tag258.xml"/><Relationship Id="rId5" Type="http://schemas.openxmlformats.org/officeDocument/2006/relationships/tags" Target="../tags/tag252.xml"/><Relationship Id="rId15" Type="http://schemas.openxmlformats.org/officeDocument/2006/relationships/tags" Target="../tags/tag262.xml"/><Relationship Id="rId10" Type="http://schemas.openxmlformats.org/officeDocument/2006/relationships/tags" Target="../tags/tag257.xml"/><Relationship Id="rId19" Type="http://schemas.openxmlformats.org/officeDocument/2006/relationships/image" Target="../media/image10.png"/><Relationship Id="rId4" Type="http://schemas.openxmlformats.org/officeDocument/2006/relationships/tags" Target="../tags/tag251.xml"/><Relationship Id="rId9" Type="http://schemas.openxmlformats.org/officeDocument/2006/relationships/tags" Target="../tags/tag256.xml"/><Relationship Id="rId14" Type="http://schemas.openxmlformats.org/officeDocument/2006/relationships/tags" Target="../tags/tag261.xml"/></Relationships>
</file>

<file path=ppt/slides/_rels/slide21.xml.rels><?xml version="1.0" encoding="UTF-8" standalone="yes"?>
<Relationships xmlns="http://schemas.openxmlformats.org/package/2006/relationships"><Relationship Id="rId8" Type="http://schemas.openxmlformats.org/officeDocument/2006/relationships/tags" Target="../tags/tag271.xml"/><Relationship Id="rId13" Type="http://schemas.openxmlformats.org/officeDocument/2006/relationships/tags" Target="../tags/tag276.xml"/><Relationship Id="rId18" Type="http://schemas.openxmlformats.org/officeDocument/2006/relationships/image" Target="../media/image28.png"/><Relationship Id="rId3" Type="http://schemas.openxmlformats.org/officeDocument/2006/relationships/tags" Target="../tags/tag266.xml"/><Relationship Id="rId7" Type="http://schemas.openxmlformats.org/officeDocument/2006/relationships/tags" Target="../tags/tag270.xml"/><Relationship Id="rId12" Type="http://schemas.openxmlformats.org/officeDocument/2006/relationships/tags" Target="../tags/tag275.xml"/><Relationship Id="rId17" Type="http://schemas.openxmlformats.org/officeDocument/2006/relationships/slideLayout" Target="../slideLayouts/slideLayout1.xml"/><Relationship Id="rId2" Type="http://schemas.openxmlformats.org/officeDocument/2006/relationships/tags" Target="../tags/tag265.xml"/><Relationship Id="rId16" Type="http://schemas.openxmlformats.org/officeDocument/2006/relationships/tags" Target="../tags/tag279.xml"/><Relationship Id="rId20" Type="http://schemas.openxmlformats.org/officeDocument/2006/relationships/image" Target="../media/image11.png"/><Relationship Id="rId1" Type="http://schemas.openxmlformats.org/officeDocument/2006/relationships/tags" Target="../tags/tag264.xml"/><Relationship Id="rId6" Type="http://schemas.openxmlformats.org/officeDocument/2006/relationships/tags" Target="../tags/tag269.xml"/><Relationship Id="rId11" Type="http://schemas.openxmlformats.org/officeDocument/2006/relationships/tags" Target="../tags/tag274.xml"/><Relationship Id="rId5" Type="http://schemas.openxmlformats.org/officeDocument/2006/relationships/tags" Target="../tags/tag268.xml"/><Relationship Id="rId15" Type="http://schemas.openxmlformats.org/officeDocument/2006/relationships/tags" Target="../tags/tag278.xml"/><Relationship Id="rId10" Type="http://schemas.openxmlformats.org/officeDocument/2006/relationships/tags" Target="../tags/tag273.xml"/><Relationship Id="rId19" Type="http://schemas.openxmlformats.org/officeDocument/2006/relationships/image" Target="../media/image10.png"/><Relationship Id="rId4" Type="http://schemas.openxmlformats.org/officeDocument/2006/relationships/tags" Target="../tags/tag267.xml"/><Relationship Id="rId9" Type="http://schemas.openxmlformats.org/officeDocument/2006/relationships/tags" Target="../tags/tag272.xml"/><Relationship Id="rId14" Type="http://schemas.openxmlformats.org/officeDocument/2006/relationships/tags" Target="../tags/tag277.xml"/></Relationships>
</file>

<file path=ppt/slides/_rels/slide22.xml.rels><?xml version="1.0" encoding="UTF-8" standalone="yes"?>
<Relationships xmlns="http://schemas.openxmlformats.org/package/2006/relationships"><Relationship Id="rId8" Type="http://schemas.openxmlformats.org/officeDocument/2006/relationships/tags" Target="../tags/tag287.xml"/><Relationship Id="rId13" Type="http://schemas.openxmlformats.org/officeDocument/2006/relationships/tags" Target="../tags/tag292.xml"/><Relationship Id="rId18" Type="http://schemas.openxmlformats.org/officeDocument/2006/relationships/image" Target="../media/image29.png"/><Relationship Id="rId3" Type="http://schemas.openxmlformats.org/officeDocument/2006/relationships/tags" Target="../tags/tag282.xml"/><Relationship Id="rId7" Type="http://schemas.openxmlformats.org/officeDocument/2006/relationships/tags" Target="../tags/tag286.xml"/><Relationship Id="rId12" Type="http://schemas.openxmlformats.org/officeDocument/2006/relationships/tags" Target="../tags/tag291.xml"/><Relationship Id="rId17" Type="http://schemas.openxmlformats.org/officeDocument/2006/relationships/slideLayout" Target="../slideLayouts/slideLayout1.xml"/><Relationship Id="rId2" Type="http://schemas.openxmlformats.org/officeDocument/2006/relationships/tags" Target="../tags/tag281.xml"/><Relationship Id="rId16" Type="http://schemas.openxmlformats.org/officeDocument/2006/relationships/tags" Target="../tags/tag295.xml"/><Relationship Id="rId20" Type="http://schemas.openxmlformats.org/officeDocument/2006/relationships/image" Target="../media/image11.png"/><Relationship Id="rId1" Type="http://schemas.openxmlformats.org/officeDocument/2006/relationships/tags" Target="../tags/tag280.xml"/><Relationship Id="rId6" Type="http://schemas.openxmlformats.org/officeDocument/2006/relationships/tags" Target="../tags/tag285.xml"/><Relationship Id="rId11" Type="http://schemas.openxmlformats.org/officeDocument/2006/relationships/tags" Target="../tags/tag290.xml"/><Relationship Id="rId5" Type="http://schemas.openxmlformats.org/officeDocument/2006/relationships/tags" Target="../tags/tag284.xml"/><Relationship Id="rId15" Type="http://schemas.openxmlformats.org/officeDocument/2006/relationships/tags" Target="../tags/tag294.xml"/><Relationship Id="rId10" Type="http://schemas.openxmlformats.org/officeDocument/2006/relationships/tags" Target="../tags/tag289.xml"/><Relationship Id="rId19" Type="http://schemas.openxmlformats.org/officeDocument/2006/relationships/image" Target="../media/image10.png"/><Relationship Id="rId4" Type="http://schemas.openxmlformats.org/officeDocument/2006/relationships/tags" Target="../tags/tag283.xml"/><Relationship Id="rId9" Type="http://schemas.openxmlformats.org/officeDocument/2006/relationships/tags" Target="../tags/tag288.xml"/><Relationship Id="rId14" Type="http://schemas.openxmlformats.org/officeDocument/2006/relationships/tags" Target="../tags/tag293.xml"/></Relationships>
</file>

<file path=ppt/slides/_rels/slide23.xml.rels><?xml version="1.0" encoding="UTF-8" standalone="yes"?>
<Relationships xmlns="http://schemas.openxmlformats.org/package/2006/relationships"><Relationship Id="rId8" Type="http://schemas.openxmlformats.org/officeDocument/2006/relationships/tags" Target="../tags/tag303.xml"/><Relationship Id="rId13" Type="http://schemas.openxmlformats.org/officeDocument/2006/relationships/tags" Target="../tags/tag308.xml"/><Relationship Id="rId18" Type="http://schemas.openxmlformats.org/officeDocument/2006/relationships/image" Target="../media/image30.png"/><Relationship Id="rId3" Type="http://schemas.openxmlformats.org/officeDocument/2006/relationships/tags" Target="../tags/tag298.xml"/><Relationship Id="rId7" Type="http://schemas.openxmlformats.org/officeDocument/2006/relationships/tags" Target="../tags/tag302.xml"/><Relationship Id="rId12" Type="http://schemas.openxmlformats.org/officeDocument/2006/relationships/tags" Target="../tags/tag307.xml"/><Relationship Id="rId17" Type="http://schemas.openxmlformats.org/officeDocument/2006/relationships/slideLayout" Target="../slideLayouts/slideLayout1.xml"/><Relationship Id="rId2" Type="http://schemas.openxmlformats.org/officeDocument/2006/relationships/tags" Target="../tags/tag297.xml"/><Relationship Id="rId16" Type="http://schemas.openxmlformats.org/officeDocument/2006/relationships/tags" Target="../tags/tag311.xml"/><Relationship Id="rId20" Type="http://schemas.openxmlformats.org/officeDocument/2006/relationships/image" Target="../media/image11.png"/><Relationship Id="rId1" Type="http://schemas.openxmlformats.org/officeDocument/2006/relationships/tags" Target="../tags/tag296.xml"/><Relationship Id="rId6" Type="http://schemas.openxmlformats.org/officeDocument/2006/relationships/tags" Target="../tags/tag301.xml"/><Relationship Id="rId11" Type="http://schemas.openxmlformats.org/officeDocument/2006/relationships/tags" Target="../tags/tag306.xml"/><Relationship Id="rId5" Type="http://schemas.openxmlformats.org/officeDocument/2006/relationships/tags" Target="../tags/tag300.xml"/><Relationship Id="rId15" Type="http://schemas.openxmlformats.org/officeDocument/2006/relationships/tags" Target="../tags/tag310.xml"/><Relationship Id="rId10" Type="http://schemas.openxmlformats.org/officeDocument/2006/relationships/tags" Target="../tags/tag305.xml"/><Relationship Id="rId19" Type="http://schemas.openxmlformats.org/officeDocument/2006/relationships/image" Target="../media/image10.png"/><Relationship Id="rId4" Type="http://schemas.openxmlformats.org/officeDocument/2006/relationships/tags" Target="../tags/tag299.xml"/><Relationship Id="rId9" Type="http://schemas.openxmlformats.org/officeDocument/2006/relationships/tags" Target="../tags/tag304.xml"/><Relationship Id="rId14" Type="http://schemas.openxmlformats.org/officeDocument/2006/relationships/tags" Target="../tags/tag309.xml"/></Relationships>
</file>

<file path=ppt/slides/_rels/slide24.xml.rels><?xml version="1.0" encoding="UTF-8" standalone="yes"?>
<Relationships xmlns="http://schemas.openxmlformats.org/package/2006/relationships"><Relationship Id="rId8" Type="http://schemas.openxmlformats.org/officeDocument/2006/relationships/tags" Target="../tags/tag319.xml"/><Relationship Id="rId13" Type="http://schemas.openxmlformats.org/officeDocument/2006/relationships/tags" Target="../tags/tag324.xml"/><Relationship Id="rId18" Type="http://schemas.openxmlformats.org/officeDocument/2006/relationships/image" Target="../media/image31.png"/><Relationship Id="rId3" Type="http://schemas.openxmlformats.org/officeDocument/2006/relationships/tags" Target="../tags/tag314.xml"/><Relationship Id="rId7" Type="http://schemas.openxmlformats.org/officeDocument/2006/relationships/tags" Target="../tags/tag318.xml"/><Relationship Id="rId12" Type="http://schemas.openxmlformats.org/officeDocument/2006/relationships/tags" Target="../tags/tag323.xml"/><Relationship Id="rId17" Type="http://schemas.openxmlformats.org/officeDocument/2006/relationships/slideLayout" Target="../slideLayouts/slideLayout1.xml"/><Relationship Id="rId2" Type="http://schemas.openxmlformats.org/officeDocument/2006/relationships/tags" Target="../tags/tag313.xml"/><Relationship Id="rId16" Type="http://schemas.openxmlformats.org/officeDocument/2006/relationships/tags" Target="../tags/tag327.xml"/><Relationship Id="rId20" Type="http://schemas.openxmlformats.org/officeDocument/2006/relationships/image" Target="../media/image11.png"/><Relationship Id="rId1" Type="http://schemas.openxmlformats.org/officeDocument/2006/relationships/tags" Target="../tags/tag312.xml"/><Relationship Id="rId6" Type="http://schemas.openxmlformats.org/officeDocument/2006/relationships/tags" Target="../tags/tag317.xml"/><Relationship Id="rId11" Type="http://schemas.openxmlformats.org/officeDocument/2006/relationships/tags" Target="../tags/tag322.xml"/><Relationship Id="rId5" Type="http://schemas.openxmlformats.org/officeDocument/2006/relationships/tags" Target="../tags/tag316.xml"/><Relationship Id="rId15" Type="http://schemas.openxmlformats.org/officeDocument/2006/relationships/tags" Target="../tags/tag326.xml"/><Relationship Id="rId10" Type="http://schemas.openxmlformats.org/officeDocument/2006/relationships/tags" Target="../tags/tag321.xml"/><Relationship Id="rId19" Type="http://schemas.openxmlformats.org/officeDocument/2006/relationships/image" Target="../media/image10.png"/><Relationship Id="rId4" Type="http://schemas.openxmlformats.org/officeDocument/2006/relationships/tags" Target="../tags/tag315.xml"/><Relationship Id="rId9" Type="http://schemas.openxmlformats.org/officeDocument/2006/relationships/tags" Target="../tags/tag320.xml"/><Relationship Id="rId14" Type="http://schemas.openxmlformats.org/officeDocument/2006/relationships/tags" Target="../tags/tag325.xml"/></Relationships>
</file>

<file path=ppt/slides/_rels/slide25.xml.rels><?xml version="1.0" encoding="UTF-8" standalone="yes"?>
<Relationships xmlns="http://schemas.openxmlformats.org/package/2006/relationships"><Relationship Id="rId8" Type="http://schemas.openxmlformats.org/officeDocument/2006/relationships/tags" Target="../tags/tag335.xml"/><Relationship Id="rId13" Type="http://schemas.openxmlformats.org/officeDocument/2006/relationships/tags" Target="../tags/tag340.xml"/><Relationship Id="rId18" Type="http://schemas.openxmlformats.org/officeDocument/2006/relationships/image" Target="../media/image32.png"/><Relationship Id="rId3" Type="http://schemas.openxmlformats.org/officeDocument/2006/relationships/tags" Target="../tags/tag330.xml"/><Relationship Id="rId7" Type="http://schemas.openxmlformats.org/officeDocument/2006/relationships/tags" Target="../tags/tag334.xml"/><Relationship Id="rId12" Type="http://schemas.openxmlformats.org/officeDocument/2006/relationships/tags" Target="../tags/tag339.xml"/><Relationship Id="rId17" Type="http://schemas.openxmlformats.org/officeDocument/2006/relationships/slideLayout" Target="../slideLayouts/slideLayout1.xml"/><Relationship Id="rId2" Type="http://schemas.openxmlformats.org/officeDocument/2006/relationships/tags" Target="../tags/tag329.xml"/><Relationship Id="rId16" Type="http://schemas.openxmlformats.org/officeDocument/2006/relationships/tags" Target="../tags/tag343.xml"/><Relationship Id="rId20" Type="http://schemas.openxmlformats.org/officeDocument/2006/relationships/image" Target="../media/image11.png"/><Relationship Id="rId1" Type="http://schemas.openxmlformats.org/officeDocument/2006/relationships/tags" Target="../tags/tag328.xml"/><Relationship Id="rId6" Type="http://schemas.openxmlformats.org/officeDocument/2006/relationships/tags" Target="../tags/tag333.xml"/><Relationship Id="rId11" Type="http://schemas.openxmlformats.org/officeDocument/2006/relationships/tags" Target="../tags/tag338.xml"/><Relationship Id="rId5" Type="http://schemas.openxmlformats.org/officeDocument/2006/relationships/tags" Target="../tags/tag332.xml"/><Relationship Id="rId15" Type="http://schemas.openxmlformats.org/officeDocument/2006/relationships/tags" Target="../tags/tag342.xml"/><Relationship Id="rId10" Type="http://schemas.openxmlformats.org/officeDocument/2006/relationships/tags" Target="../tags/tag337.xml"/><Relationship Id="rId19" Type="http://schemas.openxmlformats.org/officeDocument/2006/relationships/image" Target="../media/image10.png"/><Relationship Id="rId4" Type="http://schemas.openxmlformats.org/officeDocument/2006/relationships/tags" Target="../tags/tag331.xml"/><Relationship Id="rId9" Type="http://schemas.openxmlformats.org/officeDocument/2006/relationships/tags" Target="../tags/tag336.xml"/><Relationship Id="rId14" Type="http://schemas.openxmlformats.org/officeDocument/2006/relationships/tags" Target="../tags/tag341.xml"/></Relationships>
</file>

<file path=ppt/slides/_rels/slide26.xml.rels><?xml version="1.0" encoding="UTF-8" standalone="yes"?>
<Relationships xmlns="http://schemas.openxmlformats.org/package/2006/relationships"><Relationship Id="rId8" Type="http://schemas.openxmlformats.org/officeDocument/2006/relationships/tags" Target="../tags/tag351.xml"/><Relationship Id="rId13" Type="http://schemas.openxmlformats.org/officeDocument/2006/relationships/tags" Target="../tags/tag356.xml"/><Relationship Id="rId18" Type="http://schemas.openxmlformats.org/officeDocument/2006/relationships/image" Target="../media/image33.png"/><Relationship Id="rId3" Type="http://schemas.openxmlformats.org/officeDocument/2006/relationships/tags" Target="../tags/tag346.xml"/><Relationship Id="rId7" Type="http://schemas.openxmlformats.org/officeDocument/2006/relationships/tags" Target="../tags/tag350.xml"/><Relationship Id="rId12" Type="http://schemas.openxmlformats.org/officeDocument/2006/relationships/tags" Target="../tags/tag355.xml"/><Relationship Id="rId17" Type="http://schemas.openxmlformats.org/officeDocument/2006/relationships/slideLayout" Target="../slideLayouts/slideLayout1.xml"/><Relationship Id="rId2" Type="http://schemas.openxmlformats.org/officeDocument/2006/relationships/tags" Target="../tags/tag345.xml"/><Relationship Id="rId16" Type="http://schemas.openxmlformats.org/officeDocument/2006/relationships/tags" Target="../tags/tag359.xml"/><Relationship Id="rId20" Type="http://schemas.openxmlformats.org/officeDocument/2006/relationships/image" Target="../media/image11.png"/><Relationship Id="rId1" Type="http://schemas.openxmlformats.org/officeDocument/2006/relationships/tags" Target="../tags/tag344.xml"/><Relationship Id="rId6" Type="http://schemas.openxmlformats.org/officeDocument/2006/relationships/tags" Target="../tags/tag349.xml"/><Relationship Id="rId11" Type="http://schemas.openxmlformats.org/officeDocument/2006/relationships/tags" Target="../tags/tag354.xml"/><Relationship Id="rId5" Type="http://schemas.openxmlformats.org/officeDocument/2006/relationships/tags" Target="../tags/tag348.xml"/><Relationship Id="rId15" Type="http://schemas.openxmlformats.org/officeDocument/2006/relationships/tags" Target="../tags/tag358.xml"/><Relationship Id="rId10" Type="http://schemas.openxmlformats.org/officeDocument/2006/relationships/tags" Target="../tags/tag353.xml"/><Relationship Id="rId19" Type="http://schemas.openxmlformats.org/officeDocument/2006/relationships/image" Target="../media/image10.png"/><Relationship Id="rId4" Type="http://schemas.openxmlformats.org/officeDocument/2006/relationships/tags" Target="../tags/tag347.xml"/><Relationship Id="rId9" Type="http://schemas.openxmlformats.org/officeDocument/2006/relationships/tags" Target="../tags/tag352.xml"/><Relationship Id="rId14" Type="http://schemas.openxmlformats.org/officeDocument/2006/relationships/tags" Target="../tags/tag357.xml"/></Relationships>
</file>

<file path=ppt/slides/_rels/slide27.xml.rels><?xml version="1.0" encoding="UTF-8" standalone="yes"?>
<Relationships xmlns="http://schemas.openxmlformats.org/package/2006/relationships"><Relationship Id="rId8" Type="http://schemas.openxmlformats.org/officeDocument/2006/relationships/tags" Target="../tags/tag367.xml"/><Relationship Id="rId13" Type="http://schemas.openxmlformats.org/officeDocument/2006/relationships/tags" Target="../tags/tag372.xml"/><Relationship Id="rId18" Type="http://schemas.openxmlformats.org/officeDocument/2006/relationships/image" Target="../media/image34.png"/><Relationship Id="rId3" Type="http://schemas.openxmlformats.org/officeDocument/2006/relationships/tags" Target="../tags/tag362.xml"/><Relationship Id="rId7" Type="http://schemas.openxmlformats.org/officeDocument/2006/relationships/tags" Target="../tags/tag366.xml"/><Relationship Id="rId12" Type="http://schemas.openxmlformats.org/officeDocument/2006/relationships/tags" Target="../tags/tag371.xml"/><Relationship Id="rId17" Type="http://schemas.openxmlformats.org/officeDocument/2006/relationships/slideLayout" Target="../slideLayouts/slideLayout1.xml"/><Relationship Id="rId2" Type="http://schemas.openxmlformats.org/officeDocument/2006/relationships/tags" Target="../tags/tag361.xml"/><Relationship Id="rId16" Type="http://schemas.openxmlformats.org/officeDocument/2006/relationships/tags" Target="../tags/tag375.xml"/><Relationship Id="rId20" Type="http://schemas.openxmlformats.org/officeDocument/2006/relationships/image" Target="../media/image11.png"/><Relationship Id="rId1" Type="http://schemas.openxmlformats.org/officeDocument/2006/relationships/tags" Target="../tags/tag360.xml"/><Relationship Id="rId6" Type="http://schemas.openxmlformats.org/officeDocument/2006/relationships/tags" Target="../tags/tag365.xml"/><Relationship Id="rId11" Type="http://schemas.openxmlformats.org/officeDocument/2006/relationships/tags" Target="../tags/tag370.xml"/><Relationship Id="rId5" Type="http://schemas.openxmlformats.org/officeDocument/2006/relationships/tags" Target="../tags/tag364.xml"/><Relationship Id="rId15" Type="http://schemas.openxmlformats.org/officeDocument/2006/relationships/tags" Target="../tags/tag374.xml"/><Relationship Id="rId10" Type="http://schemas.openxmlformats.org/officeDocument/2006/relationships/tags" Target="../tags/tag369.xml"/><Relationship Id="rId19" Type="http://schemas.openxmlformats.org/officeDocument/2006/relationships/image" Target="../media/image10.png"/><Relationship Id="rId4" Type="http://schemas.openxmlformats.org/officeDocument/2006/relationships/tags" Target="../tags/tag363.xml"/><Relationship Id="rId9" Type="http://schemas.openxmlformats.org/officeDocument/2006/relationships/tags" Target="../tags/tag368.xml"/><Relationship Id="rId14" Type="http://schemas.openxmlformats.org/officeDocument/2006/relationships/tags" Target="../tags/tag373.xml"/></Relationships>
</file>

<file path=ppt/slides/_rels/slide28.xml.rels><?xml version="1.0" encoding="UTF-8" standalone="yes"?>
<Relationships xmlns="http://schemas.openxmlformats.org/package/2006/relationships"><Relationship Id="rId8" Type="http://schemas.openxmlformats.org/officeDocument/2006/relationships/tags" Target="../tags/tag383.xml"/><Relationship Id="rId13" Type="http://schemas.openxmlformats.org/officeDocument/2006/relationships/tags" Target="../tags/tag388.xml"/><Relationship Id="rId18" Type="http://schemas.openxmlformats.org/officeDocument/2006/relationships/image" Target="../media/image35.png"/><Relationship Id="rId3" Type="http://schemas.openxmlformats.org/officeDocument/2006/relationships/tags" Target="../tags/tag378.xml"/><Relationship Id="rId7" Type="http://schemas.openxmlformats.org/officeDocument/2006/relationships/tags" Target="../tags/tag382.xml"/><Relationship Id="rId12" Type="http://schemas.openxmlformats.org/officeDocument/2006/relationships/tags" Target="../tags/tag387.xml"/><Relationship Id="rId17" Type="http://schemas.openxmlformats.org/officeDocument/2006/relationships/slideLayout" Target="../slideLayouts/slideLayout1.xml"/><Relationship Id="rId2" Type="http://schemas.openxmlformats.org/officeDocument/2006/relationships/tags" Target="../tags/tag377.xml"/><Relationship Id="rId16" Type="http://schemas.openxmlformats.org/officeDocument/2006/relationships/tags" Target="../tags/tag391.xml"/><Relationship Id="rId20" Type="http://schemas.openxmlformats.org/officeDocument/2006/relationships/image" Target="../media/image11.png"/><Relationship Id="rId1" Type="http://schemas.openxmlformats.org/officeDocument/2006/relationships/tags" Target="../tags/tag376.xml"/><Relationship Id="rId6" Type="http://schemas.openxmlformats.org/officeDocument/2006/relationships/tags" Target="../tags/tag381.xml"/><Relationship Id="rId11" Type="http://schemas.openxmlformats.org/officeDocument/2006/relationships/tags" Target="../tags/tag386.xml"/><Relationship Id="rId5" Type="http://schemas.openxmlformats.org/officeDocument/2006/relationships/tags" Target="../tags/tag380.xml"/><Relationship Id="rId15" Type="http://schemas.openxmlformats.org/officeDocument/2006/relationships/tags" Target="../tags/tag390.xml"/><Relationship Id="rId10" Type="http://schemas.openxmlformats.org/officeDocument/2006/relationships/tags" Target="../tags/tag385.xml"/><Relationship Id="rId19" Type="http://schemas.openxmlformats.org/officeDocument/2006/relationships/image" Target="../media/image10.png"/><Relationship Id="rId4" Type="http://schemas.openxmlformats.org/officeDocument/2006/relationships/tags" Target="../tags/tag379.xml"/><Relationship Id="rId9" Type="http://schemas.openxmlformats.org/officeDocument/2006/relationships/tags" Target="../tags/tag384.xml"/><Relationship Id="rId14" Type="http://schemas.openxmlformats.org/officeDocument/2006/relationships/tags" Target="../tags/tag389.xml"/></Relationships>
</file>

<file path=ppt/slides/_rels/slide29.xml.rels><?xml version="1.0" encoding="UTF-8" standalone="yes"?>
<Relationships xmlns="http://schemas.openxmlformats.org/package/2006/relationships"><Relationship Id="rId8" Type="http://schemas.openxmlformats.org/officeDocument/2006/relationships/tags" Target="../tags/tag399.xml"/><Relationship Id="rId13" Type="http://schemas.openxmlformats.org/officeDocument/2006/relationships/tags" Target="../tags/tag404.xml"/><Relationship Id="rId18" Type="http://schemas.openxmlformats.org/officeDocument/2006/relationships/image" Target="../media/image36.png"/><Relationship Id="rId3" Type="http://schemas.openxmlformats.org/officeDocument/2006/relationships/tags" Target="../tags/tag394.xml"/><Relationship Id="rId7" Type="http://schemas.openxmlformats.org/officeDocument/2006/relationships/tags" Target="../tags/tag398.xml"/><Relationship Id="rId12" Type="http://schemas.openxmlformats.org/officeDocument/2006/relationships/tags" Target="../tags/tag403.xml"/><Relationship Id="rId17" Type="http://schemas.openxmlformats.org/officeDocument/2006/relationships/slideLayout" Target="../slideLayouts/slideLayout1.xml"/><Relationship Id="rId2" Type="http://schemas.openxmlformats.org/officeDocument/2006/relationships/tags" Target="../tags/tag393.xml"/><Relationship Id="rId16" Type="http://schemas.openxmlformats.org/officeDocument/2006/relationships/tags" Target="../tags/tag407.xml"/><Relationship Id="rId20" Type="http://schemas.openxmlformats.org/officeDocument/2006/relationships/image" Target="../media/image11.png"/><Relationship Id="rId1" Type="http://schemas.openxmlformats.org/officeDocument/2006/relationships/tags" Target="../tags/tag392.xml"/><Relationship Id="rId6" Type="http://schemas.openxmlformats.org/officeDocument/2006/relationships/tags" Target="../tags/tag397.xml"/><Relationship Id="rId11" Type="http://schemas.openxmlformats.org/officeDocument/2006/relationships/tags" Target="../tags/tag402.xml"/><Relationship Id="rId5" Type="http://schemas.openxmlformats.org/officeDocument/2006/relationships/tags" Target="../tags/tag396.xml"/><Relationship Id="rId15" Type="http://schemas.openxmlformats.org/officeDocument/2006/relationships/tags" Target="../tags/tag406.xml"/><Relationship Id="rId10" Type="http://schemas.openxmlformats.org/officeDocument/2006/relationships/tags" Target="../tags/tag401.xml"/><Relationship Id="rId19" Type="http://schemas.openxmlformats.org/officeDocument/2006/relationships/image" Target="../media/image10.png"/><Relationship Id="rId4" Type="http://schemas.openxmlformats.org/officeDocument/2006/relationships/tags" Target="../tags/tag395.xml"/><Relationship Id="rId9" Type="http://schemas.openxmlformats.org/officeDocument/2006/relationships/tags" Target="../tags/tag400.xml"/><Relationship Id="rId14" Type="http://schemas.openxmlformats.org/officeDocument/2006/relationships/tags" Target="../tags/tag40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tags" Target="../tags/tag415.xml"/><Relationship Id="rId13" Type="http://schemas.openxmlformats.org/officeDocument/2006/relationships/tags" Target="../tags/tag420.xml"/><Relationship Id="rId18" Type="http://schemas.openxmlformats.org/officeDocument/2006/relationships/image" Target="../media/image37.png"/><Relationship Id="rId3" Type="http://schemas.openxmlformats.org/officeDocument/2006/relationships/tags" Target="../tags/tag410.xml"/><Relationship Id="rId7" Type="http://schemas.openxmlformats.org/officeDocument/2006/relationships/tags" Target="../tags/tag414.xml"/><Relationship Id="rId12" Type="http://schemas.openxmlformats.org/officeDocument/2006/relationships/tags" Target="../tags/tag419.xml"/><Relationship Id="rId17" Type="http://schemas.openxmlformats.org/officeDocument/2006/relationships/slideLayout" Target="../slideLayouts/slideLayout1.xml"/><Relationship Id="rId2" Type="http://schemas.openxmlformats.org/officeDocument/2006/relationships/tags" Target="../tags/tag409.xml"/><Relationship Id="rId16" Type="http://schemas.openxmlformats.org/officeDocument/2006/relationships/tags" Target="../tags/tag423.xml"/><Relationship Id="rId20" Type="http://schemas.openxmlformats.org/officeDocument/2006/relationships/image" Target="../media/image11.png"/><Relationship Id="rId1" Type="http://schemas.openxmlformats.org/officeDocument/2006/relationships/tags" Target="../tags/tag408.xml"/><Relationship Id="rId6" Type="http://schemas.openxmlformats.org/officeDocument/2006/relationships/tags" Target="../tags/tag413.xml"/><Relationship Id="rId11" Type="http://schemas.openxmlformats.org/officeDocument/2006/relationships/tags" Target="../tags/tag418.xml"/><Relationship Id="rId5" Type="http://schemas.openxmlformats.org/officeDocument/2006/relationships/tags" Target="../tags/tag412.xml"/><Relationship Id="rId15" Type="http://schemas.openxmlformats.org/officeDocument/2006/relationships/tags" Target="../tags/tag422.xml"/><Relationship Id="rId10" Type="http://schemas.openxmlformats.org/officeDocument/2006/relationships/tags" Target="../tags/tag417.xml"/><Relationship Id="rId19" Type="http://schemas.openxmlformats.org/officeDocument/2006/relationships/image" Target="../media/image10.png"/><Relationship Id="rId4" Type="http://schemas.openxmlformats.org/officeDocument/2006/relationships/tags" Target="../tags/tag411.xml"/><Relationship Id="rId9" Type="http://schemas.openxmlformats.org/officeDocument/2006/relationships/tags" Target="../tags/tag416.xml"/><Relationship Id="rId14" Type="http://schemas.openxmlformats.org/officeDocument/2006/relationships/tags" Target="../tags/tag421.xml"/></Relationships>
</file>

<file path=ppt/slides/_rels/slide3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2.xml"/><Relationship Id="rId7" Type="http://schemas.openxmlformats.org/officeDocument/2006/relationships/hyperlink" Target="https://www.teacherspayteachers.com/Store/Educlips" TargetMode="External"/><Relationship Id="rId2" Type="http://schemas.openxmlformats.org/officeDocument/2006/relationships/tags" Target="../tags/tag425.xml"/><Relationship Id="rId1" Type="http://schemas.openxmlformats.org/officeDocument/2006/relationships/tags" Target="../tags/tag424.xml"/><Relationship Id="rId6" Type="http://schemas.openxmlformats.org/officeDocument/2006/relationships/image" Target="../media/image39.png"/><Relationship Id="rId5" Type="http://schemas.openxmlformats.org/officeDocument/2006/relationships/hyperlink" Target="https://www.teacherspayteachers.com/Store/A-Primary-Kind-Of-Life" TargetMode="Externa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image" Target="../media/image9.pn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slideLayout" Target="../slideLayouts/slideLayout1.xml"/><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image" Target="../media/image11.png"/><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tags" Target="../tags/tag22.xml"/><Relationship Id="rId10" Type="http://schemas.openxmlformats.org/officeDocument/2006/relationships/tags" Target="../tags/tag17.xml"/><Relationship Id="rId19" Type="http://schemas.openxmlformats.org/officeDocument/2006/relationships/image" Target="../media/image10.png"/><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s>
</file>

<file path=ppt/slides/_rels/slide5.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tags" Target="../tags/tag36.xml"/><Relationship Id="rId18" Type="http://schemas.openxmlformats.org/officeDocument/2006/relationships/image" Target="../media/image12.png"/><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tags" Target="../tags/tag35.xml"/><Relationship Id="rId17" Type="http://schemas.openxmlformats.org/officeDocument/2006/relationships/slideLayout" Target="../slideLayouts/slideLayout1.xml"/><Relationship Id="rId2" Type="http://schemas.openxmlformats.org/officeDocument/2006/relationships/tags" Target="../tags/tag25.xml"/><Relationship Id="rId16" Type="http://schemas.openxmlformats.org/officeDocument/2006/relationships/tags" Target="../tags/tag39.xml"/><Relationship Id="rId20" Type="http://schemas.openxmlformats.org/officeDocument/2006/relationships/image" Target="../media/image11.png"/><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tags" Target="../tags/tag34.xml"/><Relationship Id="rId5" Type="http://schemas.openxmlformats.org/officeDocument/2006/relationships/tags" Target="../tags/tag28.xml"/><Relationship Id="rId15" Type="http://schemas.openxmlformats.org/officeDocument/2006/relationships/tags" Target="../tags/tag38.xml"/><Relationship Id="rId10" Type="http://schemas.openxmlformats.org/officeDocument/2006/relationships/tags" Target="../tags/tag33.xml"/><Relationship Id="rId19" Type="http://schemas.openxmlformats.org/officeDocument/2006/relationships/image" Target="../media/image10.png"/><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tags" Target="../tags/tag37.xml"/></Relationships>
</file>

<file path=ppt/slides/_rels/slide6.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tags" Target="../tags/tag52.xml"/><Relationship Id="rId18" Type="http://schemas.openxmlformats.org/officeDocument/2006/relationships/image" Target="../media/image13.png"/><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tags" Target="../tags/tag51.xml"/><Relationship Id="rId17" Type="http://schemas.openxmlformats.org/officeDocument/2006/relationships/slideLayout" Target="../slideLayouts/slideLayout1.xml"/><Relationship Id="rId2" Type="http://schemas.openxmlformats.org/officeDocument/2006/relationships/tags" Target="../tags/tag41.xml"/><Relationship Id="rId16" Type="http://schemas.openxmlformats.org/officeDocument/2006/relationships/tags" Target="../tags/tag55.xml"/><Relationship Id="rId20" Type="http://schemas.openxmlformats.org/officeDocument/2006/relationships/image" Target="../media/image11.png"/><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5" Type="http://schemas.openxmlformats.org/officeDocument/2006/relationships/tags" Target="../tags/tag44.xml"/><Relationship Id="rId15" Type="http://schemas.openxmlformats.org/officeDocument/2006/relationships/tags" Target="../tags/tag54.xml"/><Relationship Id="rId10" Type="http://schemas.openxmlformats.org/officeDocument/2006/relationships/tags" Target="../tags/tag49.xml"/><Relationship Id="rId19" Type="http://schemas.openxmlformats.org/officeDocument/2006/relationships/image" Target="../media/image10.png"/><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tags" Target="../tags/tag53.xml"/></Relationships>
</file>

<file path=ppt/slides/_rels/slide7.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tags" Target="../tags/tag68.xml"/><Relationship Id="rId18" Type="http://schemas.openxmlformats.org/officeDocument/2006/relationships/image" Target="../media/image14.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tags" Target="../tags/tag67.xml"/><Relationship Id="rId17" Type="http://schemas.openxmlformats.org/officeDocument/2006/relationships/slideLayout" Target="../slideLayouts/slideLayout1.xml"/><Relationship Id="rId2" Type="http://schemas.openxmlformats.org/officeDocument/2006/relationships/tags" Target="../tags/tag57.xml"/><Relationship Id="rId16" Type="http://schemas.openxmlformats.org/officeDocument/2006/relationships/tags" Target="../tags/tag71.xml"/><Relationship Id="rId20" Type="http://schemas.openxmlformats.org/officeDocument/2006/relationships/image" Target="../media/image11.png"/><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tags" Target="../tags/tag66.xml"/><Relationship Id="rId5" Type="http://schemas.openxmlformats.org/officeDocument/2006/relationships/tags" Target="../tags/tag60.xml"/><Relationship Id="rId15" Type="http://schemas.openxmlformats.org/officeDocument/2006/relationships/tags" Target="../tags/tag70.xml"/><Relationship Id="rId10" Type="http://schemas.openxmlformats.org/officeDocument/2006/relationships/tags" Target="../tags/tag65.xml"/><Relationship Id="rId19" Type="http://schemas.openxmlformats.org/officeDocument/2006/relationships/image" Target="../media/image10.png"/><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tags" Target="../tags/tag69.xml"/></Relationships>
</file>

<file path=ppt/slides/_rels/slide8.xml.rels><?xml version="1.0" encoding="UTF-8" standalone="yes"?>
<Relationships xmlns="http://schemas.openxmlformats.org/package/2006/relationships"><Relationship Id="rId8" Type="http://schemas.openxmlformats.org/officeDocument/2006/relationships/tags" Target="../tags/tag79.xml"/><Relationship Id="rId13" Type="http://schemas.openxmlformats.org/officeDocument/2006/relationships/tags" Target="../tags/tag84.xml"/><Relationship Id="rId18" Type="http://schemas.openxmlformats.org/officeDocument/2006/relationships/image" Target="../media/image15.png"/><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tags" Target="../tags/tag83.xml"/><Relationship Id="rId17" Type="http://schemas.openxmlformats.org/officeDocument/2006/relationships/slideLayout" Target="../slideLayouts/slideLayout1.xml"/><Relationship Id="rId2" Type="http://schemas.openxmlformats.org/officeDocument/2006/relationships/tags" Target="../tags/tag73.xml"/><Relationship Id="rId16" Type="http://schemas.openxmlformats.org/officeDocument/2006/relationships/tags" Target="../tags/tag87.xml"/><Relationship Id="rId20" Type="http://schemas.openxmlformats.org/officeDocument/2006/relationships/image" Target="../media/image11.png"/><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tags" Target="../tags/tag82.xml"/><Relationship Id="rId5" Type="http://schemas.openxmlformats.org/officeDocument/2006/relationships/tags" Target="../tags/tag76.xml"/><Relationship Id="rId15" Type="http://schemas.openxmlformats.org/officeDocument/2006/relationships/tags" Target="../tags/tag86.xml"/><Relationship Id="rId10" Type="http://schemas.openxmlformats.org/officeDocument/2006/relationships/tags" Target="../tags/tag81.xml"/><Relationship Id="rId19" Type="http://schemas.openxmlformats.org/officeDocument/2006/relationships/image" Target="../media/image10.png"/><Relationship Id="rId4" Type="http://schemas.openxmlformats.org/officeDocument/2006/relationships/tags" Target="../tags/tag75.xml"/><Relationship Id="rId9" Type="http://schemas.openxmlformats.org/officeDocument/2006/relationships/tags" Target="../tags/tag80.xml"/><Relationship Id="rId14" Type="http://schemas.openxmlformats.org/officeDocument/2006/relationships/tags" Target="../tags/tag85.xml"/></Relationships>
</file>

<file path=ppt/slides/_rels/slide9.xml.rels><?xml version="1.0" encoding="UTF-8" standalone="yes"?>
<Relationships xmlns="http://schemas.openxmlformats.org/package/2006/relationships"><Relationship Id="rId8" Type="http://schemas.openxmlformats.org/officeDocument/2006/relationships/tags" Target="../tags/tag95.xml"/><Relationship Id="rId13" Type="http://schemas.openxmlformats.org/officeDocument/2006/relationships/tags" Target="../tags/tag100.xml"/><Relationship Id="rId18" Type="http://schemas.openxmlformats.org/officeDocument/2006/relationships/image" Target="../media/image16.png"/><Relationship Id="rId3" Type="http://schemas.openxmlformats.org/officeDocument/2006/relationships/tags" Target="../tags/tag90.xml"/><Relationship Id="rId7" Type="http://schemas.openxmlformats.org/officeDocument/2006/relationships/tags" Target="../tags/tag94.xml"/><Relationship Id="rId12" Type="http://schemas.openxmlformats.org/officeDocument/2006/relationships/tags" Target="../tags/tag99.xml"/><Relationship Id="rId17" Type="http://schemas.openxmlformats.org/officeDocument/2006/relationships/slideLayout" Target="../slideLayouts/slideLayout1.xml"/><Relationship Id="rId2" Type="http://schemas.openxmlformats.org/officeDocument/2006/relationships/tags" Target="../tags/tag89.xml"/><Relationship Id="rId16" Type="http://schemas.openxmlformats.org/officeDocument/2006/relationships/tags" Target="../tags/tag103.xml"/><Relationship Id="rId20" Type="http://schemas.openxmlformats.org/officeDocument/2006/relationships/image" Target="../media/image11.png"/><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tags" Target="../tags/tag98.xml"/><Relationship Id="rId5" Type="http://schemas.openxmlformats.org/officeDocument/2006/relationships/tags" Target="../tags/tag92.xml"/><Relationship Id="rId15" Type="http://schemas.openxmlformats.org/officeDocument/2006/relationships/tags" Target="../tags/tag102.xml"/><Relationship Id="rId10" Type="http://schemas.openxmlformats.org/officeDocument/2006/relationships/tags" Target="../tags/tag97.xml"/><Relationship Id="rId19" Type="http://schemas.openxmlformats.org/officeDocument/2006/relationships/image" Target="../media/image10.png"/><Relationship Id="rId4" Type="http://schemas.openxmlformats.org/officeDocument/2006/relationships/tags" Target="../tags/tag91.xml"/><Relationship Id="rId9" Type="http://schemas.openxmlformats.org/officeDocument/2006/relationships/tags" Target="../tags/tag96.xml"/><Relationship Id="rId14" Type="http://schemas.openxmlformats.org/officeDocument/2006/relationships/tags" Target="../tags/tag10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9"/>
          <a:stretch>
            <a:fillRect/>
          </a:stretch>
        </a:blipFill>
        <a:effectLst/>
      </p:bgPr>
    </p:bg>
    <p:spTree>
      <p:nvGrpSpPr>
        <p:cNvPr id="1" name=""/>
        <p:cNvGrpSpPr/>
        <p:nvPr/>
      </p:nvGrpSpPr>
      <p:grpSpPr>
        <a:xfrm>
          <a:off x="0" y="0"/>
          <a:ext cx="0" cy="0"/>
          <a:chOff x="0" y="0"/>
          <a:chExt cx="0" cy="0"/>
        </a:xfrm>
      </p:grpSpPr>
      <p:pic>
        <p:nvPicPr>
          <p:cNvPr id="30" name="Picture 29">
            <a:hlinkClick r:id="rId10"/>
            <a:extLst>
              <a:ext uri="{FF2B5EF4-FFF2-40B4-BE49-F238E27FC236}">
                <a16:creationId xmlns:a16="http://schemas.microsoft.com/office/drawing/2014/main" id="{93BD9BF7-0B85-3DC9-91BE-57731D73BD69}"/>
              </a:ext>
            </a:extLst>
          </p:cNvPr>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bwMode="auto">
          <a:xfrm>
            <a:off x="3175816" y="6945993"/>
            <a:ext cx="1443494" cy="1443494"/>
          </a:xfrm>
          <a:prstGeom prst="rect">
            <a:avLst/>
          </a:prstGeom>
        </p:spPr>
      </p:pic>
      <p:pic>
        <p:nvPicPr>
          <p:cNvPr id="32" name="Picture 31">
            <a:hlinkClick r:id="rId12"/>
            <a:extLst>
              <a:ext uri="{FF2B5EF4-FFF2-40B4-BE49-F238E27FC236}">
                <a16:creationId xmlns:a16="http://schemas.microsoft.com/office/drawing/2014/main" id="{1948294B-AAF8-4A0A-965E-2D0D050BFFEA}"/>
              </a:ext>
            </a:extLst>
          </p:cNvPr>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bwMode="auto">
          <a:xfrm>
            <a:off x="6194598" y="6945993"/>
            <a:ext cx="1443495" cy="1443495"/>
          </a:xfrm>
          <a:prstGeom prst="rect">
            <a:avLst/>
          </a:prstGeom>
        </p:spPr>
      </p:pic>
      <p:pic>
        <p:nvPicPr>
          <p:cNvPr id="34" name="Picture 33">
            <a:hlinkClick r:id="rId14"/>
            <a:extLst>
              <a:ext uri="{FF2B5EF4-FFF2-40B4-BE49-F238E27FC236}">
                <a16:creationId xmlns:a16="http://schemas.microsoft.com/office/drawing/2014/main" id="{4F7A44F8-D375-478B-A5A9-C2D77387F20F}"/>
              </a:ext>
            </a:extLst>
          </p:cNvPr>
          <p:cNvPicPr>
            <a:picLocks noChangeAspect="1"/>
          </p:cNvPicPr>
          <p:nvPr>
            <p:custDataLst>
              <p:tags r:id="rId3"/>
            </p:custDataLst>
          </p:nvPr>
        </p:nvPicPr>
        <p:blipFill>
          <a:blip r:embed="rId15">
            <a:extLst>
              <a:ext uri="{28A0092B-C50C-407E-A947-70E740481C1C}">
                <a14:useLocalDpi xmlns:a14="http://schemas.microsoft.com/office/drawing/2010/main" val="0"/>
              </a:ext>
            </a:extLst>
          </a:blip>
          <a:stretch>
            <a:fillRect/>
          </a:stretch>
        </p:blipFill>
        <p:spPr bwMode="auto">
          <a:xfrm>
            <a:off x="4671722" y="6963824"/>
            <a:ext cx="1443496" cy="1443496"/>
          </a:xfrm>
          <a:prstGeom prst="rect">
            <a:avLst/>
          </a:prstGeom>
        </p:spPr>
      </p:pic>
      <p:pic>
        <p:nvPicPr>
          <p:cNvPr id="28" name="Picture 27">
            <a:hlinkClick r:id="rId16"/>
            <a:extLst>
              <a:ext uri="{FF2B5EF4-FFF2-40B4-BE49-F238E27FC236}">
                <a16:creationId xmlns:a16="http://schemas.microsoft.com/office/drawing/2014/main" id="{0CB8A70A-BD39-4BDD-AD3E-67A2E04AE348}"/>
              </a:ext>
            </a:extLst>
          </p:cNvPr>
          <p:cNvPicPr>
            <a:picLocks noChangeAspect="1"/>
          </p:cNvPicPr>
          <p:nvPr>
            <p:custDataLst>
              <p:tags r:id="rId4"/>
            </p:custDataLst>
          </p:nvPr>
        </p:nvPicPr>
        <p:blipFill>
          <a:blip r:embed="rId17">
            <a:extLst>
              <a:ext uri="{28A0092B-C50C-407E-A947-70E740481C1C}">
                <a14:useLocalDpi xmlns:a14="http://schemas.microsoft.com/office/drawing/2010/main" val="0"/>
              </a:ext>
            </a:extLst>
          </a:blip>
          <a:stretch>
            <a:fillRect/>
          </a:stretch>
        </p:blipFill>
        <p:spPr bwMode="auto">
          <a:xfrm>
            <a:off x="134307" y="6936763"/>
            <a:ext cx="1443496" cy="1443496"/>
          </a:xfrm>
          <a:prstGeom prst="rect">
            <a:avLst/>
          </a:prstGeom>
        </p:spPr>
      </p:pic>
      <p:pic>
        <p:nvPicPr>
          <p:cNvPr id="36" name="Picture 35">
            <a:hlinkClick r:id="rId18"/>
            <a:extLst>
              <a:ext uri="{FF2B5EF4-FFF2-40B4-BE49-F238E27FC236}">
                <a16:creationId xmlns:a16="http://schemas.microsoft.com/office/drawing/2014/main" id="{D9671B43-56A8-2C48-8185-DCA75A5F5106}"/>
              </a:ext>
            </a:extLst>
          </p:cNvPr>
          <p:cNvPicPr>
            <a:picLocks noChangeAspect="1"/>
          </p:cNvPicPr>
          <p:nvPr>
            <p:custDataLst>
              <p:tags r:id="rId5"/>
            </p:custDataLst>
          </p:nvPr>
        </p:nvPicPr>
        <p:blipFill>
          <a:blip r:embed="rId19">
            <a:extLst>
              <a:ext uri="{28A0092B-C50C-407E-A947-70E740481C1C}">
                <a14:useLocalDpi xmlns:a14="http://schemas.microsoft.com/office/drawing/2010/main" val="0"/>
              </a:ext>
            </a:extLst>
          </a:blip>
          <a:stretch>
            <a:fillRect/>
          </a:stretch>
        </p:blipFill>
        <p:spPr bwMode="auto">
          <a:xfrm>
            <a:off x="1651141" y="6942919"/>
            <a:ext cx="1443496" cy="1443496"/>
          </a:xfrm>
          <a:prstGeom prst="rect">
            <a:avLst/>
          </a:prstGeom>
        </p:spPr>
      </p:pic>
      <p:sp>
        <p:nvSpPr>
          <p:cNvPr id="12" name="TextBox 11">
            <a:extLst>
              <a:ext uri="{FF2B5EF4-FFF2-40B4-BE49-F238E27FC236}">
                <a16:creationId xmlns:a16="http://schemas.microsoft.com/office/drawing/2014/main" id="{F5B40BDA-B7AE-B59A-C4AE-3B2BC43AB679}"/>
              </a:ext>
            </a:extLst>
          </p:cNvPr>
          <p:cNvSpPr txBox="1"/>
          <p:nvPr>
            <p:custDataLst>
              <p:tags r:id="rId6"/>
            </p:custDataLst>
          </p:nvPr>
        </p:nvSpPr>
        <p:spPr>
          <a:xfrm>
            <a:off x="688251" y="9145523"/>
            <a:ext cx="6986015" cy="461665"/>
          </a:xfrm>
          <a:prstGeom prst="rect">
            <a:avLst/>
          </a:prstGeom>
          <a:noFill/>
        </p:spPr>
        <p:txBody>
          <a:bodyPr wrap="square" rtlCol="0">
            <a:spAutoFit/>
          </a:bodyPr>
          <a:lstStyle/>
          <a:p>
            <a:pPr algn="ctr"/>
            <a:r>
              <a:rPr lang="en-US" sz="2400" dirty="0">
                <a:latin typeface="APLPapaTroll" panose="02000603000000000000" pitchFamily="2" charset="0"/>
                <a:ea typeface="APLPapaTroll" panose="02000603000000000000" pitchFamily="2" charset="0"/>
                <a:hlinkClick r:id="rId14"/>
              </a:rPr>
              <a:t>www.musiccitycounselor.com</a:t>
            </a:r>
            <a:r>
              <a:rPr lang="en-US" sz="2400" dirty="0">
                <a:latin typeface="APLPapaTroll" panose="02000603000000000000" pitchFamily="2" charset="0"/>
                <a:ea typeface="APLPapaTroll" panose="02000603000000000000" pitchFamily="2" charset="0"/>
              </a:rPr>
              <a:t> </a:t>
            </a:r>
          </a:p>
        </p:txBody>
      </p:sp>
      <p:sp>
        <p:nvSpPr>
          <p:cNvPr id="13" name="TextBox 12">
            <a:extLst>
              <a:ext uri="{FF2B5EF4-FFF2-40B4-BE49-F238E27FC236}">
                <a16:creationId xmlns:a16="http://schemas.microsoft.com/office/drawing/2014/main" id="{BA4F04D8-C0AB-38EC-D936-3429C04A5E60}"/>
              </a:ext>
            </a:extLst>
          </p:cNvPr>
          <p:cNvSpPr txBox="1"/>
          <p:nvPr>
            <p:custDataLst>
              <p:tags r:id="rId7"/>
            </p:custDataLst>
          </p:nvPr>
        </p:nvSpPr>
        <p:spPr>
          <a:xfrm>
            <a:off x="982380" y="9504140"/>
            <a:ext cx="6902154" cy="461665"/>
          </a:xfrm>
          <a:prstGeom prst="rect">
            <a:avLst/>
          </a:prstGeom>
          <a:noFill/>
        </p:spPr>
        <p:txBody>
          <a:bodyPr wrap="square" rtlCol="0">
            <a:spAutoFit/>
          </a:bodyPr>
          <a:lstStyle/>
          <a:p>
            <a:pPr algn="ctr"/>
            <a:r>
              <a:rPr lang="en-US" sz="2400" dirty="0">
                <a:latin typeface="APLPapaTroll" panose="02000603000000000000" pitchFamily="2" charset="0"/>
                <a:ea typeface="APLPapaTroll" panose="02000603000000000000" pitchFamily="2" charset="0"/>
                <a:hlinkClick r:id="rId20"/>
              </a:rPr>
              <a:t>www.counselorcollab.com</a:t>
            </a:r>
            <a:r>
              <a:rPr lang="en-US" sz="2400" dirty="0">
                <a:latin typeface="APLPapaTroll" panose="02000603000000000000" pitchFamily="2" charset="0"/>
                <a:ea typeface="APLPapaTroll" panose="02000603000000000000" pitchFamily="2" charset="0"/>
              </a:rPr>
              <a:t> </a:t>
            </a:r>
          </a:p>
        </p:txBody>
      </p:sp>
    </p:spTree>
    <p:extLst>
      <p:ext uri="{BB962C8B-B14F-4D97-AF65-F5344CB8AC3E}">
        <p14:creationId xmlns:p14="http://schemas.microsoft.com/office/powerpoint/2010/main" val="1855348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18"/>
          <a:stretch>
            <a:fillRect/>
          </a:stretch>
        </a:blipFill>
        <a:effectLst/>
      </p:bgPr>
    </p:bg>
    <p:spTree>
      <p:nvGrpSpPr>
        <p:cNvPr id="1" name="">
          <a:extLst>
            <a:ext uri="{FF2B5EF4-FFF2-40B4-BE49-F238E27FC236}">
              <a16:creationId xmlns:a16="http://schemas.microsoft.com/office/drawing/2014/main" id="{5192B033-D9F3-4510-20AE-79A0D2038B7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3829653-B0CC-AA50-591F-5924DFD4C446}"/>
              </a:ext>
            </a:extLst>
          </p:cNvPr>
          <p:cNvSpPr txBox="1"/>
          <p:nvPr>
            <p:custDataLst>
              <p:tags r:id="rId1"/>
            </p:custDataLst>
          </p:nvPr>
        </p:nvSpPr>
        <p:spPr>
          <a:xfrm>
            <a:off x="-1171049" y="-355339"/>
            <a:ext cx="7747902" cy="2015936"/>
          </a:xfrm>
          <a:prstGeom prst="rect">
            <a:avLst/>
          </a:prstGeom>
          <a:noFill/>
        </p:spPr>
        <p:txBody>
          <a:bodyPr wrap="square" rtlCol="0">
            <a:spAutoFit/>
          </a:bodyPr>
          <a:lstStyle/>
          <a:p>
            <a:pPr algn="ctr"/>
            <a:r>
              <a:rPr lang="en-US" sz="12500" dirty="0">
                <a:latin typeface="KAHoneybun" pitchFamily="2" charset="0"/>
                <a:ea typeface="KAHoney" panose="02000803000000000000" pitchFamily="2" charset="0"/>
                <a:cs typeface="KAElementary" pitchFamily="2" charset="-127"/>
              </a:rPr>
              <a:t>Counseling</a:t>
            </a:r>
          </a:p>
        </p:txBody>
      </p:sp>
      <p:sp>
        <p:nvSpPr>
          <p:cNvPr id="16" name="TextBox 15">
            <a:extLst>
              <a:ext uri="{FF2B5EF4-FFF2-40B4-BE49-F238E27FC236}">
                <a16:creationId xmlns:a16="http://schemas.microsoft.com/office/drawing/2014/main" id="{A352977D-07F8-67A5-6084-8A90EAC4895A}"/>
              </a:ext>
            </a:extLst>
          </p:cNvPr>
          <p:cNvSpPr txBox="1"/>
          <p:nvPr>
            <p:custDataLst>
              <p:tags r:id="rId2"/>
            </p:custDataLst>
          </p:nvPr>
        </p:nvSpPr>
        <p:spPr>
          <a:xfrm>
            <a:off x="-1196710" y="985654"/>
            <a:ext cx="7772400" cy="1569660"/>
          </a:xfrm>
          <a:prstGeom prst="rect">
            <a:avLst/>
          </a:prstGeom>
          <a:noFill/>
        </p:spPr>
        <p:txBody>
          <a:bodyPr wrap="square" rtlCol="0">
            <a:spAutoFit/>
          </a:bodyPr>
          <a:lstStyle/>
          <a:p>
            <a:pPr algn="ctr"/>
            <a:r>
              <a:rPr lang="en-US" sz="9300" dirty="0">
                <a:latin typeface="APLCAPSLOCK" panose="02000603000000000000" pitchFamily="2" charset="0"/>
                <a:ea typeface="APLCAPSLOCK" panose="02000603000000000000" pitchFamily="2" charset="0"/>
                <a:cs typeface="KAElementary" pitchFamily="2" charset="-127"/>
              </a:rPr>
              <a:t>newsletter</a:t>
            </a:r>
          </a:p>
        </p:txBody>
      </p:sp>
      <p:sp>
        <p:nvSpPr>
          <p:cNvPr id="79" name="TextBox 78">
            <a:extLst>
              <a:ext uri="{FF2B5EF4-FFF2-40B4-BE49-F238E27FC236}">
                <a16:creationId xmlns:a16="http://schemas.microsoft.com/office/drawing/2014/main" id="{3BBCE9C2-93DB-D5E3-C0AF-41942FF7E309}"/>
              </a:ext>
            </a:extLst>
          </p:cNvPr>
          <p:cNvSpPr txBox="1"/>
          <p:nvPr>
            <p:custDataLst>
              <p:tags r:id="rId3"/>
            </p:custDataLst>
          </p:nvPr>
        </p:nvSpPr>
        <p:spPr>
          <a:xfrm>
            <a:off x="445839" y="6937935"/>
            <a:ext cx="3378196" cy="2462213"/>
          </a:xfrm>
          <a:prstGeom prst="rect">
            <a:avLst/>
          </a:prstGeom>
          <a:noFill/>
        </p:spPr>
        <p:txBody>
          <a:bodyPr wrap="square" rtlCol="0">
            <a:spAutoFit/>
          </a:bodyPr>
          <a:lstStyle/>
          <a:p>
            <a:pPr algn="ctr"/>
            <a:r>
              <a:rPr lang="en-US" sz="1350" dirty="0">
                <a:solidFill>
                  <a:srgbClr val="0E0E0E"/>
                </a:solidFill>
                <a:effectLst/>
                <a:latin typeface="APLPAPATROLL" panose="02000603000000000000" pitchFamily="2" charset="0"/>
                <a:ea typeface="APLPAPATROLL" panose="02000603000000000000" pitchFamily="2" charset="0"/>
              </a:rPr>
              <a:t>Winter holidays are a perfect time to create special family traditions! Whether it’s baking cookies, decorating together, or reading holiday stories, find activities that bring everyone joy. Take time to enjoy the magic of the season with simple moments like a family movie night, a drive to see holiday lights, or even a snowball fight. Encourage your child to give back by helping others, fostering kindness and gratitude. </a:t>
            </a:r>
          </a:p>
        </p:txBody>
      </p:sp>
      <p:sp>
        <p:nvSpPr>
          <p:cNvPr id="177" name="TextBox 176">
            <a:extLst>
              <a:ext uri="{FF2B5EF4-FFF2-40B4-BE49-F238E27FC236}">
                <a16:creationId xmlns:a16="http://schemas.microsoft.com/office/drawing/2014/main" id="{0852A2BA-3FCA-0FED-19FF-0CAB15BE145D}"/>
              </a:ext>
            </a:extLst>
          </p:cNvPr>
          <p:cNvSpPr txBox="1"/>
          <p:nvPr>
            <p:custDataLst>
              <p:tags r:id="rId4"/>
            </p:custDataLst>
          </p:nvPr>
        </p:nvSpPr>
        <p:spPr>
          <a:xfrm>
            <a:off x="-129008" y="2100081"/>
            <a:ext cx="4081044" cy="1107996"/>
          </a:xfrm>
          <a:prstGeom prst="rect">
            <a:avLst/>
          </a:prstGeom>
          <a:noFill/>
        </p:spPr>
        <p:txBody>
          <a:bodyPr wrap="square" rtlCol="0">
            <a:spAutoFit/>
          </a:bodyPr>
          <a:lstStyle/>
          <a:p>
            <a:pPr algn="ctr"/>
            <a:r>
              <a:rPr lang="en-US" sz="6600" dirty="0" err="1">
                <a:solidFill>
                  <a:srgbClr val="66FFFB"/>
                </a:solidFill>
                <a:latin typeface="KAElementary" pitchFamily="2" charset="-127"/>
                <a:ea typeface="KAElementary" pitchFamily="2" charset="-127"/>
                <a:cs typeface="KAElementary" pitchFamily="2" charset="-127"/>
              </a:rPr>
              <a:t>december</a:t>
            </a:r>
            <a:r>
              <a:rPr lang="en-US" sz="6600" dirty="0">
                <a:solidFill>
                  <a:srgbClr val="63C670"/>
                </a:solidFill>
                <a:latin typeface="KAElementary" pitchFamily="2" charset="-127"/>
                <a:ea typeface="KAElementary" pitchFamily="2" charset="-127"/>
                <a:cs typeface="KAElementary" pitchFamily="2" charset="-127"/>
              </a:rPr>
              <a:t> </a:t>
            </a:r>
            <a:r>
              <a:rPr lang="en-US" sz="6600" dirty="0">
                <a:solidFill>
                  <a:srgbClr val="66FFFB"/>
                </a:solidFill>
                <a:latin typeface="KAElementary" pitchFamily="2" charset="-127"/>
                <a:ea typeface="KAElementary" pitchFamily="2" charset="-127"/>
                <a:cs typeface="KAElementary" pitchFamily="2" charset="-127"/>
              </a:rPr>
              <a:t>2024</a:t>
            </a:r>
          </a:p>
        </p:txBody>
      </p:sp>
      <p:sp>
        <p:nvSpPr>
          <p:cNvPr id="73" name="TextBox 72">
            <a:extLst>
              <a:ext uri="{FF2B5EF4-FFF2-40B4-BE49-F238E27FC236}">
                <a16:creationId xmlns:a16="http://schemas.microsoft.com/office/drawing/2014/main" id="{EB7409D8-269D-971E-85F4-85FB0C3A399A}"/>
              </a:ext>
            </a:extLst>
          </p:cNvPr>
          <p:cNvSpPr txBox="1"/>
          <p:nvPr>
            <p:custDataLst>
              <p:tags r:id="rId5"/>
            </p:custDataLst>
          </p:nvPr>
        </p:nvSpPr>
        <p:spPr>
          <a:xfrm>
            <a:off x="445839" y="6533041"/>
            <a:ext cx="3356943"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Happy kids tip</a:t>
            </a:r>
          </a:p>
        </p:txBody>
      </p:sp>
      <p:sp>
        <p:nvSpPr>
          <p:cNvPr id="86" name="TextBox 85">
            <a:extLst>
              <a:ext uri="{FF2B5EF4-FFF2-40B4-BE49-F238E27FC236}">
                <a16:creationId xmlns:a16="http://schemas.microsoft.com/office/drawing/2014/main" id="{275D01E2-5576-106F-13CE-47C24DF1A427}"/>
              </a:ext>
            </a:extLst>
          </p:cNvPr>
          <p:cNvSpPr txBox="1"/>
          <p:nvPr>
            <p:custDataLst>
              <p:tags r:id="rId6"/>
            </p:custDataLst>
          </p:nvPr>
        </p:nvSpPr>
        <p:spPr>
          <a:xfrm>
            <a:off x="497614" y="3774142"/>
            <a:ext cx="3408230" cy="2031325"/>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25" name="TextBox 24">
            <a:extLst>
              <a:ext uri="{FF2B5EF4-FFF2-40B4-BE49-F238E27FC236}">
                <a16:creationId xmlns:a16="http://schemas.microsoft.com/office/drawing/2014/main" id="{AE84CC37-E0AC-AFAF-C506-D6B497DC27A9}"/>
              </a:ext>
            </a:extLst>
          </p:cNvPr>
          <p:cNvSpPr txBox="1"/>
          <p:nvPr>
            <p:custDataLst>
              <p:tags r:id="rId7"/>
            </p:custDataLst>
          </p:nvPr>
        </p:nvSpPr>
        <p:spPr>
          <a:xfrm>
            <a:off x="4551649" y="3856596"/>
            <a:ext cx="2669985"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5" name="TextBox 4">
            <a:extLst>
              <a:ext uri="{FF2B5EF4-FFF2-40B4-BE49-F238E27FC236}">
                <a16:creationId xmlns:a16="http://schemas.microsoft.com/office/drawing/2014/main" id="{4C0FB5D7-3C05-6497-3567-77C7687E92B6}"/>
              </a:ext>
            </a:extLst>
          </p:cNvPr>
          <p:cNvSpPr txBox="1"/>
          <p:nvPr>
            <p:custDataLst>
              <p:tags r:id="rId8"/>
            </p:custDataLst>
          </p:nvPr>
        </p:nvSpPr>
        <p:spPr>
          <a:xfrm>
            <a:off x="4532641" y="7715767"/>
            <a:ext cx="1252679" cy="1477328"/>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7" name="TextBox 6">
            <a:extLst>
              <a:ext uri="{FF2B5EF4-FFF2-40B4-BE49-F238E27FC236}">
                <a16:creationId xmlns:a16="http://schemas.microsoft.com/office/drawing/2014/main" id="{0AC2152F-C08C-8B7B-9781-B913F8C14032}"/>
              </a:ext>
            </a:extLst>
          </p:cNvPr>
          <p:cNvSpPr txBox="1"/>
          <p:nvPr>
            <p:custDataLst>
              <p:tags r:id="rId9"/>
            </p:custDataLst>
          </p:nvPr>
        </p:nvSpPr>
        <p:spPr>
          <a:xfrm>
            <a:off x="3738824" y="7173330"/>
            <a:ext cx="3458817"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reminders</a:t>
            </a:r>
          </a:p>
        </p:txBody>
      </p:sp>
      <p:sp>
        <p:nvSpPr>
          <p:cNvPr id="133" name="TextBox 132">
            <a:extLst>
              <a:ext uri="{FF2B5EF4-FFF2-40B4-BE49-F238E27FC236}">
                <a16:creationId xmlns:a16="http://schemas.microsoft.com/office/drawing/2014/main" id="{E078C2AD-DFE1-5EC8-0FD9-8CB8764E1EC6}"/>
              </a:ext>
            </a:extLst>
          </p:cNvPr>
          <p:cNvSpPr txBox="1"/>
          <p:nvPr>
            <p:custDataLst>
              <p:tags r:id="rId10"/>
            </p:custDataLst>
          </p:nvPr>
        </p:nvSpPr>
        <p:spPr>
          <a:xfrm>
            <a:off x="4357260" y="3397265"/>
            <a:ext cx="3130998"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Upcoming events</a:t>
            </a:r>
          </a:p>
        </p:txBody>
      </p:sp>
      <p:sp>
        <p:nvSpPr>
          <p:cNvPr id="125" name="TextBox 124">
            <a:extLst>
              <a:ext uri="{FF2B5EF4-FFF2-40B4-BE49-F238E27FC236}">
                <a16:creationId xmlns:a16="http://schemas.microsoft.com/office/drawing/2014/main" id="{BAFB2281-DD72-3A9D-557E-C77446E6CB2E}"/>
              </a:ext>
            </a:extLst>
          </p:cNvPr>
          <p:cNvSpPr txBox="1"/>
          <p:nvPr>
            <p:custDataLst>
              <p:tags r:id="rId11"/>
            </p:custDataLst>
          </p:nvPr>
        </p:nvSpPr>
        <p:spPr>
          <a:xfrm>
            <a:off x="-884" y="9516285"/>
            <a:ext cx="2970953" cy="584775"/>
          </a:xfrm>
          <a:prstGeom prst="rect">
            <a:avLst/>
          </a:prstGeom>
          <a:noFill/>
        </p:spPr>
        <p:txBody>
          <a:bodyPr wrap="square" rtlCol="0">
            <a:spAutoFit/>
          </a:bodyPr>
          <a:lstStyle/>
          <a:p>
            <a:pPr algn="ctr"/>
            <a:r>
              <a:rPr lang="en-US" sz="3200" dirty="0">
                <a:solidFill>
                  <a:schemeClr val="bg1"/>
                </a:solidFill>
                <a:latin typeface="KALovekind" pitchFamily="2" charset="0"/>
                <a:ea typeface="KAElementary" pitchFamily="2" charset="-127"/>
                <a:cs typeface="KAElementary" pitchFamily="2" charset="-127"/>
              </a:rPr>
              <a:t>Mrs. Laura Oathout</a:t>
            </a:r>
          </a:p>
        </p:txBody>
      </p:sp>
      <p:sp>
        <p:nvSpPr>
          <p:cNvPr id="128" name="TextBox 127">
            <a:extLst>
              <a:ext uri="{FF2B5EF4-FFF2-40B4-BE49-F238E27FC236}">
                <a16:creationId xmlns:a16="http://schemas.microsoft.com/office/drawing/2014/main" id="{951732DE-4014-0133-95A7-56F39ADC8BD8}"/>
              </a:ext>
            </a:extLst>
          </p:cNvPr>
          <p:cNvSpPr txBox="1"/>
          <p:nvPr>
            <p:custDataLst>
              <p:tags r:id="rId12"/>
            </p:custDataLst>
          </p:nvPr>
        </p:nvSpPr>
        <p:spPr>
          <a:xfrm>
            <a:off x="3124506" y="9598967"/>
            <a:ext cx="2125998" cy="430887"/>
          </a:xfrm>
          <a:prstGeom prst="rect">
            <a:avLst/>
          </a:prstGeom>
          <a:noFill/>
        </p:spPr>
        <p:txBody>
          <a:bodyPr wrap="square" rtlCol="0">
            <a:spAutoFit/>
          </a:bodyPr>
          <a:lstStyle/>
          <a:p>
            <a:r>
              <a:rPr lang="en-US" sz="2200" dirty="0">
                <a:solidFill>
                  <a:schemeClr val="bg1"/>
                </a:solidFill>
                <a:latin typeface="KALovekind" pitchFamily="2" charset="0"/>
                <a:ea typeface="KAElementary" pitchFamily="2" charset="-127"/>
                <a:cs typeface="KAElementary" pitchFamily="2" charset="-127"/>
              </a:rPr>
              <a:t>615-392-5930, ext. 102</a:t>
            </a:r>
          </a:p>
        </p:txBody>
      </p:sp>
      <p:sp>
        <p:nvSpPr>
          <p:cNvPr id="131" name="TextBox 130">
            <a:extLst>
              <a:ext uri="{FF2B5EF4-FFF2-40B4-BE49-F238E27FC236}">
                <a16:creationId xmlns:a16="http://schemas.microsoft.com/office/drawing/2014/main" id="{7955DAC6-EA93-8625-CA35-247CE54546DE}"/>
              </a:ext>
            </a:extLst>
          </p:cNvPr>
          <p:cNvSpPr txBox="1"/>
          <p:nvPr>
            <p:custDataLst>
              <p:tags r:id="rId13"/>
            </p:custDataLst>
          </p:nvPr>
        </p:nvSpPr>
        <p:spPr>
          <a:xfrm>
            <a:off x="5524438" y="9582328"/>
            <a:ext cx="3420399" cy="430887"/>
          </a:xfrm>
          <a:prstGeom prst="rect">
            <a:avLst/>
          </a:prstGeom>
          <a:noFill/>
        </p:spPr>
        <p:txBody>
          <a:bodyPr wrap="square" rtlCol="0">
            <a:spAutoFit/>
          </a:bodyPr>
          <a:lstStyle/>
          <a:p>
            <a:r>
              <a:rPr lang="en-US" sz="2200" dirty="0" err="1">
                <a:solidFill>
                  <a:schemeClr val="bg1"/>
                </a:solidFill>
                <a:latin typeface="KALovekind" pitchFamily="2" charset="0"/>
                <a:ea typeface="KAElementary" pitchFamily="2" charset="-127"/>
                <a:cs typeface="KAElementary" pitchFamily="2" charset="-127"/>
              </a:rPr>
              <a:t>laura.oathout@wcs.edu</a:t>
            </a:r>
            <a:endParaRPr lang="en-US" sz="2200" dirty="0">
              <a:solidFill>
                <a:schemeClr val="bg1"/>
              </a:solidFill>
              <a:latin typeface="KALovekind" pitchFamily="2" charset="0"/>
              <a:ea typeface="KAElementary" pitchFamily="2" charset="-127"/>
              <a:cs typeface="KAElementary" pitchFamily="2" charset="-127"/>
            </a:endParaRPr>
          </a:p>
        </p:txBody>
      </p:sp>
      <p:pic>
        <p:nvPicPr>
          <p:cNvPr id="132" name="Picture 131" descr="A black phone receiver in a white circle&#10;&#10;Description automatically generated">
            <a:extLst>
              <a:ext uri="{FF2B5EF4-FFF2-40B4-BE49-F238E27FC236}">
                <a16:creationId xmlns:a16="http://schemas.microsoft.com/office/drawing/2014/main" id="{40C3B00F-110F-3447-410D-BAB1689FA126}"/>
              </a:ext>
            </a:extLst>
          </p:cNvPr>
          <p:cNvPicPr>
            <a:picLocks noChangeAspect="1"/>
          </p:cNvPicPr>
          <p:nvPr>
            <p:custDataLst>
              <p:tags r:id="rId14"/>
            </p:custDataLst>
          </p:nvPr>
        </p:nvPicPr>
        <p:blipFill>
          <a:blip r:embed="rId19"/>
          <a:stretch>
            <a:fillRect/>
          </a:stretch>
        </p:blipFill>
        <p:spPr>
          <a:xfrm>
            <a:off x="2744621" y="9619851"/>
            <a:ext cx="373295" cy="373295"/>
          </a:xfrm>
          <a:prstGeom prst="rect">
            <a:avLst/>
          </a:prstGeom>
        </p:spPr>
      </p:pic>
      <p:pic>
        <p:nvPicPr>
          <p:cNvPr id="134" name="Picture 133" descr="A black and white circle with a letter in it&#10;&#10;Description automatically generated">
            <a:extLst>
              <a:ext uri="{FF2B5EF4-FFF2-40B4-BE49-F238E27FC236}">
                <a16:creationId xmlns:a16="http://schemas.microsoft.com/office/drawing/2014/main" id="{8E7DC607-FBE0-A89A-28EC-25CC99722465}"/>
              </a:ext>
            </a:extLst>
          </p:cNvPr>
          <p:cNvPicPr>
            <a:picLocks noChangeAspect="1"/>
          </p:cNvPicPr>
          <p:nvPr>
            <p:custDataLst>
              <p:tags r:id="rId15"/>
            </p:custDataLst>
          </p:nvPr>
        </p:nvPicPr>
        <p:blipFill>
          <a:blip r:embed="rId20"/>
          <a:stretch>
            <a:fillRect/>
          </a:stretch>
        </p:blipFill>
        <p:spPr>
          <a:xfrm>
            <a:off x="5137963" y="9603037"/>
            <a:ext cx="386475" cy="386475"/>
          </a:xfrm>
          <a:prstGeom prst="rect">
            <a:avLst/>
          </a:prstGeom>
        </p:spPr>
      </p:pic>
      <p:sp>
        <p:nvSpPr>
          <p:cNvPr id="56" name="TextBox 55">
            <a:extLst>
              <a:ext uri="{FF2B5EF4-FFF2-40B4-BE49-F238E27FC236}">
                <a16:creationId xmlns:a16="http://schemas.microsoft.com/office/drawing/2014/main" id="{EAE8FF6C-1716-6860-77F0-4A07694E7FF7}"/>
              </a:ext>
            </a:extLst>
          </p:cNvPr>
          <p:cNvSpPr txBox="1"/>
          <p:nvPr>
            <p:custDataLst>
              <p:tags r:id="rId16"/>
            </p:custDataLst>
          </p:nvPr>
        </p:nvSpPr>
        <p:spPr>
          <a:xfrm>
            <a:off x="482633" y="3317080"/>
            <a:ext cx="3375809"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Monthly focus</a:t>
            </a:r>
          </a:p>
        </p:txBody>
      </p:sp>
    </p:spTree>
    <p:extLst>
      <p:ext uri="{BB962C8B-B14F-4D97-AF65-F5344CB8AC3E}">
        <p14:creationId xmlns:p14="http://schemas.microsoft.com/office/powerpoint/2010/main" val="1521187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18"/>
          <a:stretch>
            <a:fillRect/>
          </a:stretch>
        </a:blipFill>
        <a:effectLst/>
      </p:bgPr>
    </p:bg>
    <p:spTree>
      <p:nvGrpSpPr>
        <p:cNvPr id="1" name="">
          <a:extLst>
            <a:ext uri="{FF2B5EF4-FFF2-40B4-BE49-F238E27FC236}">
              <a16:creationId xmlns:a16="http://schemas.microsoft.com/office/drawing/2014/main" id="{FA839B61-1513-49A8-C38F-7DA26B917383}"/>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941C9859-1712-4022-A16C-FBE71663A61F}"/>
              </a:ext>
            </a:extLst>
          </p:cNvPr>
          <p:cNvSpPr txBox="1"/>
          <p:nvPr>
            <p:custDataLst>
              <p:tags r:id="rId1"/>
            </p:custDataLst>
          </p:nvPr>
        </p:nvSpPr>
        <p:spPr>
          <a:xfrm>
            <a:off x="-1171049" y="-355339"/>
            <a:ext cx="7747902" cy="2015936"/>
          </a:xfrm>
          <a:prstGeom prst="rect">
            <a:avLst/>
          </a:prstGeom>
          <a:noFill/>
        </p:spPr>
        <p:txBody>
          <a:bodyPr wrap="square" rtlCol="0">
            <a:spAutoFit/>
          </a:bodyPr>
          <a:lstStyle/>
          <a:p>
            <a:pPr algn="ctr"/>
            <a:r>
              <a:rPr lang="en-US" sz="12500" dirty="0">
                <a:latin typeface="KAHoneybun" pitchFamily="2" charset="0"/>
                <a:ea typeface="KAHoney" panose="02000803000000000000" pitchFamily="2" charset="0"/>
                <a:cs typeface="KAElementary" pitchFamily="2" charset="-127"/>
              </a:rPr>
              <a:t>Counseling</a:t>
            </a:r>
          </a:p>
        </p:txBody>
      </p:sp>
      <p:sp>
        <p:nvSpPr>
          <p:cNvPr id="16" name="TextBox 15">
            <a:extLst>
              <a:ext uri="{FF2B5EF4-FFF2-40B4-BE49-F238E27FC236}">
                <a16:creationId xmlns:a16="http://schemas.microsoft.com/office/drawing/2014/main" id="{0D760431-782B-9357-1688-6BBE8B3A37EE}"/>
              </a:ext>
            </a:extLst>
          </p:cNvPr>
          <p:cNvSpPr txBox="1"/>
          <p:nvPr>
            <p:custDataLst>
              <p:tags r:id="rId2"/>
            </p:custDataLst>
          </p:nvPr>
        </p:nvSpPr>
        <p:spPr>
          <a:xfrm>
            <a:off x="-1196710" y="985654"/>
            <a:ext cx="7772400" cy="1569660"/>
          </a:xfrm>
          <a:prstGeom prst="rect">
            <a:avLst/>
          </a:prstGeom>
          <a:noFill/>
        </p:spPr>
        <p:txBody>
          <a:bodyPr wrap="square" rtlCol="0">
            <a:spAutoFit/>
          </a:bodyPr>
          <a:lstStyle/>
          <a:p>
            <a:pPr algn="ctr"/>
            <a:r>
              <a:rPr lang="en-US" sz="9300" dirty="0">
                <a:latin typeface="APLCAPSLOCK" panose="02000603000000000000" pitchFamily="2" charset="0"/>
                <a:ea typeface="APLCAPSLOCK" panose="02000603000000000000" pitchFamily="2" charset="0"/>
                <a:cs typeface="KAElementary" pitchFamily="2" charset="-127"/>
              </a:rPr>
              <a:t>newsletter</a:t>
            </a:r>
          </a:p>
        </p:txBody>
      </p:sp>
      <p:sp>
        <p:nvSpPr>
          <p:cNvPr id="79" name="TextBox 78">
            <a:extLst>
              <a:ext uri="{FF2B5EF4-FFF2-40B4-BE49-F238E27FC236}">
                <a16:creationId xmlns:a16="http://schemas.microsoft.com/office/drawing/2014/main" id="{3768F216-978C-8D51-1DF8-56D980FBD4EE}"/>
              </a:ext>
            </a:extLst>
          </p:cNvPr>
          <p:cNvSpPr txBox="1"/>
          <p:nvPr>
            <p:custDataLst>
              <p:tags r:id="rId3"/>
            </p:custDataLst>
          </p:nvPr>
        </p:nvSpPr>
        <p:spPr>
          <a:xfrm>
            <a:off x="442975" y="6906032"/>
            <a:ext cx="3371810" cy="2400657"/>
          </a:xfrm>
          <a:prstGeom prst="rect">
            <a:avLst/>
          </a:prstGeom>
          <a:noFill/>
        </p:spPr>
        <p:txBody>
          <a:bodyPr wrap="square" rtlCol="0">
            <a:spAutoFit/>
          </a:bodyPr>
          <a:lstStyle/>
          <a:p>
            <a:pPr algn="ctr"/>
            <a:r>
              <a:rPr lang="en-US" sz="1500" dirty="0">
                <a:solidFill>
                  <a:srgbClr val="0E0E0E"/>
                </a:solidFill>
                <a:effectLst/>
                <a:latin typeface="APLPAPATROLL" panose="02000603000000000000" pitchFamily="2" charset="0"/>
                <a:ea typeface="APLPAPATROLL" panose="02000603000000000000" pitchFamily="2" charset="0"/>
              </a:rPr>
              <a:t>The new year is a great time to teach kids about goal setting and personal growth! Sit down as a family and talk about what your child hopes to accomplish, whether it’s learning a new skill, improving in school, or being more helpful at home. Keep goals simple, specific, and achievable to help build their confidence. Write them down and celebrate progress along the way. </a:t>
            </a:r>
          </a:p>
        </p:txBody>
      </p:sp>
      <p:sp>
        <p:nvSpPr>
          <p:cNvPr id="177" name="TextBox 176">
            <a:extLst>
              <a:ext uri="{FF2B5EF4-FFF2-40B4-BE49-F238E27FC236}">
                <a16:creationId xmlns:a16="http://schemas.microsoft.com/office/drawing/2014/main" id="{4C29FD5F-3562-3E46-E3CD-D3B303BAC63A}"/>
              </a:ext>
            </a:extLst>
          </p:cNvPr>
          <p:cNvSpPr txBox="1"/>
          <p:nvPr>
            <p:custDataLst>
              <p:tags r:id="rId4"/>
            </p:custDataLst>
          </p:nvPr>
        </p:nvSpPr>
        <p:spPr>
          <a:xfrm>
            <a:off x="-129008" y="2100081"/>
            <a:ext cx="4081044" cy="1107996"/>
          </a:xfrm>
          <a:prstGeom prst="rect">
            <a:avLst/>
          </a:prstGeom>
          <a:noFill/>
        </p:spPr>
        <p:txBody>
          <a:bodyPr wrap="square" rtlCol="0">
            <a:spAutoFit/>
          </a:bodyPr>
          <a:lstStyle/>
          <a:p>
            <a:pPr algn="ctr"/>
            <a:r>
              <a:rPr lang="en-US" sz="6600" dirty="0" err="1">
                <a:solidFill>
                  <a:srgbClr val="FF44FF"/>
                </a:solidFill>
                <a:latin typeface="KAElementary" pitchFamily="2" charset="-127"/>
                <a:ea typeface="KAElementary" pitchFamily="2" charset="-127"/>
                <a:cs typeface="KAElementary" pitchFamily="2" charset="-127"/>
              </a:rPr>
              <a:t>january</a:t>
            </a:r>
            <a:r>
              <a:rPr lang="en-US" sz="6600" dirty="0">
                <a:solidFill>
                  <a:srgbClr val="FF44FF"/>
                </a:solidFill>
                <a:latin typeface="KAElementary" pitchFamily="2" charset="-127"/>
                <a:ea typeface="KAElementary" pitchFamily="2" charset="-127"/>
                <a:cs typeface="KAElementary" pitchFamily="2" charset="-127"/>
              </a:rPr>
              <a:t> 2025</a:t>
            </a:r>
          </a:p>
        </p:txBody>
      </p:sp>
      <p:sp>
        <p:nvSpPr>
          <p:cNvPr id="56" name="TextBox 55">
            <a:extLst>
              <a:ext uri="{FF2B5EF4-FFF2-40B4-BE49-F238E27FC236}">
                <a16:creationId xmlns:a16="http://schemas.microsoft.com/office/drawing/2014/main" id="{E247C9A0-A8EA-35FF-FA7E-CCB57BF0CCFD}"/>
              </a:ext>
            </a:extLst>
          </p:cNvPr>
          <p:cNvSpPr txBox="1"/>
          <p:nvPr>
            <p:custDataLst>
              <p:tags r:id="rId5"/>
            </p:custDataLst>
          </p:nvPr>
        </p:nvSpPr>
        <p:spPr>
          <a:xfrm>
            <a:off x="482633" y="3317080"/>
            <a:ext cx="3375809"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Monthly focus</a:t>
            </a:r>
          </a:p>
        </p:txBody>
      </p:sp>
      <p:sp>
        <p:nvSpPr>
          <p:cNvPr id="73" name="TextBox 72">
            <a:extLst>
              <a:ext uri="{FF2B5EF4-FFF2-40B4-BE49-F238E27FC236}">
                <a16:creationId xmlns:a16="http://schemas.microsoft.com/office/drawing/2014/main" id="{B099EAC4-16A3-343B-DBD4-3F4B45FC900E}"/>
              </a:ext>
            </a:extLst>
          </p:cNvPr>
          <p:cNvSpPr txBox="1"/>
          <p:nvPr>
            <p:custDataLst>
              <p:tags r:id="rId6"/>
            </p:custDataLst>
          </p:nvPr>
        </p:nvSpPr>
        <p:spPr>
          <a:xfrm>
            <a:off x="457437" y="6512253"/>
            <a:ext cx="3356943"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Happy kids tip</a:t>
            </a:r>
          </a:p>
        </p:txBody>
      </p:sp>
      <p:sp>
        <p:nvSpPr>
          <p:cNvPr id="86" name="TextBox 85">
            <a:extLst>
              <a:ext uri="{FF2B5EF4-FFF2-40B4-BE49-F238E27FC236}">
                <a16:creationId xmlns:a16="http://schemas.microsoft.com/office/drawing/2014/main" id="{91B6AD04-870D-75D4-45F4-126DD4A0984C}"/>
              </a:ext>
            </a:extLst>
          </p:cNvPr>
          <p:cNvSpPr txBox="1"/>
          <p:nvPr>
            <p:custDataLst>
              <p:tags r:id="rId7"/>
            </p:custDataLst>
          </p:nvPr>
        </p:nvSpPr>
        <p:spPr>
          <a:xfrm>
            <a:off x="497614" y="3774142"/>
            <a:ext cx="3408230" cy="2031325"/>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25" name="TextBox 24">
            <a:extLst>
              <a:ext uri="{FF2B5EF4-FFF2-40B4-BE49-F238E27FC236}">
                <a16:creationId xmlns:a16="http://schemas.microsoft.com/office/drawing/2014/main" id="{ACEFF8C1-43F1-1FC6-F664-1CE77A058CBD}"/>
              </a:ext>
            </a:extLst>
          </p:cNvPr>
          <p:cNvSpPr txBox="1"/>
          <p:nvPr>
            <p:custDataLst>
              <p:tags r:id="rId8"/>
            </p:custDataLst>
          </p:nvPr>
        </p:nvSpPr>
        <p:spPr>
          <a:xfrm>
            <a:off x="4551649" y="3856596"/>
            <a:ext cx="2669985"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5" name="TextBox 4">
            <a:extLst>
              <a:ext uri="{FF2B5EF4-FFF2-40B4-BE49-F238E27FC236}">
                <a16:creationId xmlns:a16="http://schemas.microsoft.com/office/drawing/2014/main" id="{6D1B5FAC-1D9A-8C5D-DA73-02188BFA9629}"/>
              </a:ext>
            </a:extLst>
          </p:cNvPr>
          <p:cNvSpPr txBox="1"/>
          <p:nvPr>
            <p:custDataLst>
              <p:tags r:id="rId9"/>
            </p:custDataLst>
          </p:nvPr>
        </p:nvSpPr>
        <p:spPr>
          <a:xfrm>
            <a:off x="4532641" y="7715767"/>
            <a:ext cx="1252679" cy="1477328"/>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7" name="TextBox 6">
            <a:extLst>
              <a:ext uri="{FF2B5EF4-FFF2-40B4-BE49-F238E27FC236}">
                <a16:creationId xmlns:a16="http://schemas.microsoft.com/office/drawing/2014/main" id="{1A28714C-7BA2-8732-3F2F-6F01CD779001}"/>
              </a:ext>
            </a:extLst>
          </p:cNvPr>
          <p:cNvSpPr txBox="1"/>
          <p:nvPr>
            <p:custDataLst>
              <p:tags r:id="rId10"/>
            </p:custDataLst>
          </p:nvPr>
        </p:nvSpPr>
        <p:spPr>
          <a:xfrm>
            <a:off x="3738824" y="7174435"/>
            <a:ext cx="3458817"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reminders</a:t>
            </a:r>
          </a:p>
        </p:txBody>
      </p:sp>
      <p:sp>
        <p:nvSpPr>
          <p:cNvPr id="133" name="TextBox 132">
            <a:extLst>
              <a:ext uri="{FF2B5EF4-FFF2-40B4-BE49-F238E27FC236}">
                <a16:creationId xmlns:a16="http://schemas.microsoft.com/office/drawing/2014/main" id="{8F221C55-6F44-9CAE-AC6D-05DB93B29296}"/>
              </a:ext>
            </a:extLst>
          </p:cNvPr>
          <p:cNvSpPr txBox="1"/>
          <p:nvPr>
            <p:custDataLst>
              <p:tags r:id="rId11"/>
            </p:custDataLst>
          </p:nvPr>
        </p:nvSpPr>
        <p:spPr>
          <a:xfrm>
            <a:off x="4357260" y="3397265"/>
            <a:ext cx="3130998"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Upcoming events</a:t>
            </a:r>
          </a:p>
        </p:txBody>
      </p:sp>
      <p:sp>
        <p:nvSpPr>
          <p:cNvPr id="34" name="TextBox 33">
            <a:extLst>
              <a:ext uri="{FF2B5EF4-FFF2-40B4-BE49-F238E27FC236}">
                <a16:creationId xmlns:a16="http://schemas.microsoft.com/office/drawing/2014/main" id="{E5085542-1B8B-580E-AC35-00FDDD4ADE37}"/>
              </a:ext>
            </a:extLst>
          </p:cNvPr>
          <p:cNvSpPr txBox="1"/>
          <p:nvPr>
            <p:custDataLst>
              <p:tags r:id="rId12"/>
            </p:custDataLst>
          </p:nvPr>
        </p:nvSpPr>
        <p:spPr>
          <a:xfrm>
            <a:off x="-884" y="9516285"/>
            <a:ext cx="2970953" cy="584775"/>
          </a:xfrm>
          <a:prstGeom prst="rect">
            <a:avLst/>
          </a:prstGeom>
          <a:noFill/>
        </p:spPr>
        <p:txBody>
          <a:bodyPr wrap="square" rtlCol="0">
            <a:spAutoFit/>
          </a:bodyPr>
          <a:lstStyle/>
          <a:p>
            <a:pPr algn="ctr"/>
            <a:r>
              <a:rPr lang="en-US" sz="3200" dirty="0">
                <a:solidFill>
                  <a:schemeClr val="bg1"/>
                </a:solidFill>
                <a:latin typeface="KALovekind" pitchFamily="2" charset="0"/>
                <a:ea typeface="KAElementary" pitchFamily="2" charset="-127"/>
                <a:cs typeface="KAElementary" pitchFamily="2" charset="-127"/>
              </a:rPr>
              <a:t>Mrs. Laura Oathout</a:t>
            </a:r>
          </a:p>
        </p:txBody>
      </p:sp>
      <p:sp>
        <p:nvSpPr>
          <p:cNvPr id="58" name="TextBox 57">
            <a:extLst>
              <a:ext uri="{FF2B5EF4-FFF2-40B4-BE49-F238E27FC236}">
                <a16:creationId xmlns:a16="http://schemas.microsoft.com/office/drawing/2014/main" id="{2D533269-8705-370F-1A66-21928AE5CE9D}"/>
              </a:ext>
            </a:extLst>
          </p:cNvPr>
          <p:cNvSpPr txBox="1"/>
          <p:nvPr>
            <p:custDataLst>
              <p:tags r:id="rId13"/>
            </p:custDataLst>
          </p:nvPr>
        </p:nvSpPr>
        <p:spPr>
          <a:xfrm>
            <a:off x="3124506" y="9598967"/>
            <a:ext cx="2125998" cy="430887"/>
          </a:xfrm>
          <a:prstGeom prst="rect">
            <a:avLst/>
          </a:prstGeom>
          <a:noFill/>
        </p:spPr>
        <p:txBody>
          <a:bodyPr wrap="square" rtlCol="0">
            <a:spAutoFit/>
          </a:bodyPr>
          <a:lstStyle/>
          <a:p>
            <a:r>
              <a:rPr lang="en-US" sz="2200" dirty="0">
                <a:solidFill>
                  <a:schemeClr val="bg1"/>
                </a:solidFill>
                <a:latin typeface="KALovekind" pitchFamily="2" charset="0"/>
                <a:ea typeface="KAElementary" pitchFamily="2" charset="-127"/>
                <a:cs typeface="KAElementary" pitchFamily="2" charset="-127"/>
              </a:rPr>
              <a:t>615-392-5930, ext. 102</a:t>
            </a:r>
          </a:p>
        </p:txBody>
      </p:sp>
      <p:sp>
        <p:nvSpPr>
          <p:cNvPr id="61" name="TextBox 60">
            <a:extLst>
              <a:ext uri="{FF2B5EF4-FFF2-40B4-BE49-F238E27FC236}">
                <a16:creationId xmlns:a16="http://schemas.microsoft.com/office/drawing/2014/main" id="{C354248B-E094-E062-D53F-CEB3E800D955}"/>
              </a:ext>
            </a:extLst>
          </p:cNvPr>
          <p:cNvSpPr txBox="1"/>
          <p:nvPr>
            <p:custDataLst>
              <p:tags r:id="rId14"/>
            </p:custDataLst>
          </p:nvPr>
        </p:nvSpPr>
        <p:spPr>
          <a:xfrm>
            <a:off x="5524438" y="9582328"/>
            <a:ext cx="3420399" cy="430887"/>
          </a:xfrm>
          <a:prstGeom prst="rect">
            <a:avLst/>
          </a:prstGeom>
          <a:noFill/>
        </p:spPr>
        <p:txBody>
          <a:bodyPr wrap="square" rtlCol="0">
            <a:spAutoFit/>
          </a:bodyPr>
          <a:lstStyle/>
          <a:p>
            <a:r>
              <a:rPr lang="en-US" sz="2200" dirty="0" err="1">
                <a:solidFill>
                  <a:schemeClr val="bg1"/>
                </a:solidFill>
                <a:latin typeface="KALovekind" pitchFamily="2" charset="0"/>
                <a:ea typeface="KAElementary" pitchFamily="2" charset="-127"/>
                <a:cs typeface="KAElementary" pitchFamily="2" charset="-127"/>
              </a:rPr>
              <a:t>laura.oathout@wcs.edu</a:t>
            </a:r>
            <a:endParaRPr lang="en-US" sz="2200" dirty="0">
              <a:solidFill>
                <a:schemeClr val="bg1"/>
              </a:solidFill>
              <a:latin typeface="KALovekind" pitchFamily="2" charset="0"/>
              <a:ea typeface="KAElementary" pitchFamily="2" charset="-127"/>
              <a:cs typeface="KAElementary" pitchFamily="2" charset="-127"/>
            </a:endParaRPr>
          </a:p>
        </p:txBody>
      </p:sp>
      <p:pic>
        <p:nvPicPr>
          <p:cNvPr id="63" name="Picture 62" descr="A black phone receiver in a white circle&#10;&#10;Description automatically generated">
            <a:extLst>
              <a:ext uri="{FF2B5EF4-FFF2-40B4-BE49-F238E27FC236}">
                <a16:creationId xmlns:a16="http://schemas.microsoft.com/office/drawing/2014/main" id="{52ACF78E-B21A-6638-0219-D37B3AB2B1B9}"/>
              </a:ext>
            </a:extLst>
          </p:cNvPr>
          <p:cNvPicPr>
            <a:picLocks noChangeAspect="1"/>
          </p:cNvPicPr>
          <p:nvPr>
            <p:custDataLst>
              <p:tags r:id="rId15"/>
            </p:custDataLst>
          </p:nvPr>
        </p:nvPicPr>
        <p:blipFill>
          <a:blip r:embed="rId19"/>
          <a:stretch>
            <a:fillRect/>
          </a:stretch>
        </p:blipFill>
        <p:spPr>
          <a:xfrm>
            <a:off x="2744621" y="9619851"/>
            <a:ext cx="373295" cy="373295"/>
          </a:xfrm>
          <a:prstGeom prst="rect">
            <a:avLst/>
          </a:prstGeom>
        </p:spPr>
      </p:pic>
      <p:pic>
        <p:nvPicPr>
          <p:cNvPr id="64" name="Picture 63" descr="A black and white circle with a letter in it&#10;&#10;Description automatically generated">
            <a:extLst>
              <a:ext uri="{FF2B5EF4-FFF2-40B4-BE49-F238E27FC236}">
                <a16:creationId xmlns:a16="http://schemas.microsoft.com/office/drawing/2014/main" id="{0B77869F-C5E7-831E-471E-0028EAD4AB63}"/>
              </a:ext>
            </a:extLst>
          </p:cNvPr>
          <p:cNvPicPr>
            <a:picLocks noChangeAspect="1"/>
          </p:cNvPicPr>
          <p:nvPr>
            <p:custDataLst>
              <p:tags r:id="rId16"/>
            </p:custDataLst>
          </p:nvPr>
        </p:nvPicPr>
        <p:blipFill>
          <a:blip r:embed="rId20"/>
          <a:stretch>
            <a:fillRect/>
          </a:stretch>
        </p:blipFill>
        <p:spPr>
          <a:xfrm>
            <a:off x="5137963" y="9603037"/>
            <a:ext cx="386475" cy="386475"/>
          </a:xfrm>
          <a:prstGeom prst="rect">
            <a:avLst/>
          </a:prstGeom>
        </p:spPr>
      </p:pic>
    </p:spTree>
    <p:extLst>
      <p:ext uri="{BB962C8B-B14F-4D97-AF65-F5344CB8AC3E}">
        <p14:creationId xmlns:p14="http://schemas.microsoft.com/office/powerpoint/2010/main" val="3223547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18"/>
          <a:stretch>
            <a:fillRect/>
          </a:stretch>
        </a:blipFill>
        <a:effectLst/>
      </p:bgPr>
    </p:bg>
    <p:spTree>
      <p:nvGrpSpPr>
        <p:cNvPr id="1" name="">
          <a:extLst>
            <a:ext uri="{FF2B5EF4-FFF2-40B4-BE49-F238E27FC236}">
              <a16:creationId xmlns:a16="http://schemas.microsoft.com/office/drawing/2014/main" id="{54B6C553-1F25-21A8-6516-1F61560BEFD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F3A098D0-26BA-6503-23E7-95090D6838C0}"/>
              </a:ext>
            </a:extLst>
          </p:cNvPr>
          <p:cNvSpPr txBox="1"/>
          <p:nvPr>
            <p:custDataLst>
              <p:tags r:id="rId1"/>
            </p:custDataLst>
          </p:nvPr>
        </p:nvSpPr>
        <p:spPr>
          <a:xfrm>
            <a:off x="-1171049" y="-355339"/>
            <a:ext cx="7747902" cy="2015936"/>
          </a:xfrm>
          <a:prstGeom prst="rect">
            <a:avLst/>
          </a:prstGeom>
          <a:noFill/>
        </p:spPr>
        <p:txBody>
          <a:bodyPr wrap="square" rtlCol="0">
            <a:spAutoFit/>
          </a:bodyPr>
          <a:lstStyle/>
          <a:p>
            <a:pPr algn="ctr"/>
            <a:r>
              <a:rPr lang="en-US" sz="12500" dirty="0">
                <a:latin typeface="KAHoneybun" pitchFamily="2" charset="0"/>
                <a:ea typeface="KAHoney" panose="02000803000000000000" pitchFamily="2" charset="0"/>
                <a:cs typeface="KAElementary" pitchFamily="2" charset="-127"/>
              </a:rPr>
              <a:t>Counseling</a:t>
            </a:r>
          </a:p>
        </p:txBody>
      </p:sp>
      <p:sp>
        <p:nvSpPr>
          <p:cNvPr id="16" name="TextBox 15">
            <a:extLst>
              <a:ext uri="{FF2B5EF4-FFF2-40B4-BE49-F238E27FC236}">
                <a16:creationId xmlns:a16="http://schemas.microsoft.com/office/drawing/2014/main" id="{75B67875-3D0C-0FD8-4B76-CA06678D4AE4}"/>
              </a:ext>
            </a:extLst>
          </p:cNvPr>
          <p:cNvSpPr txBox="1"/>
          <p:nvPr>
            <p:custDataLst>
              <p:tags r:id="rId2"/>
            </p:custDataLst>
          </p:nvPr>
        </p:nvSpPr>
        <p:spPr>
          <a:xfrm>
            <a:off x="-1196710" y="985654"/>
            <a:ext cx="7772400" cy="1569660"/>
          </a:xfrm>
          <a:prstGeom prst="rect">
            <a:avLst/>
          </a:prstGeom>
          <a:noFill/>
        </p:spPr>
        <p:txBody>
          <a:bodyPr wrap="square" rtlCol="0">
            <a:spAutoFit/>
          </a:bodyPr>
          <a:lstStyle/>
          <a:p>
            <a:pPr algn="ctr"/>
            <a:r>
              <a:rPr lang="en-US" sz="9300" dirty="0">
                <a:latin typeface="APLCAPSLOCK" panose="02000603000000000000" pitchFamily="2" charset="0"/>
                <a:ea typeface="APLCAPSLOCK" panose="02000603000000000000" pitchFamily="2" charset="0"/>
                <a:cs typeface="KAElementary" pitchFamily="2" charset="-127"/>
              </a:rPr>
              <a:t>newsletter</a:t>
            </a:r>
          </a:p>
        </p:txBody>
      </p:sp>
      <p:sp>
        <p:nvSpPr>
          <p:cNvPr id="79" name="TextBox 78">
            <a:extLst>
              <a:ext uri="{FF2B5EF4-FFF2-40B4-BE49-F238E27FC236}">
                <a16:creationId xmlns:a16="http://schemas.microsoft.com/office/drawing/2014/main" id="{FDAFA03B-A566-F648-5CF2-0DBEB17D4082}"/>
              </a:ext>
            </a:extLst>
          </p:cNvPr>
          <p:cNvSpPr txBox="1"/>
          <p:nvPr>
            <p:custDataLst>
              <p:tags r:id="rId3"/>
            </p:custDataLst>
          </p:nvPr>
        </p:nvSpPr>
        <p:spPr>
          <a:xfrm>
            <a:off x="454668" y="6947651"/>
            <a:ext cx="3371810" cy="2323713"/>
          </a:xfrm>
          <a:prstGeom prst="rect">
            <a:avLst/>
          </a:prstGeom>
          <a:noFill/>
        </p:spPr>
        <p:txBody>
          <a:bodyPr wrap="square" rtlCol="0">
            <a:spAutoFit/>
          </a:bodyPr>
          <a:lstStyle/>
          <a:p>
            <a:pPr algn="ctr"/>
            <a:r>
              <a:rPr lang="en-US" sz="1450" dirty="0">
                <a:solidFill>
                  <a:srgbClr val="0E0E0E"/>
                </a:solidFill>
                <a:effectLst/>
                <a:latin typeface="APLPAPATROLL" panose="02000603000000000000" pitchFamily="2" charset="0"/>
                <a:ea typeface="APLPAPATROLL" panose="02000603000000000000" pitchFamily="2" charset="0"/>
              </a:rPr>
              <a:t>Mindfulness can be a powerful tool to help children manage stress and stay focused. Encourage your child to take a few deep breaths when they’re feeling overwhelmed or to pay attention to the sounds, smells, and sights around them to bring them into the moment. Simple activities like coloring, listening to calming music, or practicing gratitude can also help them stay present. </a:t>
            </a:r>
          </a:p>
        </p:txBody>
      </p:sp>
      <p:sp>
        <p:nvSpPr>
          <p:cNvPr id="177" name="TextBox 176">
            <a:extLst>
              <a:ext uri="{FF2B5EF4-FFF2-40B4-BE49-F238E27FC236}">
                <a16:creationId xmlns:a16="http://schemas.microsoft.com/office/drawing/2014/main" id="{9602DC59-E6DA-91CD-251D-9BE5CABD6E81}"/>
              </a:ext>
            </a:extLst>
          </p:cNvPr>
          <p:cNvSpPr txBox="1"/>
          <p:nvPr>
            <p:custDataLst>
              <p:tags r:id="rId4"/>
            </p:custDataLst>
          </p:nvPr>
        </p:nvSpPr>
        <p:spPr>
          <a:xfrm>
            <a:off x="-129008" y="2100081"/>
            <a:ext cx="4081044" cy="1107996"/>
          </a:xfrm>
          <a:prstGeom prst="rect">
            <a:avLst/>
          </a:prstGeom>
          <a:noFill/>
        </p:spPr>
        <p:txBody>
          <a:bodyPr wrap="square" rtlCol="0">
            <a:spAutoFit/>
          </a:bodyPr>
          <a:lstStyle/>
          <a:p>
            <a:pPr algn="ctr"/>
            <a:r>
              <a:rPr lang="en-US" sz="6600" dirty="0" err="1">
                <a:solidFill>
                  <a:srgbClr val="EF7898"/>
                </a:solidFill>
                <a:latin typeface="KAElementary" pitchFamily="2" charset="-127"/>
                <a:ea typeface="KAElementary" pitchFamily="2" charset="-127"/>
                <a:cs typeface="KAElementary" pitchFamily="2" charset="-127"/>
              </a:rPr>
              <a:t>february</a:t>
            </a:r>
            <a:r>
              <a:rPr lang="en-US" sz="6600" dirty="0">
                <a:solidFill>
                  <a:srgbClr val="EF7898"/>
                </a:solidFill>
                <a:latin typeface="KAElementary" pitchFamily="2" charset="-127"/>
                <a:ea typeface="KAElementary" pitchFamily="2" charset="-127"/>
                <a:cs typeface="KAElementary" pitchFamily="2" charset="-127"/>
              </a:rPr>
              <a:t> 2025</a:t>
            </a:r>
          </a:p>
        </p:txBody>
      </p:sp>
      <p:sp>
        <p:nvSpPr>
          <p:cNvPr id="56" name="TextBox 55">
            <a:extLst>
              <a:ext uri="{FF2B5EF4-FFF2-40B4-BE49-F238E27FC236}">
                <a16:creationId xmlns:a16="http://schemas.microsoft.com/office/drawing/2014/main" id="{757DDA6B-9DE6-99D0-A659-5BB153B44646}"/>
              </a:ext>
            </a:extLst>
          </p:cNvPr>
          <p:cNvSpPr txBox="1"/>
          <p:nvPr>
            <p:custDataLst>
              <p:tags r:id="rId5"/>
            </p:custDataLst>
          </p:nvPr>
        </p:nvSpPr>
        <p:spPr>
          <a:xfrm>
            <a:off x="482633" y="3317080"/>
            <a:ext cx="3375809"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Monthly focus</a:t>
            </a:r>
          </a:p>
        </p:txBody>
      </p:sp>
      <p:sp>
        <p:nvSpPr>
          <p:cNvPr id="73" name="TextBox 72">
            <a:extLst>
              <a:ext uri="{FF2B5EF4-FFF2-40B4-BE49-F238E27FC236}">
                <a16:creationId xmlns:a16="http://schemas.microsoft.com/office/drawing/2014/main" id="{FC056513-69FF-242A-DF28-DEB6098B7FDB}"/>
              </a:ext>
            </a:extLst>
          </p:cNvPr>
          <p:cNvSpPr txBox="1"/>
          <p:nvPr>
            <p:custDataLst>
              <p:tags r:id="rId6"/>
            </p:custDataLst>
          </p:nvPr>
        </p:nvSpPr>
        <p:spPr>
          <a:xfrm>
            <a:off x="445839" y="6533041"/>
            <a:ext cx="3356943"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Happy kids tip</a:t>
            </a:r>
          </a:p>
        </p:txBody>
      </p:sp>
      <p:sp>
        <p:nvSpPr>
          <p:cNvPr id="86" name="TextBox 85">
            <a:extLst>
              <a:ext uri="{FF2B5EF4-FFF2-40B4-BE49-F238E27FC236}">
                <a16:creationId xmlns:a16="http://schemas.microsoft.com/office/drawing/2014/main" id="{87A20E57-C96D-AB91-7895-F211E578E469}"/>
              </a:ext>
            </a:extLst>
          </p:cNvPr>
          <p:cNvSpPr txBox="1"/>
          <p:nvPr>
            <p:custDataLst>
              <p:tags r:id="rId7"/>
            </p:custDataLst>
          </p:nvPr>
        </p:nvSpPr>
        <p:spPr>
          <a:xfrm>
            <a:off x="497614" y="3774142"/>
            <a:ext cx="3408230" cy="2031325"/>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25" name="TextBox 24">
            <a:extLst>
              <a:ext uri="{FF2B5EF4-FFF2-40B4-BE49-F238E27FC236}">
                <a16:creationId xmlns:a16="http://schemas.microsoft.com/office/drawing/2014/main" id="{D5BB99FF-D429-A240-D3C4-95E14DF8F1EC}"/>
              </a:ext>
            </a:extLst>
          </p:cNvPr>
          <p:cNvSpPr txBox="1"/>
          <p:nvPr>
            <p:custDataLst>
              <p:tags r:id="rId8"/>
            </p:custDataLst>
          </p:nvPr>
        </p:nvSpPr>
        <p:spPr>
          <a:xfrm>
            <a:off x="4551649" y="3856596"/>
            <a:ext cx="2669985"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7" name="TextBox 6">
            <a:extLst>
              <a:ext uri="{FF2B5EF4-FFF2-40B4-BE49-F238E27FC236}">
                <a16:creationId xmlns:a16="http://schemas.microsoft.com/office/drawing/2014/main" id="{775B336F-4D2C-BF37-695F-8BB079EFD494}"/>
              </a:ext>
            </a:extLst>
          </p:cNvPr>
          <p:cNvSpPr txBox="1"/>
          <p:nvPr>
            <p:custDataLst>
              <p:tags r:id="rId9"/>
            </p:custDataLst>
          </p:nvPr>
        </p:nvSpPr>
        <p:spPr>
          <a:xfrm>
            <a:off x="3640006" y="7205359"/>
            <a:ext cx="3458817"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reminders</a:t>
            </a:r>
          </a:p>
        </p:txBody>
      </p:sp>
      <p:sp>
        <p:nvSpPr>
          <p:cNvPr id="5" name="TextBox 4">
            <a:extLst>
              <a:ext uri="{FF2B5EF4-FFF2-40B4-BE49-F238E27FC236}">
                <a16:creationId xmlns:a16="http://schemas.microsoft.com/office/drawing/2014/main" id="{30C3E168-46EE-91F4-BE58-5599C8E266B1}"/>
              </a:ext>
            </a:extLst>
          </p:cNvPr>
          <p:cNvSpPr txBox="1"/>
          <p:nvPr>
            <p:custDataLst>
              <p:tags r:id="rId10"/>
            </p:custDataLst>
          </p:nvPr>
        </p:nvSpPr>
        <p:spPr>
          <a:xfrm>
            <a:off x="4491979" y="7726936"/>
            <a:ext cx="1500946" cy="1477328"/>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133" name="TextBox 132">
            <a:extLst>
              <a:ext uri="{FF2B5EF4-FFF2-40B4-BE49-F238E27FC236}">
                <a16:creationId xmlns:a16="http://schemas.microsoft.com/office/drawing/2014/main" id="{B80855D9-27F7-E268-D847-EC80FA1578FF}"/>
              </a:ext>
            </a:extLst>
          </p:cNvPr>
          <p:cNvSpPr txBox="1"/>
          <p:nvPr>
            <p:custDataLst>
              <p:tags r:id="rId11"/>
            </p:custDataLst>
          </p:nvPr>
        </p:nvSpPr>
        <p:spPr>
          <a:xfrm>
            <a:off x="4357260" y="3397265"/>
            <a:ext cx="3130998"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Upcoming events</a:t>
            </a:r>
          </a:p>
        </p:txBody>
      </p:sp>
      <p:sp>
        <p:nvSpPr>
          <p:cNvPr id="122" name="TextBox 121">
            <a:extLst>
              <a:ext uri="{FF2B5EF4-FFF2-40B4-BE49-F238E27FC236}">
                <a16:creationId xmlns:a16="http://schemas.microsoft.com/office/drawing/2014/main" id="{8984D616-D980-F08A-EA27-C3F8145FBB54}"/>
              </a:ext>
            </a:extLst>
          </p:cNvPr>
          <p:cNvSpPr txBox="1"/>
          <p:nvPr>
            <p:custDataLst>
              <p:tags r:id="rId12"/>
            </p:custDataLst>
          </p:nvPr>
        </p:nvSpPr>
        <p:spPr>
          <a:xfrm>
            <a:off x="-884" y="9516285"/>
            <a:ext cx="2970953" cy="584775"/>
          </a:xfrm>
          <a:prstGeom prst="rect">
            <a:avLst/>
          </a:prstGeom>
          <a:noFill/>
        </p:spPr>
        <p:txBody>
          <a:bodyPr wrap="square" rtlCol="0">
            <a:spAutoFit/>
          </a:bodyPr>
          <a:lstStyle/>
          <a:p>
            <a:pPr algn="ctr"/>
            <a:r>
              <a:rPr lang="en-US" sz="3200" dirty="0">
                <a:solidFill>
                  <a:schemeClr val="bg1"/>
                </a:solidFill>
                <a:latin typeface="KALovekind" pitchFamily="2" charset="0"/>
                <a:ea typeface="KAElementary" pitchFamily="2" charset="-127"/>
                <a:cs typeface="KAElementary" pitchFamily="2" charset="-127"/>
              </a:rPr>
              <a:t>Mrs. Laura Oathout</a:t>
            </a:r>
          </a:p>
        </p:txBody>
      </p:sp>
      <p:sp>
        <p:nvSpPr>
          <p:cNvPr id="125" name="TextBox 124">
            <a:extLst>
              <a:ext uri="{FF2B5EF4-FFF2-40B4-BE49-F238E27FC236}">
                <a16:creationId xmlns:a16="http://schemas.microsoft.com/office/drawing/2014/main" id="{1528BCD6-DAC3-E36B-C2A8-F4BC703868E8}"/>
              </a:ext>
            </a:extLst>
          </p:cNvPr>
          <p:cNvSpPr txBox="1"/>
          <p:nvPr>
            <p:custDataLst>
              <p:tags r:id="rId13"/>
            </p:custDataLst>
          </p:nvPr>
        </p:nvSpPr>
        <p:spPr>
          <a:xfrm>
            <a:off x="3124506" y="9598967"/>
            <a:ext cx="2125998" cy="430887"/>
          </a:xfrm>
          <a:prstGeom prst="rect">
            <a:avLst/>
          </a:prstGeom>
          <a:noFill/>
        </p:spPr>
        <p:txBody>
          <a:bodyPr wrap="square" rtlCol="0">
            <a:spAutoFit/>
          </a:bodyPr>
          <a:lstStyle/>
          <a:p>
            <a:r>
              <a:rPr lang="en-US" sz="2200" dirty="0">
                <a:solidFill>
                  <a:schemeClr val="bg1"/>
                </a:solidFill>
                <a:latin typeface="KALovekind" pitchFamily="2" charset="0"/>
                <a:ea typeface="KAElementary" pitchFamily="2" charset="-127"/>
                <a:cs typeface="KAElementary" pitchFamily="2" charset="-127"/>
              </a:rPr>
              <a:t>615-392-5930, ext. 102</a:t>
            </a:r>
          </a:p>
        </p:txBody>
      </p:sp>
      <p:sp>
        <p:nvSpPr>
          <p:cNvPr id="126" name="TextBox 125">
            <a:extLst>
              <a:ext uri="{FF2B5EF4-FFF2-40B4-BE49-F238E27FC236}">
                <a16:creationId xmlns:a16="http://schemas.microsoft.com/office/drawing/2014/main" id="{4CAD885A-BD7A-3292-42E1-22055F5B1865}"/>
              </a:ext>
            </a:extLst>
          </p:cNvPr>
          <p:cNvSpPr txBox="1"/>
          <p:nvPr>
            <p:custDataLst>
              <p:tags r:id="rId14"/>
            </p:custDataLst>
          </p:nvPr>
        </p:nvSpPr>
        <p:spPr>
          <a:xfrm>
            <a:off x="5524438" y="9582328"/>
            <a:ext cx="3420399" cy="430887"/>
          </a:xfrm>
          <a:prstGeom prst="rect">
            <a:avLst/>
          </a:prstGeom>
          <a:noFill/>
        </p:spPr>
        <p:txBody>
          <a:bodyPr wrap="square" rtlCol="0">
            <a:spAutoFit/>
          </a:bodyPr>
          <a:lstStyle/>
          <a:p>
            <a:r>
              <a:rPr lang="en-US" sz="2200" dirty="0" err="1">
                <a:solidFill>
                  <a:schemeClr val="bg1"/>
                </a:solidFill>
                <a:latin typeface="KALovekind" pitchFamily="2" charset="0"/>
                <a:ea typeface="KAElementary" pitchFamily="2" charset="-127"/>
                <a:cs typeface="KAElementary" pitchFamily="2" charset="-127"/>
              </a:rPr>
              <a:t>laura.oathout@wcs.edu</a:t>
            </a:r>
            <a:endParaRPr lang="en-US" sz="2200" dirty="0">
              <a:solidFill>
                <a:schemeClr val="bg1"/>
              </a:solidFill>
              <a:latin typeface="KALovekind" pitchFamily="2" charset="0"/>
              <a:ea typeface="KAElementary" pitchFamily="2" charset="-127"/>
              <a:cs typeface="KAElementary" pitchFamily="2" charset="-127"/>
            </a:endParaRPr>
          </a:p>
        </p:txBody>
      </p:sp>
      <p:pic>
        <p:nvPicPr>
          <p:cNvPr id="127" name="Picture 126" descr="A black phone receiver in a white circle&#10;&#10;Description automatically generated">
            <a:extLst>
              <a:ext uri="{FF2B5EF4-FFF2-40B4-BE49-F238E27FC236}">
                <a16:creationId xmlns:a16="http://schemas.microsoft.com/office/drawing/2014/main" id="{E7C487B7-BAF5-BB83-5023-12E8D1BB5D65}"/>
              </a:ext>
            </a:extLst>
          </p:cNvPr>
          <p:cNvPicPr>
            <a:picLocks noChangeAspect="1"/>
          </p:cNvPicPr>
          <p:nvPr>
            <p:custDataLst>
              <p:tags r:id="rId15"/>
            </p:custDataLst>
          </p:nvPr>
        </p:nvPicPr>
        <p:blipFill>
          <a:blip r:embed="rId19"/>
          <a:stretch>
            <a:fillRect/>
          </a:stretch>
        </p:blipFill>
        <p:spPr>
          <a:xfrm>
            <a:off x="2744621" y="9619851"/>
            <a:ext cx="373295" cy="373295"/>
          </a:xfrm>
          <a:prstGeom prst="rect">
            <a:avLst/>
          </a:prstGeom>
        </p:spPr>
      </p:pic>
      <p:pic>
        <p:nvPicPr>
          <p:cNvPr id="128" name="Picture 127" descr="A black and white circle with a letter in it&#10;&#10;Description automatically generated">
            <a:extLst>
              <a:ext uri="{FF2B5EF4-FFF2-40B4-BE49-F238E27FC236}">
                <a16:creationId xmlns:a16="http://schemas.microsoft.com/office/drawing/2014/main" id="{BCBB9C47-6F36-A424-B7E3-2249643F4938}"/>
              </a:ext>
            </a:extLst>
          </p:cNvPr>
          <p:cNvPicPr>
            <a:picLocks noChangeAspect="1"/>
          </p:cNvPicPr>
          <p:nvPr>
            <p:custDataLst>
              <p:tags r:id="rId16"/>
            </p:custDataLst>
          </p:nvPr>
        </p:nvPicPr>
        <p:blipFill>
          <a:blip r:embed="rId20"/>
          <a:stretch>
            <a:fillRect/>
          </a:stretch>
        </p:blipFill>
        <p:spPr>
          <a:xfrm>
            <a:off x="5137963" y="9603037"/>
            <a:ext cx="386475" cy="386475"/>
          </a:xfrm>
          <a:prstGeom prst="rect">
            <a:avLst/>
          </a:prstGeom>
        </p:spPr>
      </p:pic>
    </p:spTree>
    <p:extLst>
      <p:ext uri="{BB962C8B-B14F-4D97-AF65-F5344CB8AC3E}">
        <p14:creationId xmlns:p14="http://schemas.microsoft.com/office/powerpoint/2010/main" val="3907716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18"/>
          <a:stretch>
            <a:fillRect/>
          </a:stretch>
        </a:blipFill>
        <a:effectLst/>
      </p:bgPr>
    </p:bg>
    <p:spTree>
      <p:nvGrpSpPr>
        <p:cNvPr id="1" name="">
          <a:extLst>
            <a:ext uri="{FF2B5EF4-FFF2-40B4-BE49-F238E27FC236}">
              <a16:creationId xmlns:a16="http://schemas.microsoft.com/office/drawing/2014/main" id="{D3E217CE-2D46-CD2D-F37E-81390B6959D0}"/>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D6BED75B-CA18-B0D5-8C28-362EA7E6F329}"/>
              </a:ext>
            </a:extLst>
          </p:cNvPr>
          <p:cNvSpPr txBox="1"/>
          <p:nvPr>
            <p:custDataLst>
              <p:tags r:id="rId1"/>
            </p:custDataLst>
          </p:nvPr>
        </p:nvSpPr>
        <p:spPr>
          <a:xfrm>
            <a:off x="-1196710" y="985654"/>
            <a:ext cx="7772400" cy="1569660"/>
          </a:xfrm>
          <a:prstGeom prst="rect">
            <a:avLst/>
          </a:prstGeom>
          <a:noFill/>
        </p:spPr>
        <p:txBody>
          <a:bodyPr wrap="square" rtlCol="0">
            <a:spAutoFit/>
          </a:bodyPr>
          <a:lstStyle/>
          <a:p>
            <a:pPr algn="ctr"/>
            <a:r>
              <a:rPr lang="en-US" sz="9300" dirty="0">
                <a:latin typeface="APLCAPSLOCK" panose="02000603000000000000" pitchFamily="2" charset="0"/>
                <a:ea typeface="APLCAPSLOCK" panose="02000603000000000000" pitchFamily="2" charset="0"/>
                <a:cs typeface="KAElementary" pitchFamily="2" charset="-127"/>
              </a:rPr>
              <a:t>newsletter</a:t>
            </a:r>
          </a:p>
        </p:txBody>
      </p:sp>
      <p:sp>
        <p:nvSpPr>
          <p:cNvPr id="8" name="TextBox 7">
            <a:extLst>
              <a:ext uri="{FF2B5EF4-FFF2-40B4-BE49-F238E27FC236}">
                <a16:creationId xmlns:a16="http://schemas.microsoft.com/office/drawing/2014/main" id="{471C0301-92F4-1463-EE6D-E5085EB76D8E}"/>
              </a:ext>
            </a:extLst>
          </p:cNvPr>
          <p:cNvSpPr txBox="1"/>
          <p:nvPr>
            <p:custDataLst>
              <p:tags r:id="rId2"/>
            </p:custDataLst>
          </p:nvPr>
        </p:nvSpPr>
        <p:spPr>
          <a:xfrm>
            <a:off x="-1171049" y="-355339"/>
            <a:ext cx="7747902" cy="2015936"/>
          </a:xfrm>
          <a:prstGeom prst="rect">
            <a:avLst/>
          </a:prstGeom>
          <a:noFill/>
        </p:spPr>
        <p:txBody>
          <a:bodyPr wrap="square" rtlCol="0">
            <a:spAutoFit/>
          </a:bodyPr>
          <a:lstStyle/>
          <a:p>
            <a:pPr algn="ctr"/>
            <a:r>
              <a:rPr lang="en-US" sz="12500" dirty="0">
                <a:latin typeface="KAHoneybun" pitchFamily="2" charset="0"/>
                <a:ea typeface="KAHoney" panose="02000803000000000000" pitchFamily="2" charset="0"/>
                <a:cs typeface="KAElementary" pitchFamily="2" charset="-127"/>
              </a:rPr>
              <a:t>Counseling</a:t>
            </a:r>
          </a:p>
        </p:txBody>
      </p:sp>
      <p:sp>
        <p:nvSpPr>
          <p:cNvPr id="79" name="TextBox 78">
            <a:extLst>
              <a:ext uri="{FF2B5EF4-FFF2-40B4-BE49-F238E27FC236}">
                <a16:creationId xmlns:a16="http://schemas.microsoft.com/office/drawing/2014/main" id="{1EC77AA8-4596-946B-0E0F-70B41897414A}"/>
              </a:ext>
            </a:extLst>
          </p:cNvPr>
          <p:cNvSpPr txBox="1"/>
          <p:nvPr>
            <p:custDataLst>
              <p:tags r:id="rId3"/>
            </p:custDataLst>
          </p:nvPr>
        </p:nvSpPr>
        <p:spPr>
          <a:xfrm>
            <a:off x="445839" y="6953625"/>
            <a:ext cx="3371810" cy="2246769"/>
          </a:xfrm>
          <a:prstGeom prst="rect">
            <a:avLst/>
          </a:prstGeom>
          <a:noFill/>
        </p:spPr>
        <p:txBody>
          <a:bodyPr wrap="square" rtlCol="0">
            <a:spAutoFit/>
          </a:bodyPr>
          <a:lstStyle/>
          <a:p>
            <a:pPr algn="ctr"/>
            <a:r>
              <a:rPr lang="en-US" sz="1400" dirty="0">
                <a:solidFill>
                  <a:srgbClr val="0E0E0E"/>
                </a:solidFill>
                <a:effectLst/>
                <a:latin typeface="APLPAPATROLL" panose="02000603000000000000" pitchFamily="2" charset="0"/>
                <a:ea typeface="APLPAPATROLL" panose="02000603000000000000" pitchFamily="2" charset="0"/>
              </a:rPr>
              <a:t>Bullying can have a big impact on children, so it’s important to talk openly with your child about kindness and respect. Encourage them to share their feelings and let them know they can always come to you if they’re having a problem. Teach them how to stand up for themselves and others in a safe, confident way. If bullying happens, work closely with teachers and school staff to address the situation. </a:t>
            </a:r>
          </a:p>
        </p:txBody>
      </p:sp>
      <p:sp>
        <p:nvSpPr>
          <p:cNvPr id="177" name="TextBox 176">
            <a:extLst>
              <a:ext uri="{FF2B5EF4-FFF2-40B4-BE49-F238E27FC236}">
                <a16:creationId xmlns:a16="http://schemas.microsoft.com/office/drawing/2014/main" id="{41B2CA77-2517-B9CA-122E-97DAB19B006B}"/>
              </a:ext>
            </a:extLst>
          </p:cNvPr>
          <p:cNvSpPr txBox="1"/>
          <p:nvPr>
            <p:custDataLst>
              <p:tags r:id="rId4"/>
            </p:custDataLst>
          </p:nvPr>
        </p:nvSpPr>
        <p:spPr>
          <a:xfrm>
            <a:off x="-403143" y="2100167"/>
            <a:ext cx="4081044" cy="1107996"/>
          </a:xfrm>
          <a:prstGeom prst="rect">
            <a:avLst/>
          </a:prstGeom>
          <a:noFill/>
        </p:spPr>
        <p:txBody>
          <a:bodyPr wrap="square" rtlCol="0">
            <a:spAutoFit/>
          </a:bodyPr>
          <a:lstStyle/>
          <a:p>
            <a:pPr algn="ctr"/>
            <a:r>
              <a:rPr lang="en-US" sz="6600" dirty="0">
                <a:solidFill>
                  <a:srgbClr val="09D003"/>
                </a:solidFill>
                <a:latin typeface="KAElementary" pitchFamily="2" charset="-127"/>
                <a:ea typeface="KAElementary" pitchFamily="2" charset="-127"/>
                <a:cs typeface="KAElementary" pitchFamily="2" charset="-127"/>
              </a:rPr>
              <a:t>march 2025</a:t>
            </a:r>
          </a:p>
        </p:txBody>
      </p:sp>
      <p:sp>
        <p:nvSpPr>
          <p:cNvPr id="56" name="TextBox 55">
            <a:extLst>
              <a:ext uri="{FF2B5EF4-FFF2-40B4-BE49-F238E27FC236}">
                <a16:creationId xmlns:a16="http://schemas.microsoft.com/office/drawing/2014/main" id="{5A83C3D0-6C17-22D9-E5A6-C62EEEF1122E}"/>
              </a:ext>
            </a:extLst>
          </p:cNvPr>
          <p:cNvSpPr txBox="1"/>
          <p:nvPr>
            <p:custDataLst>
              <p:tags r:id="rId5"/>
            </p:custDataLst>
          </p:nvPr>
        </p:nvSpPr>
        <p:spPr>
          <a:xfrm>
            <a:off x="482633" y="3317080"/>
            <a:ext cx="3375809"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Monthly focus</a:t>
            </a:r>
          </a:p>
        </p:txBody>
      </p:sp>
      <p:sp>
        <p:nvSpPr>
          <p:cNvPr id="73" name="TextBox 72">
            <a:extLst>
              <a:ext uri="{FF2B5EF4-FFF2-40B4-BE49-F238E27FC236}">
                <a16:creationId xmlns:a16="http://schemas.microsoft.com/office/drawing/2014/main" id="{CCB6F09F-092C-4B20-7CC9-9C518D704ABD}"/>
              </a:ext>
            </a:extLst>
          </p:cNvPr>
          <p:cNvSpPr txBox="1"/>
          <p:nvPr>
            <p:custDataLst>
              <p:tags r:id="rId6"/>
            </p:custDataLst>
          </p:nvPr>
        </p:nvSpPr>
        <p:spPr>
          <a:xfrm>
            <a:off x="445839" y="6533041"/>
            <a:ext cx="3356943"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Happy kids tip</a:t>
            </a:r>
          </a:p>
        </p:txBody>
      </p:sp>
      <p:sp>
        <p:nvSpPr>
          <p:cNvPr id="86" name="TextBox 85">
            <a:extLst>
              <a:ext uri="{FF2B5EF4-FFF2-40B4-BE49-F238E27FC236}">
                <a16:creationId xmlns:a16="http://schemas.microsoft.com/office/drawing/2014/main" id="{CB45C098-82DF-3138-A597-57D009C9B873}"/>
              </a:ext>
            </a:extLst>
          </p:cNvPr>
          <p:cNvSpPr txBox="1"/>
          <p:nvPr>
            <p:custDataLst>
              <p:tags r:id="rId7"/>
            </p:custDataLst>
          </p:nvPr>
        </p:nvSpPr>
        <p:spPr>
          <a:xfrm>
            <a:off x="497614" y="3774142"/>
            <a:ext cx="3408230" cy="2031325"/>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25" name="TextBox 24">
            <a:extLst>
              <a:ext uri="{FF2B5EF4-FFF2-40B4-BE49-F238E27FC236}">
                <a16:creationId xmlns:a16="http://schemas.microsoft.com/office/drawing/2014/main" id="{9B4207FC-C0A3-9AFF-34CC-5016353C6627}"/>
              </a:ext>
            </a:extLst>
          </p:cNvPr>
          <p:cNvSpPr txBox="1"/>
          <p:nvPr>
            <p:custDataLst>
              <p:tags r:id="rId8"/>
            </p:custDataLst>
          </p:nvPr>
        </p:nvSpPr>
        <p:spPr>
          <a:xfrm>
            <a:off x="4551649" y="3856596"/>
            <a:ext cx="2669985"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7" name="TextBox 6">
            <a:extLst>
              <a:ext uri="{FF2B5EF4-FFF2-40B4-BE49-F238E27FC236}">
                <a16:creationId xmlns:a16="http://schemas.microsoft.com/office/drawing/2014/main" id="{90AA0FF2-8CC1-E71D-2E0E-3E49CA3143C7}"/>
              </a:ext>
            </a:extLst>
          </p:cNvPr>
          <p:cNvSpPr txBox="1"/>
          <p:nvPr>
            <p:custDataLst>
              <p:tags r:id="rId9"/>
            </p:custDataLst>
          </p:nvPr>
        </p:nvSpPr>
        <p:spPr>
          <a:xfrm>
            <a:off x="3644854" y="7207027"/>
            <a:ext cx="3458817"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reminders</a:t>
            </a:r>
          </a:p>
        </p:txBody>
      </p:sp>
      <p:sp>
        <p:nvSpPr>
          <p:cNvPr id="5" name="TextBox 4">
            <a:extLst>
              <a:ext uri="{FF2B5EF4-FFF2-40B4-BE49-F238E27FC236}">
                <a16:creationId xmlns:a16="http://schemas.microsoft.com/office/drawing/2014/main" id="{D392FC1D-F343-8C7B-82B1-8C4DB94727D1}"/>
              </a:ext>
            </a:extLst>
          </p:cNvPr>
          <p:cNvSpPr txBox="1"/>
          <p:nvPr>
            <p:custDataLst>
              <p:tags r:id="rId10"/>
            </p:custDataLst>
          </p:nvPr>
        </p:nvSpPr>
        <p:spPr>
          <a:xfrm>
            <a:off x="4491979" y="7726936"/>
            <a:ext cx="1500946" cy="1477328"/>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133" name="TextBox 132">
            <a:extLst>
              <a:ext uri="{FF2B5EF4-FFF2-40B4-BE49-F238E27FC236}">
                <a16:creationId xmlns:a16="http://schemas.microsoft.com/office/drawing/2014/main" id="{02158C33-1FCE-C413-47A0-F0338A66F1D8}"/>
              </a:ext>
            </a:extLst>
          </p:cNvPr>
          <p:cNvSpPr txBox="1"/>
          <p:nvPr>
            <p:custDataLst>
              <p:tags r:id="rId11"/>
            </p:custDataLst>
          </p:nvPr>
        </p:nvSpPr>
        <p:spPr>
          <a:xfrm>
            <a:off x="4357260" y="3397265"/>
            <a:ext cx="3130998"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Upcoming events</a:t>
            </a:r>
          </a:p>
        </p:txBody>
      </p:sp>
      <p:sp>
        <p:nvSpPr>
          <p:cNvPr id="65" name="TextBox 64">
            <a:extLst>
              <a:ext uri="{FF2B5EF4-FFF2-40B4-BE49-F238E27FC236}">
                <a16:creationId xmlns:a16="http://schemas.microsoft.com/office/drawing/2014/main" id="{45FEC3C0-D26B-1097-3F86-F59D8925E6CF}"/>
              </a:ext>
            </a:extLst>
          </p:cNvPr>
          <p:cNvSpPr txBox="1"/>
          <p:nvPr>
            <p:custDataLst>
              <p:tags r:id="rId12"/>
            </p:custDataLst>
          </p:nvPr>
        </p:nvSpPr>
        <p:spPr>
          <a:xfrm>
            <a:off x="-884" y="9516285"/>
            <a:ext cx="2970953" cy="584775"/>
          </a:xfrm>
          <a:prstGeom prst="rect">
            <a:avLst/>
          </a:prstGeom>
          <a:noFill/>
        </p:spPr>
        <p:txBody>
          <a:bodyPr wrap="square" rtlCol="0">
            <a:spAutoFit/>
          </a:bodyPr>
          <a:lstStyle/>
          <a:p>
            <a:pPr algn="ctr"/>
            <a:r>
              <a:rPr lang="en-US" sz="3200" dirty="0">
                <a:solidFill>
                  <a:schemeClr val="bg1"/>
                </a:solidFill>
                <a:latin typeface="KALovekind" pitchFamily="2" charset="0"/>
                <a:ea typeface="KAElementary" pitchFamily="2" charset="-127"/>
                <a:cs typeface="KAElementary" pitchFamily="2" charset="-127"/>
              </a:rPr>
              <a:t>Mrs. Laura Oathout</a:t>
            </a:r>
          </a:p>
        </p:txBody>
      </p:sp>
      <p:sp>
        <p:nvSpPr>
          <p:cNvPr id="94" name="TextBox 93">
            <a:extLst>
              <a:ext uri="{FF2B5EF4-FFF2-40B4-BE49-F238E27FC236}">
                <a16:creationId xmlns:a16="http://schemas.microsoft.com/office/drawing/2014/main" id="{05B96408-66A2-918E-736F-C26009771019}"/>
              </a:ext>
            </a:extLst>
          </p:cNvPr>
          <p:cNvSpPr txBox="1"/>
          <p:nvPr>
            <p:custDataLst>
              <p:tags r:id="rId13"/>
            </p:custDataLst>
          </p:nvPr>
        </p:nvSpPr>
        <p:spPr>
          <a:xfrm>
            <a:off x="3124506" y="9598967"/>
            <a:ext cx="2125998" cy="430887"/>
          </a:xfrm>
          <a:prstGeom prst="rect">
            <a:avLst/>
          </a:prstGeom>
          <a:noFill/>
        </p:spPr>
        <p:txBody>
          <a:bodyPr wrap="square" rtlCol="0">
            <a:spAutoFit/>
          </a:bodyPr>
          <a:lstStyle/>
          <a:p>
            <a:r>
              <a:rPr lang="en-US" sz="2200" dirty="0">
                <a:solidFill>
                  <a:schemeClr val="bg1"/>
                </a:solidFill>
                <a:latin typeface="KALovekind" pitchFamily="2" charset="0"/>
                <a:ea typeface="KAElementary" pitchFamily="2" charset="-127"/>
                <a:cs typeface="KAElementary" pitchFamily="2" charset="-127"/>
              </a:rPr>
              <a:t>615-392-5930, ext. 102</a:t>
            </a:r>
          </a:p>
        </p:txBody>
      </p:sp>
      <p:sp>
        <p:nvSpPr>
          <p:cNvPr id="95" name="TextBox 94">
            <a:extLst>
              <a:ext uri="{FF2B5EF4-FFF2-40B4-BE49-F238E27FC236}">
                <a16:creationId xmlns:a16="http://schemas.microsoft.com/office/drawing/2014/main" id="{CA7A6100-6AF2-C568-3C27-43CCF1CDB740}"/>
              </a:ext>
            </a:extLst>
          </p:cNvPr>
          <p:cNvSpPr txBox="1"/>
          <p:nvPr>
            <p:custDataLst>
              <p:tags r:id="rId14"/>
            </p:custDataLst>
          </p:nvPr>
        </p:nvSpPr>
        <p:spPr>
          <a:xfrm>
            <a:off x="5524438" y="9582328"/>
            <a:ext cx="3420399" cy="430887"/>
          </a:xfrm>
          <a:prstGeom prst="rect">
            <a:avLst/>
          </a:prstGeom>
          <a:noFill/>
        </p:spPr>
        <p:txBody>
          <a:bodyPr wrap="square" rtlCol="0">
            <a:spAutoFit/>
          </a:bodyPr>
          <a:lstStyle/>
          <a:p>
            <a:r>
              <a:rPr lang="en-US" sz="2200" dirty="0" err="1">
                <a:solidFill>
                  <a:schemeClr val="bg1"/>
                </a:solidFill>
                <a:latin typeface="KALovekind" pitchFamily="2" charset="0"/>
                <a:ea typeface="KAElementary" pitchFamily="2" charset="-127"/>
                <a:cs typeface="KAElementary" pitchFamily="2" charset="-127"/>
              </a:rPr>
              <a:t>laura.oathout@wcs.edu</a:t>
            </a:r>
            <a:endParaRPr lang="en-US" sz="2200" dirty="0">
              <a:solidFill>
                <a:schemeClr val="bg1"/>
              </a:solidFill>
              <a:latin typeface="KALovekind" pitchFamily="2" charset="0"/>
              <a:ea typeface="KAElementary" pitchFamily="2" charset="-127"/>
              <a:cs typeface="KAElementary" pitchFamily="2" charset="-127"/>
            </a:endParaRPr>
          </a:p>
        </p:txBody>
      </p:sp>
      <p:pic>
        <p:nvPicPr>
          <p:cNvPr id="159" name="Picture 158" descr="A black phone receiver in a white circle&#10;&#10;Description automatically generated">
            <a:extLst>
              <a:ext uri="{FF2B5EF4-FFF2-40B4-BE49-F238E27FC236}">
                <a16:creationId xmlns:a16="http://schemas.microsoft.com/office/drawing/2014/main" id="{D8766DE3-A54C-7EDF-5FC8-AA1E1C03E174}"/>
              </a:ext>
            </a:extLst>
          </p:cNvPr>
          <p:cNvPicPr>
            <a:picLocks noChangeAspect="1"/>
          </p:cNvPicPr>
          <p:nvPr>
            <p:custDataLst>
              <p:tags r:id="rId15"/>
            </p:custDataLst>
          </p:nvPr>
        </p:nvPicPr>
        <p:blipFill>
          <a:blip r:embed="rId19"/>
          <a:stretch>
            <a:fillRect/>
          </a:stretch>
        </p:blipFill>
        <p:spPr>
          <a:xfrm>
            <a:off x="2744621" y="9619851"/>
            <a:ext cx="373295" cy="373295"/>
          </a:xfrm>
          <a:prstGeom prst="rect">
            <a:avLst/>
          </a:prstGeom>
        </p:spPr>
      </p:pic>
      <p:pic>
        <p:nvPicPr>
          <p:cNvPr id="160" name="Picture 159" descr="A black and white circle with a letter in it&#10;&#10;Description automatically generated">
            <a:extLst>
              <a:ext uri="{FF2B5EF4-FFF2-40B4-BE49-F238E27FC236}">
                <a16:creationId xmlns:a16="http://schemas.microsoft.com/office/drawing/2014/main" id="{AF0B2B8F-DCD5-0297-004E-C13091915B91}"/>
              </a:ext>
            </a:extLst>
          </p:cNvPr>
          <p:cNvPicPr>
            <a:picLocks noChangeAspect="1"/>
          </p:cNvPicPr>
          <p:nvPr>
            <p:custDataLst>
              <p:tags r:id="rId16"/>
            </p:custDataLst>
          </p:nvPr>
        </p:nvPicPr>
        <p:blipFill>
          <a:blip r:embed="rId20"/>
          <a:stretch>
            <a:fillRect/>
          </a:stretch>
        </p:blipFill>
        <p:spPr>
          <a:xfrm>
            <a:off x="5137963" y="9603037"/>
            <a:ext cx="386475" cy="386475"/>
          </a:xfrm>
          <a:prstGeom prst="rect">
            <a:avLst/>
          </a:prstGeom>
        </p:spPr>
      </p:pic>
    </p:spTree>
    <p:extLst>
      <p:ext uri="{BB962C8B-B14F-4D97-AF65-F5344CB8AC3E}">
        <p14:creationId xmlns:p14="http://schemas.microsoft.com/office/powerpoint/2010/main" val="2144015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18"/>
          <a:stretch>
            <a:fillRect/>
          </a:stretch>
        </a:blipFill>
        <a:effectLst/>
      </p:bgPr>
    </p:bg>
    <p:spTree>
      <p:nvGrpSpPr>
        <p:cNvPr id="1" name="">
          <a:extLst>
            <a:ext uri="{FF2B5EF4-FFF2-40B4-BE49-F238E27FC236}">
              <a16:creationId xmlns:a16="http://schemas.microsoft.com/office/drawing/2014/main" id="{F9D83D19-FE1B-1B38-BFEC-89B0B893AB6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982EA3A1-A472-B4CF-7AB9-99D0FCA5D898}"/>
              </a:ext>
            </a:extLst>
          </p:cNvPr>
          <p:cNvSpPr txBox="1"/>
          <p:nvPr>
            <p:custDataLst>
              <p:tags r:id="rId1"/>
            </p:custDataLst>
          </p:nvPr>
        </p:nvSpPr>
        <p:spPr>
          <a:xfrm>
            <a:off x="-1171049" y="-355339"/>
            <a:ext cx="7747902" cy="2015936"/>
          </a:xfrm>
          <a:prstGeom prst="rect">
            <a:avLst/>
          </a:prstGeom>
          <a:noFill/>
        </p:spPr>
        <p:txBody>
          <a:bodyPr wrap="square" rtlCol="0">
            <a:spAutoFit/>
          </a:bodyPr>
          <a:lstStyle/>
          <a:p>
            <a:pPr algn="ctr"/>
            <a:r>
              <a:rPr lang="en-US" sz="12500" dirty="0">
                <a:latin typeface="KAHoneybun" pitchFamily="2" charset="0"/>
                <a:ea typeface="KAHoney" panose="02000803000000000000" pitchFamily="2" charset="0"/>
                <a:cs typeface="KAElementary" pitchFamily="2" charset="-127"/>
              </a:rPr>
              <a:t>Counseling</a:t>
            </a:r>
          </a:p>
        </p:txBody>
      </p:sp>
      <p:sp>
        <p:nvSpPr>
          <p:cNvPr id="16" name="TextBox 15">
            <a:extLst>
              <a:ext uri="{FF2B5EF4-FFF2-40B4-BE49-F238E27FC236}">
                <a16:creationId xmlns:a16="http://schemas.microsoft.com/office/drawing/2014/main" id="{B87A6CB0-52C9-4104-6CC5-3D5648AEFCD9}"/>
              </a:ext>
            </a:extLst>
          </p:cNvPr>
          <p:cNvSpPr txBox="1"/>
          <p:nvPr>
            <p:custDataLst>
              <p:tags r:id="rId2"/>
            </p:custDataLst>
          </p:nvPr>
        </p:nvSpPr>
        <p:spPr>
          <a:xfrm>
            <a:off x="-1196710" y="985654"/>
            <a:ext cx="7772400" cy="1569660"/>
          </a:xfrm>
          <a:prstGeom prst="rect">
            <a:avLst/>
          </a:prstGeom>
          <a:noFill/>
        </p:spPr>
        <p:txBody>
          <a:bodyPr wrap="square" rtlCol="0">
            <a:spAutoFit/>
          </a:bodyPr>
          <a:lstStyle/>
          <a:p>
            <a:pPr algn="ctr"/>
            <a:r>
              <a:rPr lang="en-US" sz="9300" dirty="0">
                <a:latin typeface="APLCAPSLOCK" panose="02000603000000000000" pitchFamily="2" charset="0"/>
                <a:ea typeface="APLCAPSLOCK" panose="02000603000000000000" pitchFamily="2" charset="0"/>
                <a:cs typeface="KAElementary" pitchFamily="2" charset="-127"/>
              </a:rPr>
              <a:t>newsletter</a:t>
            </a:r>
          </a:p>
        </p:txBody>
      </p:sp>
      <p:sp>
        <p:nvSpPr>
          <p:cNvPr id="79" name="TextBox 78">
            <a:extLst>
              <a:ext uri="{FF2B5EF4-FFF2-40B4-BE49-F238E27FC236}">
                <a16:creationId xmlns:a16="http://schemas.microsoft.com/office/drawing/2014/main" id="{042D2A24-BD88-4F3A-C06B-7A13D9C41FF1}"/>
              </a:ext>
            </a:extLst>
          </p:cNvPr>
          <p:cNvSpPr txBox="1"/>
          <p:nvPr>
            <p:custDataLst>
              <p:tags r:id="rId3"/>
            </p:custDataLst>
          </p:nvPr>
        </p:nvSpPr>
        <p:spPr>
          <a:xfrm>
            <a:off x="442729" y="6958822"/>
            <a:ext cx="3371810" cy="2323713"/>
          </a:xfrm>
          <a:prstGeom prst="rect">
            <a:avLst/>
          </a:prstGeom>
          <a:noFill/>
        </p:spPr>
        <p:txBody>
          <a:bodyPr wrap="square" rtlCol="0">
            <a:spAutoFit/>
          </a:bodyPr>
          <a:lstStyle/>
          <a:p>
            <a:pPr algn="ctr"/>
            <a:r>
              <a:rPr lang="en-US" sz="1450" dirty="0">
                <a:solidFill>
                  <a:srgbClr val="0E0E0E"/>
                </a:solidFill>
                <a:effectLst/>
                <a:latin typeface="APLPAPATROLL" panose="02000603000000000000" pitchFamily="2" charset="0"/>
                <a:ea typeface="APLPAPATROLL" panose="02000603000000000000" pitchFamily="2" charset="0"/>
              </a:rPr>
              <a:t>Helping your child make friends is an important part of their social and emotional growth. Encourage them to be kind, share, and show interest in others to build connections. Role-play conversations or ways to join group activities to boost their confidence. Remind them that making friends takes time and that being a good friend is just as important as finding one. </a:t>
            </a:r>
          </a:p>
        </p:txBody>
      </p:sp>
      <p:sp>
        <p:nvSpPr>
          <p:cNvPr id="177" name="TextBox 176">
            <a:extLst>
              <a:ext uri="{FF2B5EF4-FFF2-40B4-BE49-F238E27FC236}">
                <a16:creationId xmlns:a16="http://schemas.microsoft.com/office/drawing/2014/main" id="{41565983-E92E-701B-6CE5-309227675F9E}"/>
              </a:ext>
            </a:extLst>
          </p:cNvPr>
          <p:cNvSpPr txBox="1"/>
          <p:nvPr>
            <p:custDataLst>
              <p:tags r:id="rId4"/>
            </p:custDataLst>
          </p:nvPr>
        </p:nvSpPr>
        <p:spPr>
          <a:xfrm>
            <a:off x="-582931" y="2100081"/>
            <a:ext cx="4081044" cy="1107996"/>
          </a:xfrm>
          <a:prstGeom prst="rect">
            <a:avLst/>
          </a:prstGeom>
          <a:noFill/>
        </p:spPr>
        <p:txBody>
          <a:bodyPr wrap="square" rtlCol="0">
            <a:spAutoFit/>
          </a:bodyPr>
          <a:lstStyle/>
          <a:p>
            <a:pPr algn="ctr"/>
            <a:r>
              <a:rPr lang="en-US" sz="6600" dirty="0" err="1">
                <a:solidFill>
                  <a:srgbClr val="78FFA9"/>
                </a:solidFill>
                <a:latin typeface="KAElementary" pitchFamily="2" charset="-127"/>
                <a:ea typeface="KAElementary" pitchFamily="2" charset="-127"/>
                <a:cs typeface="KAElementary" pitchFamily="2" charset="-127"/>
              </a:rPr>
              <a:t>april</a:t>
            </a:r>
            <a:r>
              <a:rPr lang="en-US" sz="6600" dirty="0">
                <a:solidFill>
                  <a:srgbClr val="78FFA9"/>
                </a:solidFill>
                <a:latin typeface="KAElementary" pitchFamily="2" charset="-127"/>
                <a:ea typeface="KAElementary" pitchFamily="2" charset="-127"/>
                <a:cs typeface="KAElementary" pitchFamily="2" charset="-127"/>
              </a:rPr>
              <a:t> 2025</a:t>
            </a:r>
          </a:p>
        </p:txBody>
      </p:sp>
      <p:sp>
        <p:nvSpPr>
          <p:cNvPr id="56" name="TextBox 55">
            <a:extLst>
              <a:ext uri="{FF2B5EF4-FFF2-40B4-BE49-F238E27FC236}">
                <a16:creationId xmlns:a16="http://schemas.microsoft.com/office/drawing/2014/main" id="{A300530F-7544-CEBA-3DCE-C5EF22C9FB1F}"/>
              </a:ext>
            </a:extLst>
          </p:cNvPr>
          <p:cNvSpPr txBox="1"/>
          <p:nvPr>
            <p:custDataLst>
              <p:tags r:id="rId5"/>
            </p:custDataLst>
          </p:nvPr>
        </p:nvSpPr>
        <p:spPr>
          <a:xfrm>
            <a:off x="482633" y="3317080"/>
            <a:ext cx="3375809"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Monthly focus</a:t>
            </a:r>
          </a:p>
        </p:txBody>
      </p:sp>
      <p:sp>
        <p:nvSpPr>
          <p:cNvPr id="73" name="TextBox 72">
            <a:extLst>
              <a:ext uri="{FF2B5EF4-FFF2-40B4-BE49-F238E27FC236}">
                <a16:creationId xmlns:a16="http://schemas.microsoft.com/office/drawing/2014/main" id="{8C022E99-84E1-6FB7-3F87-D8B8DAE11EA2}"/>
              </a:ext>
            </a:extLst>
          </p:cNvPr>
          <p:cNvSpPr txBox="1"/>
          <p:nvPr>
            <p:custDataLst>
              <p:tags r:id="rId6"/>
            </p:custDataLst>
          </p:nvPr>
        </p:nvSpPr>
        <p:spPr>
          <a:xfrm>
            <a:off x="445839" y="6533041"/>
            <a:ext cx="3356943"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Happy kids tip</a:t>
            </a:r>
          </a:p>
        </p:txBody>
      </p:sp>
      <p:sp>
        <p:nvSpPr>
          <p:cNvPr id="86" name="TextBox 85">
            <a:extLst>
              <a:ext uri="{FF2B5EF4-FFF2-40B4-BE49-F238E27FC236}">
                <a16:creationId xmlns:a16="http://schemas.microsoft.com/office/drawing/2014/main" id="{C5420D48-D8C2-92F4-4DF0-8E2CD7DDF0C3}"/>
              </a:ext>
            </a:extLst>
          </p:cNvPr>
          <p:cNvSpPr txBox="1"/>
          <p:nvPr>
            <p:custDataLst>
              <p:tags r:id="rId7"/>
            </p:custDataLst>
          </p:nvPr>
        </p:nvSpPr>
        <p:spPr>
          <a:xfrm>
            <a:off x="497614" y="3774142"/>
            <a:ext cx="3408230" cy="2031325"/>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25" name="TextBox 24">
            <a:extLst>
              <a:ext uri="{FF2B5EF4-FFF2-40B4-BE49-F238E27FC236}">
                <a16:creationId xmlns:a16="http://schemas.microsoft.com/office/drawing/2014/main" id="{22782A38-FAFB-5F60-C4A1-63B3A15C242A}"/>
              </a:ext>
            </a:extLst>
          </p:cNvPr>
          <p:cNvSpPr txBox="1"/>
          <p:nvPr>
            <p:custDataLst>
              <p:tags r:id="rId8"/>
            </p:custDataLst>
          </p:nvPr>
        </p:nvSpPr>
        <p:spPr>
          <a:xfrm>
            <a:off x="4551649" y="3856596"/>
            <a:ext cx="2669985"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7" name="TextBox 6">
            <a:extLst>
              <a:ext uri="{FF2B5EF4-FFF2-40B4-BE49-F238E27FC236}">
                <a16:creationId xmlns:a16="http://schemas.microsoft.com/office/drawing/2014/main" id="{9186B145-4EE6-2298-F488-3449B99FDD5D}"/>
              </a:ext>
            </a:extLst>
          </p:cNvPr>
          <p:cNvSpPr txBox="1"/>
          <p:nvPr>
            <p:custDataLst>
              <p:tags r:id="rId9"/>
            </p:custDataLst>
          </p:nvPr>
        </p:nvSpPr>
        <p:spPr>
          <a:xfrm>
            <a:off x="3640006" y="7205359"/>
            <a:ext cx="3458817"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reminders</a:t>
            </a:r>
          </a:p>
        </p:txBody>
      </p:sp>
      <p:sp>
        <p:nvSpPr>
          <p:cNvPr id="5" name="TextBox 4">
            <a:extLst>
              <a:ext uri="{FF2B5EF4-FFF2-40B4-BE49-F238E27FC236}">
                <a16:creationId xmlns:a16="http://schemas.microsoft.com/office/drawing/2014/main" id="{A4DDDCCF-4D22-B624-50F3-A90180EAB1C4}"/>
              </a:ext>
            </a:extLst>
          </p:cNvPr>
          <p:cNvSpPr txBox="1"/>
          <p:nvPr>
            <p:custDataLst>
              <p:tags r:id="rId10"/>
            </p:custDataLst>
          </p:nvPr>
        </p:nvSpPr>
        <p:spPr>
          <a:xfrm>
            <a:off x="4491979" y="7726936"/>
            <a:ext cx="1500946" cy="1477328"/>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65" name="TextBox 64">
            <a:extLst>
              <a:ext uri="{FF2B5EF4-FFF2-40B4-BE49-F238E27FC236}">
                <a16:creationId xmlns:a16="http://schemas.microsoft.com/office/drawing/2014/main" id="{A241420A-7485-E44C-4C7F-96987094E6C5}"/>
              </a:ext>
            </a:extLst>
          </p:cNvPr>
          <p:cNvSpPr txBox="1"/>
          <p:nvPr>
            <p:custDataLst>
              <p:tags r:id="rId11"/>
            </p:custDataLst>
          </p:nvPr>
        </p:nvSpPr>
        <p:spPr>
          <a:xfrm>
            <a:off x="-884" y="9516285"/>
            <a:ext cx="2970953" cy="584775"/>
          </a:xfrm>
          <a:prstGeom prst="rect">
            <a:avLst/>
          </a:prstGeom>
          <a:noFill/>
        </p:spPr>
        <p:txBody>
          <a:bodyPr wrap="square" rtlCol="0">
            <a:spAutoFit/>
          </a:bodyPr>
          <a:lstStyle/>
          <a:p>
            <a:pPr algn="ctr"/>
            <a:r>
              <a:rPr lang="en-US" sz="3200" dirty="0">
                <a:solidFill>
                  <a:schemeClr val="bg1"/>
                </a:solidFill>
                <a:latin typeface="KALovekind" pitchFamily="2" charset="0"/>
                <a:ea typeface="KAElementary" pitchFamily="2" charset="-127"/>
                <a:cs typeface="KAElementary" pitchFamily="2" charset="-127"/>
              </a:rPr>
              <a:t>Mrs. Laura Oathout</a:t>
            </a:r>
          </a:p>
        </p:txBody>
      </p:sp>
      <p:sp>
        <p:nvSpPr>
          <p:cNvPr id="94" name="TextBox 93">
            <a:extLst>
              <a:ext uri="{FF2B5EF4-FFF2-40B4-BE49-F238E27FC236}">
                <a16:creationId xmlns:a16="http://schemas.microsoft.com/office/drawing/2014/main" id="{1A1DD445-2A65-FE2E-5089-A1293E418E40}"/>
              </a:ext>
            </a:extLst>
          </p:cNvPr>
          <p:cNvSpPr txBox="1"/>
          <p:nvPr>
            <p:custDataLst>
              <p:tags r:id="rId12"/>
            </p:custDataLst>
          </p:nvPr>
        </p:nvSpPr>
        <p:spPr>
          <a:xfrm>
            <a:off x="3124506" y="9598967"/>
            <a:ext cx="2125998" cy="430887"/>
          </a:xfrm>
          <a:prstGeom prst="rect">
            <a:avLst/>
          </a:prstGeom>
          <a:noFill/>
        </p:spPr>
        <p:txBody>
          <a:bodyPr wrap="square" rtlCol="0">
            <a:spAutoFit/>
          </a:bodyPr>
          <a:lstStyle/>
          <a:p>
            <a:r>
              <a:rPr lang="en-US" sz="2200" dirty="0">
                <a:solidFill>
                  <a:schemeClr val="bg1"/>
                </a:solidFill>
                <a:latin typeface="KALovekind" pitchFamily="2" charset="0"/>
                <a:ea typeface="KAElementary" pitchFamily="2" charset="-127"/>
                <a:cs typeface="KAElementary" pitchFamily="2" charset="-127"/>
              </a:rPr>
              <a:t>615-392-5930, ext. 102</a:t>
            </a:r>
          </a:p>
        </p:txBody>
      </p:sp>
      <p:sp>
        <p:nvSpPr>
          <p:cNvPr id="95" name="TextBox 94">
            <a:extLst>
              <a:ext uri="{FF2B5EF4-FFF2-40B4-BE49-F238E27FC236}">
                <a16:creationId xmlns:a16="http://schemas.microsoft.com/office/drawing/2014/main" id="{AE957AA2-F288-527C-3241-B4498FE88520}"/>
              </a:ext>
            </a:extLst>
          </p:cNvPr>
          <p:cNvSpPr txBox="1"/>
          <p:nvPr>
            <p:custDataLst>
              <p:tags r:id="rId13"/>
            </p:custDataLst>
          </p:nvPr>
        </p:nvSpPr>
        <p:spPr>
          <a:xfrm>
            <a:off x="5524438" y="9582328"/>
            <a:ext cx="3420399" cy="430887"/>
          </a:xfrm>
          <a:prstGeom prst="rect">
            <a:avLst/>
          </a:prstGeom>
          <a:noFill/>
        </p:spPr>
        <p:txBody>
          <a:bodyPr wrap="square" rtlCol="0">
            <a:spAutoFit/>
          </a:bodyPr>
          <a:lstStyle/>
          <a:p>
            <a:r>
              <a:rPr lang="en-US" sz="2200" dirty="0" err="1">
                <a:solidFill>
                  <a:schemeClr val="bg1"/>
                </a:solidFill>
                <a:latin typeface="KALovekind" pitchFamily="2" charset="0"/>
                <a:ea typeface="KAElementary" pitchFamily="2" charset="-127"/>
                <a:cs typeface="KAElementary" pitchFamily="2" charset="-127"/>
              </a:rPr>
              <a:t>laura.oathout@wcs.edu</a:t>
            </a:r>
            <a:endParaRPr lang="en-US" sz="2200" dirty="0">
              <a:solidFill>
                <a:schemeClr val="bg1"/>
              </a:solidFill>
              <a:latin typeface="KALovekind" pitchFamily="2" charset="0"/>
              <a:ea typeface="KAElementary" pitchFamily="2" charset="-127"/>
              <a:cs typeface="KAElementary" pitchFamily="2" charset="-127"/>
            </a:endParaRPr>
          </a:p>
        </p:txBody>
      </p:sp>
      <p:pic>
        <p:nvPicPr>
          <p:cNvPr id="159" name="Picture 158" descr="A black phone receiver in a white circle&#10;&#10;Description automatically generated">
            <a:extLst>
              <a:ext uri="{FF2B5EF4-FFF2-40B4-BE49-F238E27FC236}">
                <a16:creationId xmlns:a16="http://schemas.microsoft.com/office/drawing/2014/main" id="{93DBC660-E8DE-CC28-549F-19AF573CC7C3}"/>
              </a:ext>
            </a:extLst>
          </p:cNvPr>
          <p:cNvPicPr>
            <a:picLocks noChangeAspect="1"/>
          </p:cNvPicPr>
          <p:nvPr>
            <p:custDataLst>
              <p:tags r:id="rId14"/>
            </p:custDataLst>
          </p:nvPr>
        </p:nvPicPr>
        <p:blipFill>
          <a:blip r:embed="rId19"/>
          <a:stretch>
            <a:fillRect/>
          </a:stretch>
        </p:blipFill>
        <p:spPr>
          <a:xfrm>
            <a:off x="2744621" y="9619851"/>
            <a:ext cx="373295" cy="373295"/>
          </a:xfrm>
          <a:prstGeom prst="rect">
            <a:avLst/>
          </a:prstGeom>
        </p:spPr>
      </p:pic>
      <p:pic>
        <p:nvPicPr>
          <p:cNvPr id="160" name="Picture 159" descr="A black and white circle with a letter in it&#10;&#10;Description automatically generated">
            <a:extLst>
              <a:ext uri="{FF2B5EF4-FFF2-40B4-BE49-F238E27FC236}">
                <a16:creationId xmlns:a16="http://schemas.microsoft.com/office/drawing/2014/main" id="{A7612175-6C9F-0E8D-97C2-B898A23C01D4}"/>
              </a:ext>
            </a:extLst>
          </p:cNvPr>
          <p:cNvPicPr>
            <a:picLocks noChangeAspect="1"/>
          </p:cNvPicPr>
          <p:nvPr>
            <p:custDataLst>
              <p:tags r:id="rId15"/>
            </p:custDataLst>
          </p:nvPr>
        </p:nvPicPr>
        <p:blipFill>
          <a:blip r:embed="rId20"/>
          <a:stretch>
            <a:fillRect/>
          </a:stretch>
        </p:blipFill>
        <p:spPr>
          <a:xfrm>
            <a:off x="5137963" y="9603037"/>
            <a:ext cx="386475" cy="386475"/>
          </a:xfrm>
          <a:prstGeom prst="rect">
            <a:avLst/>
          </a:prstGeom>
        </p:spPr>
      </p:pic>
      <p:sp>
        <p:nvSpPr>
          <p:cNvPr id="133" name="TextBox 132">
            <a:extLst>
              <a:ext uri="{FF2B5EF4-FFF2-40B4-BE49-F238E27FC236}">
                <a16:creationId xmlns:a16="http://schemas.microsoft.com/office/drawing/2014/main" id="{3157C2E6-0697-B1B1-84F5-2C537278002D}"/>
              </a:ext>
            </a:extLst>
          </p:cNvPr>
          <p:cNvSpPr txBox="1"/>
          <p:nvPr>
            <p:custDataLst>
              <p:tags r:id="rId16"/>
            </p:custDataLst>
          </p:nvPr>
        </p:nvSpPr>
        <p:spPr>
          <a:xfrm>
            <a:off x="4357260" y="3397265"/>
            <a:ext cx="3130998"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Upcoming events</a:t>
            </a:r>
          </a:p>
        </p:txBody>
      </p:sp>
    </p:spTree>
    <p:extLst>
      <p:ext uri="{BB962C8B-B14F-4D97-AF65-F5344CB8AC3E}">
        <p14:creationId xmlns:p14="http://schemas.microsoft.com/office/powerpoint/2010/main" val="699317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a:blip r:embed="rId18"/>
          <a:stretch>
            <a:fillRect/>
          </a:stretch>
        </a:blipFill>
        <a:effectLst/>
      </p:bgPr>
    </p:bg>
    <p:spTree>
      <p:nvGrpSpPr>
        <p:cNvPr id="1" name="">
          <a:extLst>
            <a:ext uri="{FF2B5EF4-FFF2-40B4-BE49-F238E27FC236}">
              <a16:creationId xmlns:a16="http://schemas.microsoft.com/office/drawing/2014/main" id="{A21D79B2-BFDC-5B64-E7CE-3A8348A547B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E6BB9C3-36B3-F44F-B64D-85C3E97E7B6B}"/>
              </a:ext>
            </a:extLst>
          </p:cNvPr>
          <p:cNvSpPr txBox="1"/>
          <p:nvPr>
            <p:custDataLst>
              <p:tags r:id="rId1"/>
            </p:custDataLst>
          </p:nvPr>
        </p:nvSpPr>
        <p:spPr>
          <a:xfrm>
            <a:off x="-1171049" y="-355339"/>
            <a:ext cx="7747902" cy="2015936"/>
          </a:xfrm>
          <a:prstGeom prst="rect">
            <a:avLst/>
          </a:prstGeom>
          <a:noFill/>
        </p:spPr>
        <p:txBody>
          <a:bodyPr wrap="square" rtlCol="0">
            <a:spAutoFit/>
          </a:bodyPr>
          <a:lstStyle/>
          <a:p>
            <a:pPr algn="ctr"/>
            <a:r>
              <a:rPr lang="en-US" sz="12500" dirty="0">
                <a:latin typeface="KAHoneybun" pitchFamily="2" charset="0"/>
                <a:ea typeface="KAHoney" panose="02000803000000000000" pitchFamily="2" charset="0"/>
                <a:cs typeface="KAElementary" pitchFamily="2" charset="-127"/>
              </a:rPr>
              <a:t>Counseling</a:t>
            </a:r>
          </a:p>
        </p:txBody>
      </p:sp>
      <p:sp>
        <p:nvSpPr>
          <p:cNvPr id="16" name="TextBox 15">
            <a:extLst>
              <a:ext uri="{FF2B5EF4-FFF2-40B4-BE49-F238E27FC236}">
                <a16:creationId xmlns:a16="http://schemas.microsoft.com/office/drawing/2014/main" id="{EFB13D42-FF7E-260E-CF16-7A8FCA42DEC7}"/>
              </a:ext>
            </a:extLst>
          </p:cNvPr>
          <p:cNvSpPr txBox="1"/>
          <p:nvPr>
            <p:custDataLst>
              <p:tags r:id="rId2"/>
            </p:custDataLst>
          </p:nvPr>
        </p:nvSpPr>
        <p:spPr>
          <a:xfrm>
            <a:off x="-1196710" y="985654"/>
            <a:ext cx="7772400" cy="1569660"/>
          </a:xfrm>
          <a:prstGeom prst="rect">
            <a:avLst/>
          </a:prstGeom>
          <a:noFill/>
        </p:spPr>
        <p:txBody>
          <a:bodyPr wrap="square" rtlCol="0">
            <a:spAutoFit/>
          </a:bodyPr>
          <a:lstStyle/>
          <a:p>
            <a:pPr algn="ctr"/>
            <a:r>
              <a:rPr lang="en-US" sz="9300" dirty="0">
                <a:latin typeface="APLCAPSLOCK" panose="02000603000000000000" pitchFamily="2" charset="0"/>
                <a:ea typeface="APLCAPSLOCK" panose="02000603000000000000" pitchFamily="2" charset="0"/>
                <a:cs typeface="KAElementary" pitchFamily="2" charset="-127"/>
              </a:rPr>
              <a:t>newsletter</a:t>
            </a:r>
          </a:p>
        </p:txBody>
      </p:sp>
      <p:sp>
        <p:nvSpPr>
          <p:cNvPr id="79" name="TextBox 78">
            <a:extLst>
              <a:ext uri="{FF2B5EF4-FFF2-40B4-BE49-F238E27FC236}">
                <a16:creationId xmlns:a16="http://schemas.microsoft.com/office/drawing/2014/main" id="{A9F0A69E-2106-E452-9300-4B87C0EF4B96}"/>
              </a:ext>
            </a:extLst>
          </p:cNvPr>
          <p:cNvSpPr txBox="1"/>
          <p:nvPr>
            <p:custDataLst>
              <p:tags r:id="rId3"/>
            </p:custDataLst>
          </p:nvPr>
        </p:nvSpPr>
        <p:spPr>
          <a:xfrm>
            <a:off x="445839" y="6917127"/>
            <a:ext cx="3371810" cy="2377574"/>
          </a:xfrm>
          <a:prstGeom prst="rect">
            <a:avLst/>
          </a:prstGeom>
          <a:noFill/>
        </p:spPr>
        <p:txBody>
          <a:bodyPr wrap="square" rtlCol="0">
            <a:spAutoFit/>
          </a:bodyPr>
          <a:lstStyle/>
          <a:p>
            <a:pPr algn="ctr"/>
            <a:r>
              <a:rPr lang="en-US" sz="1350" dirty="0">
                <a:solidFill>
                  <a:srgbClr val="0E0E0E"/>
                </a:solidFill>
                <a:effectLst/>
                <a:latin typeface="APLPAPATROLL" panose="02000603000000000000" pitchFamily="2" charset="0"/>
                <a:ea typeface="APLPAPATROLL" panose="02000603000000000000" pitchFamily="2" charset="0"/>
              </a:rPr>
              <a:t>Anxiety is a common experience for children as they navigate new challenges and emotions. If your child seems anxious, listen to their feelings without judgment and reassure them that it’s okay to feel this way. Teach coping skills like deep breathing, drawing, or taking small breaks to calm their mind. Consistent routines and open communication can also help them feel secure. If their anxiety feels overwhelming, don’t hesitate to reach out for support.</a:t>
            </a:r>
          </a:p>
        </p:txBody>
      </p:sp>
      <p:sp>
        <p:nvSpPr>
          <p:cNvPr id="177" name="TextBox 176">
            <a:extLst>
              <a:ext uri="{FF2B5EF4-FFF2-40B4-BE49-F238E27FC236}">
                <a16:creationId xmlns:a16="http://schemas.microsoft.com/office/drawing/2014/main" id="{8C8FB47B-5710-6FD3-BFEF-59594BF48063}"/>
              </a:ext>
            </a:extLst>
          </p:cNvPr>
          <p:cNvSpPr txBox="1"/>
          <p:nvPr>
            <p:custDataLst>
              <p:tags r:id="rId4"/>
            </p:custDataLst>
          </p:nvPr>
        </p:nvSpPr>
        <p:spPr>
          <a:xfrm>
            <a:off x="-707536" y="2100184"/>
            <a:ext cx="4081044" cy="1107996"/>
          </a:xfrm>
          <a:prstGeom prst="rect">
            <a:avLst/>
          </a:prstGeom>
          <a:noFill/>
        </p:spPr>
        <p:txBody>
          <a:bodyPr wrap="square" rtlCol="0">
            <a:spAutoFit/>
          </a:bodyPr>
          <a:lstStyle/>
          <a:p>
            <a:pPr algn="ctr"/>
            <a:r>
              <a:rPr lang="en-US" sz="6600" dirty="0">
                <a:solidFill>
                  <a:srgbClr val="FBED20"/>
                </a:solidFill>
                <a:latin typeface="KAElementary" pitchFamily="2" charset="-127"/>
                <a:ea typeface="KAElementary" pitchFamily="2" charset="-127"/>
                <a:cs typeface="KAElementary" pitchFamily="2" charset="-127"/>
              </a:rPr>
              <a:t>may 2025</a:t>
            </a:r>
          </a:p>
        </p:txBody>
      </p:sp>
      <p:sp>
        <p:nvSpPr>
          <p:cNvPr id="56" name="TextBox 55">
            <a:extLst>
              <a:ext uri="{FF2B5EF4-FFF2-40B4-BE49-F238E27FC236}">
                <a16:creationId xmlns:a16="http://schemas.microsoft.com/office/drawing/2014/main" id="{11066F8E-A102-AA61-DF54-2684BDC0015E}"/>
              </a:ext>
            </a:extLst>
          </p:cNvPr>
          <p:cNvSpPr txBox="1"/>
          <p:nvPr>
            <p:custDataLst>
              <p:tags r:id="rId5"/>
            </p:custDataLst>
          </p:nvPr>
        </p:nvSpPr>
        <p:spPr>
          <a:xfrm>
            <a:off x="482633" y="3317080"/>
            <a:ext cx="3375809"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Monthly focus</a:t>
            </a:r>
          </a:p>
        </p:txBody>
      </p:sp>
      <p:sp>
        <p:nvSpPr>
          <p:cNvPr id="73" name="TextBox 72">
            <a:extLst>
              <a:ext uri="{FF2B5EF4-FFF2-40B4-BE49-F238E27FC236}">
                <a16:creationId xmlns:a16="http://schemas.microsoft.com/office/drawing/2014/main" id="{353B5D0E-918C-3692-C5F3-9C550A7B676A}"/>
              </a:ext>
            </a:extLst>
          </p:cNvPr>
          <p:cNvSpPr txBox="1"/>
          <p:nvPr>
            <p:custDataLst>
              <p:tags r:id="rId6"/>
            </p:custDataLst>
          </p:nvPr>
        </p:nvSpPr>
        <p:spPr>
          <a:xfrm>
            <a:off x="445839" y="6533041"/>
            <a:ext cx="3356943"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Happy kids tip</a:t>
            </a:r>
          </a:p>
        </p:txBody>
      </p:sp>
      <p:sp>
        <p:nvSpPr>
          <p:cNvPr id="86" name="TextBox 85">
            <a:extLst>
              <a:ext uri="{FF2B5EF4-FFF2-40B4-BE49-F238E27FC236}">
                <a16:creationId xmlns:a16="http://schemas.microsoft.com/office/drawing/2014/main" id="{2A864D22-8B6E-2B14-F602-859552D46D45}"/>
              </a:ext>
            </a:extLst>
          </p:cNvPr>
          <p:cNvSpPr txBox="1"/>
          <p:nvPr>
            <p:custDataLst>
              <p:tags r:id="rId7"/>
            </p:custDataLst>
          </p:nvPr>
        </p:nvSpPr>
        <p:spPr>
          <a:xfrm>
            <a:off x="497614" y="3774142"/>
            <a:ext cx="3408230" cy="2031325"/>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25" name="TextBox 24">
            <a:extLst>
              <a:ext uri="{FF2B5EF4-FFF2-40B4-BE49-F238E27FC236}">
                <a16:creationId xmlns:a16="http://schemas.microsoft.com/office/drawing/2014/main" id="{00675483-16D9-ABF4-E987-018C23884827}"/>
              </a:ext>
            </a:extLst>
          </p:cNvPr>
          <p:cNvSpPr txBox="1"/>
          <p:nvPr>
            <p:custDataLst>
              <p:tags r:id="rId8"/>
            </p:custDataLst>
          </p:nvPr>
        </p:nvSpPr>
        <p:spPr>
          <a:xfrm>
            <a:off x="4551649" y="3856596"/>
            <a:ext cx="2669985"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7" name="TextBox 6">
            <a:extLst>
              <a:ext uri="{FF2B5EF4-FFF2-40B4-BE49-F238E27FC236}">
                <a16:creationId xmlns:a16="http://schemas.microsoft.com/office/drawing/2014/main" id="{4232E1F1-7922-E652-5266-59279AF026D5}"/>
              </a:ext>
            </a:extLst>
          </p:cNvPr>
          <p:cNvSpPr txBox="1"/>
          <p:nvPr>
            <p:custDataLst>
              <p:tags r:id="rId9"/>
            </p:custDataLst>
          </p:nvPr>
        </p:nvSpPr>
        <p:spPr>
          <a:xfrm>
            <a:off x="3640006" y="7205359"/>
            <a:ext cx="3458817"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reminders</a:t>
            </a:r>
          </a:p>
        </p:txBody>
      </p:sp>
      <p:sp>
        <p:nvSpPr>
          <p:cNvPr id="5" name="TextBox 4">
            <a:extLst>
              <a:ext uri="{FF2B5EF4-FFF2-40B4-BE49-F238E27FC236}">
                <a16:creationId xmlns:a16="http://schemas.microsoft.com/office/drawing/2014/main" id="{4E667122-4CC5-947E-1284-24C43CB321DA}"/>
              </a:ext>
            </a:extLst>
          </p:cNvPr>
          <p:cNvSpPr txBox="1"/>
          <p:nvPr>
            <p:custDataLst>
              <p:tags r:id="rId10"/>
            </p:custDataLst>
          </p:nvPr>
        </p:nvSpPr>
        <p:spPr>
          <a:xfrm>
            <a:off x="4491979" y="7726936"/>
            <a:ext cx="1500946" cy="1477328"/>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65" name="TextBox 64">
            <a:extLst>
              <a:ext uri="{FF2B5EF4-FFF2-40B4-BE49-F238E27FC236}">
                <a16:creationId xmlns:a16="http://schemas.microsoft.com/office/drawing/2014/main" id="{84BDCD7C-4DE2-88B2-BC65-19B24A879A72}"/>
              </a:ext>
            </a:extLst>
          </p:cNvPr>
          <p:cNvSpPr txBox="1"/>
          <p:nvPr>
            <p:custDataLst>
              <p:tags r:id="rId11"/>
            </p:custDataLst>
          </p:nvPr>
        </p:nvSpPr>
        <p:spPr>
          <a:xfrm>
            <a:off x="-884" y="9516285"/>
            <a:ext cx="2970953" cy="584775"/>
          </a:xfrm>
          <a:prstGeom prst="rect">
            <a:avLst/>
          </a:prstGeom>
          <a:noFill/>
        </p:spPr>
        <p:txBody>
          <a:bodyPr wrap="square" rtlCol="0">
            <a:spAutoFit/>
          </a:bodyPr>
          <a:lstStyle/>
          <a:p>
            <a:pPr algn="ctr"/>
            <a:r>
              <a:rPr lang="en-US" sz="3200" dirty="0">
                <a:solidFill>
                  <a:schemeClr val="bg1"/>
                </a:solidFill>
                <a:latin typeface="KALovekind" pitchFamily="2" charset="0"/>
                <a:ea typeface="KAElementary" pitchFamily="2" charset="-127"/>
                <a:cs typeface="KAElementary" pitchFamily="2" charset="-127"/>
              </a:rPr>
              <a:t>Mrs. Laura Oathout</a:t>
            </a:r>
          </a:p>
        </p:txBody>
      </p:sp>
      <p:sp>
        <p:nvSpPr>
          <p:cNvPr id="94" name="TextBox 93">
            <a:extLst>
              <a:ext uri="{FF2B5EF4-FFF2-40B4-BE49-F238E27FC236}">
                <a16:creationId xmlns:a16="http://schemas.microsoft.com/office/drawing/2014/main" id="{CB17E7E2-E04B-F256-7370-124FFFCB045E}"/>
              </a:ext>
            </a:extLst>
          </p:cNvPr>
          <p:cNvSpPr txBox="1"/>
          <p:nvPr>
            <p:custDataLst>
              <p:tags r:id="rId12"/>
            </p:custDataLst>
          </p:nvPr>
        </p:nvSpPr>
        <p:spPr>
          <a:xfrm>
            <a:off x="3124506" y="9598967"/>
            <a:ext cx="2125998" cy="430887"/>
          </a:xfrm>
          <a:prstGeom prst="rect">
            <a:avLst/>
          </a:prstGeom>
          <a:noFill/>
        </p:spPr>
        <p:txBody>
          <a:bodyPr wrap="square" rtlCol="0">
            <a:spAutoFit/>
          </a:bodyPr>
          <a:lstStyle/>
          <a:p>
            <a:r>
              <a:rPr lang="en-US" sz="2200" dirty="0">
                <a:solidFill>
                  <a:schemeClr val="bg1"/>
                </a:solidFill>
                <a:latin typeface="KALovekind" pitchFamily="2" charset="0"/>
                <a:ea typeface="KAElementary" pitchFamily="2" charset="-127"/>
                <a:cs typeface="KAElementary" pitchFamily="2" charset="-127"/>
              </a:rPr>
              <a:t>615-392-5930, ext. 102</a:t>
            </a:r>
          </a:p>
        </p:txBody>
      </p:sp>
      <p:sp>
        <p:nvSpPr>
          <p:cNvPr id="95" name="TextBox 94">
            <a:extLst>
              <a:ext uri="{FF2B5EF4-FFF2-40B4-BE49-F238E27FC236}">
                <a16:creationId xmlns:a16="http://schemas.microsoft.com/office/drawing/2014/main" id="{6027BFF7-AABC-3A04-164B-522B0069D8C1}"/>
              </a:ext>
            </a:extLst>
          </p:cNvPr>
          <p:cNvSpPr txBox="1"/>
          <p:nvPr>
            <p:custDataLst>
              <p:tags r:id="rId13"/>
            </p:custDataLst>
          </p:nvPr>
        </p:nvSpPr>
        <p:spPr>
          <a:xfrm>
            <a:off x="5524438" y="9582328"/>
            <a:ext cx="3420399" cy="430887"/>
          </a:xfrm>
          <a:prstGeom prst="rect">
            <a:avLst/>
          </a:prstGeom>
          <a:noFill/>
        </p:spPr>
        <p:txBody>
          <a:bodyPr wrap="square" rtlCol="0">
            <a:spAutoFit/>
          </a:bodyPr>
          <a:lstStyle/>
          <a:p>
            <a:r>
              <a:rPr lang="en-US" sz="2200" dirty="0" err="1">
                <a:solidFill>
                  <a:schemeClr val="bg1"/>
                </a:solidFill>
                <a:latin typeface="KALovekind" pitchFamily="2" charset="0"/>
                <a:ea typeface="KAElementary" pitchFamily="2" charset="-127"/>
                <a:cs typeface="KAElementary" pitchFamily="2" charset="-127"/>
              </a:rPr>
              <a:t>laura.oathout@wcs.edu</a:t>
            </a:r>
            <a:endParaRPr lang="en-US" sz="2200" dirty="0">
              <a:solidFill>
                <a:schemeClr val="bg1"/>
              </a:solidFill>
              <a:latin typeface="KALovekind" pitchFamily="2" charset="0"/>
              <a:ea typeface="KAElementary" pitchFamily="2" charset="-127"/>
              <a:cs typeface="KAElementary" pitchFamily="2" charset="-127"/>
            </a:endParaRPr>
          </a:p>
        </p:txBody>
      </p:sp>
      <p:pic>
        <p:nvPicPr>
          <p:cNvPr id="159" name="Picture 158" descr="A black phone receiver in a white circle&#10;&#10;Description automatically generated">
            <a:extLst>
              <a:ext uri="{FF2B5EF4-FFF2-40B4-BE49-F238E27FC236}">
                <a16:creationId xmlns:a16="http://schemas.microsoft.com/office/drawing/2014/main" id="{10D17894-66A2-2573-9311-795208E86F14}"/>
              </a:ext>
            </a:extLst>
          </p:cNvPr>
          <p:cNvPicPr>
            <a:picLocks noChangeAspect="1"/>
          </p:cNvPicPr>
          <p:nvPr>
            <p:custDataLst>
              <p:tags r:id="rId14"/>
            </p:custDataLst>
          </p:nvPr>
        </p:nvPicPr>
        <p:blipFill>
          <a:blip r:embed="rId19"/>
          <a:stretch>
            <a:fillRect/>
          </a:stretch>
        </p:blipFill>
        <p:spPr>
          <a:xfrm>
            <a:off x="2744621" y="9619851"/>
            <a:ext cx="373295" cy="373295"/>
          </a:xfrm>
          <a:prstGeom prst="rect">
            <a:avLst/>
          </a:prstGeom>
        </p:spPr>
      </p:pic>
      <p:pic>
        <p:nvPicPr>
          <p:cNvPr id="160" name="Picture 159" descr="A black and white circle with a letter in it&#10;&#10;Description automatically generated">
            <a:extLst>
              <a:ext uri="{FF2B5EF4-FFF2-40B4-BE49-F238E27FC236}">
                <a16:creationId xmlns:a16="http://schemas.microsoft.com/office/drawing/2014/main" id="{920B944E-8BA3-3D24-858B-AAA1DEFA23D3}"/>
              </a:ext>
            </a:extLst>
          </p:cNvPr>
          <p:cNvPicPr>
            <a:picLocks noChangeAspect="1"/>
          </p:cNvPicPr>
          <p:nvPr>
            <p:custDataLst>
              <p:tags r:id="rId15"/>
            </p:custDataLst>
          </p:nvPr>
        </p:nvPicPr>
        <p:blipFill>
          <a:blip r:embed="rId20"/>
          <a:stretch>
            <a:fillRect/>
          </a:stretch>
        </p:blipFill>
        <p:spPr>
          <a:xfrm>
            <a:off x="5137963" y="9603037"/>
            <a:ext cx="386475" cy="386475"/>
          </a:xfrm>
          <a:prstGeom prst="rect">
            <a:avLst/>
          </a:prstGeom>
        </p:spPr>
      </p:pic>
      <p:sp>
        <p:nvSpPr>
          <p:cNvPr id="133" name="TextBox 132">
            <a:extLst>
              <a:ext uri="{FF2B5EF4-FFF2-40B4-BE49-F238E27FC236}">
                <a16:creationId xmlns:a16="http://schemas.microsoft.com/office/drawing/2014/main" id="{D51CE984-4A3F-28AC-CA87-E80949AD00D6}"/>
              </a:ext>
            </a:extLst>
          </p:cNvPr>
          <p:cNvSpPr txBox="1"/>
          <p:nvPr>
            <p:custDataLst>
              <p:tags r:id="rId16"/>
            </p:custDataLst>
          </p:nvPr>
        </p:nvSpPr>
        <p:spPr>
          <a:xfrm>
            <a:off x="4357260" y="3397265"/>
            <a:ext cx="3130998"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Upcoming events</a:t>
            </a:r>
          </a:p>
        </p:txBody>
      </p:sp>
    </p:spTree>
    <p:extLst>
      <p:ext uri="{BB962C8B-B14F-4D97-AF65-F5344CB8AC3E}">
        <p14:creationId xmlns:p14="http://schemas.microsoft.com/office/powerpoint/2010/main" val="2365076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a:blip r:embed="rId18"/>
          <a:stretch>
            <a:fillRect/>
          </a:stretch>
        </a:blipFill>
        <a:effectLst/>
      </p:bgPr>
    </p:bg>
    <p:spTree>
      <p:nvGrpSpPr>
        <p:cNvPr id="1" name="">
          <a:extLst>
            <a:ext uri="{FF2B5EF4-FFF2-40B4-BE49-F238E27FC236}">
              <a16:creationId xmlns:a16="http://schemas.microsoft.com/office/drawing/2014/main" id="{88294788-97D8-F977-2CA2-B14CA433863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A7DC4A61-F786-73CA-A0ED-40BD0BC1B6F0}"/>
              </a:ext>
            </a:extLst>
          </p:cNvPr>
          <p:cNvSpPr txBox="1"/>
          <p:nvPr>
            <p:custDataLst>
              <p:tags r:id="rId1"/>
            </p:custDataLst>
          </p:nvPr>
        </p:nvSpPr>
        <p:spPr>
          <a:xfrm>
            <a:off x="-1171049" y="-355339"/>
            <a:ext cx="7747902" cy="2015936"/>
          </a:xfrm>
          <a:prstGeom prst="rect">
            <a:avLst/>
          </a:prstGeom>
          <a:noFill/>
        </p:spPr>
        <p:txBody>
          <a:bodyPr wrap="square" rtlCol="0">
            <a:spAutoFit/>
          </a:bodyPr>
          <a:lstStyle/>
          <a:p>
            <a:pPr algn="ctr"/>
            <a:r>
              <a:rPr lang="en-US" sz="12500" dirty="0">
                <a:latin typeface="KAHoneybun" pitchFamily="2" charset="0"/>
                <a:ea typeface="KAHoney" panose="02000803000000000000" pitchFamily="2" charset="0"/>
                <a:cs typeface="KAElementary" pitchFamily="2" charset="-127"/>
              </a:rPr>
              <a:t>Counseling</a:t>
            </a:r>
          </a:p>
        </p:txBody>
      </p:sp>
      <p:sp>
        <p:nvSpPr>
          <p:cNvPr id="16" name="TextBox 15">
            <a:extLst>
              <a:ext uri="{FF2B5EF4-FFF2-40B4-BE49-F238E27FC236}">
                <a16:creationId xmlns:a16="http://schemas.microsoft.com/office/drawing/2014/main" id="{39A1E951-699A-CE57-7EFC-516792318013}"/>
              </a:ext>
            </a:extLst>
          </p:cNvPr>
          <p:cNvSpPr txBox="1"/>
          <p:nvPr>
            <p:custDataLst>
              <p:tags r:id="rId2"/>
            </p:custDataLst>
          </p:nvPr>
        </p:nvSpPr>
        <p:spPr>
          <a:xfrm>
            <a:off x="-1196710" y="985654"/>
            <a:ext cx="7772400" cy="1569660"/>
          </a:xfrm>
          <a:prstGeom prst="rect">
            <a:avLst/>
          </a:prstGeom>
          <a:noFill/>
        </p:spPr>
        <p:txBody>
          <a:bodyPr wrap="square" rtlCol="0">
            <a:spAutoFit/>
          </a:bodyPr>
          <a:lstStyle/>
          <a:p>
            <a:pPr algn="ctr"/>
            <a:r>
              <a:rPr lang="en-US" sz="9300" dirty="0">
                <a:latin typeface="APLCAPSLOCK" panose="02000603000000000000" pitchFamily="2" charset="0"/>
                <a:ea typeface="APLCAPSLOCK" panose="02000603000000000000" pitchFamily="2" charset="0"/>
                <a:cs typeface="KAElementary" pitchFamily="2" charset="-127"/>
              </a:rPr>
              <a:t>newsletter</a:t>
            </a:r>
          </a:p>
        </p:txBody>
      </p:sp>
      <p:sp>
        <p:nvSpPr>
          <p:cNvPr id="79" name="TextBox 78">
            <a:extLst>
              <a:ext uri="{FF2B5EF4-FFF2-40B4-BE49-F238E27FC236}">
                <a16:creationId xmlns:a16="http://schemas.microsoft.com/office/drawing/2014/main" id="{C2DB01B5-70F5-CE8B-42D2-2FA753851773}"/>
              </a:ext>
            </a:extLst>
          </p:cNvPr>
          <p:cNvSpPr txBox="1"/>
          <p:nvPr>
            <p:custDataLst>
              <p:tags r:id="rId3"/>
            </p:custDataLst>
          </p:nvPr>
        </p:nvSpPr>
        <p:spPr>
          <a:xfrm>
            <a:off x="445839" y="6958822"/>
            <a:ext cx="3371810" cy="2246769"/>
          </a:xfrm>
          <a:prstGeom prst="rect">
            <a:avLst/>
          </a:prstGeom>
          <a:noFill/>
        </p:spPr>
        <p:txBody>
          <a:bodyPr wrap="square" rtlCol="0">
            <a:spAutoFit/>
          </a:bodyPr>
          <a:lstStyle/>
          <a:p>
            <a:pPr algn="ctr"/>
            <a:r>
              <a:rPr lang="en-US" sz="1400" dirty="0">
                <a:solidFill>
                  <a:srgbClr val="0E0E0E"/>
                </a:solidFill>
                <a:effectLst/>
                <a:latin typeface="APLPAPATROLL" panose="02000603000000000000" pitchFamily="2" charset="0"/>
                <a:ea typeface="APLPAPATROLL" panose="02000603000000000000" pitchFamily="2" charset="0"/>
              </a:rPr>
              <a:t>Summer is a time for fun, but safety always comes first! Remind your child to drink plenty of water, wear sunscreen, and take breaks in the shade to stay cool. Supervise water activities closely, ensuring your child knows basic water safety rules. When biking or skating, make sure they wear a helmet. Encourage your child to stay aware of their surroundings and practice safety wherever they go.</a:t>
            </a:r>
          </a:p>
        </p:txBody>
      </p:sp>
      <p:sp>
        <p:nvSpPr>
          <p:cNvPr id="177" name="TextBox 176">
            <a:extLst>
              <a:ext uri="{FF2B5EF4-FFF2-40B4-BE49-F238E27FC236}">
                <a16:creationId xmlns:a16="http://schemas.microsoft.com/office/drawing/2014/main" id="{0A14C9FB-CF69-AE4B-579A-0230C72891FC}"/>
              </a:ext>
            </a:extLst>
          </p:cNvPr>
          <p:cNvSpPr txBox="1"/>
          <p:nvPr>
            <p:custDataLst>
              <p:tags r:id="rId4"/>
            </p:custDataLst>
          </p:nvPr>
        </p:nvSpPr>
        <p:spPr>
          <a:xfrm>
            <a:off x="-627599" y="2086656"/>
            <a:ext cx="4081044" cy="1107996"/>
          </a:xfrm>
          <a:prstGeom prst="rect">
            <a:avLst/>
          </a:prstGeom>
          <a:noFill/>
        </p:spPr>
        <p:txBody>
          <a:bodyPr wrap="square" rtlCol="0">
            <a:spAutoFit/>
          </a:bodyPr>
          <a:lstStyle/>
          <a:p>
            <a:pPr algn="ctr"/>
            <a:r>
              <a:rPr lang="en-US" sz="6600" dirty="0" err="1">
                <a:solidFill>
                  <a:srgbClr val="FF598F"/>
                </a:solidFill>
                <a:latin typeface="KAElementary" pitchFamily="2" charset="-127"/>
                <a:ea typeface="KAElementary" pitchFamily="2" charset="-127"/>
                <a:cs typeface="KAElementary" pitchFamily="2" charset="-127"/>
              </a:rPr>
              <a:t>june</a:t>
            </a:r>
            <a:r>
              <a:rPr lang="en-US" sz="6600" dirty="0">
                <a:solidFill>
                  <a:srgbClr val="FF598F"/>
                </a:solidFill>
                <a:latin typeface="KAElementary" pitchFamily="2" charset="-127"/>
                <a:ea typeface="KAElementary" pitchFamily="2" charset="-127"/>
                <a:cs typeface="KAElementary" pitchFamily="2" charset="-127"/>
              </a:rPr>
              <a:t> 2025</a:t>
            </a:r>
          </a:p>
        </p:txBody>
      </p:sp>
      <p:sp>
        <p:nvSpPr>
          <p:cNvPr id="56" name="TextBox 55">
            <a:extLst>
              <a:ext uri="{FF2B5EF4-FFF2-40B4-BE49-F238E27FC236}">
                <a16:creationId xmlns:a16="http://schemas.microsoft.com/office/drawing/2014/main" id="{44CB13FC-8388-D6A4-EE96-A1AF18954D13}"/>
              </a:ext>
            </a:extLst>
          </p:cNvPr>
          <p:cNvSpPr txBox="1"/>
          <p:nvPr>
            <p:custDataLst>
              <p:tags r:id="rId5"/>
            </p:custDataLst>
          </p:nvPr>
        </p:nvSpPr>
        <p:spPr>
          <a:xfrm>
            <a:off x="482633" y="3317080"/>
            <a:ext cx="3375809"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Monthly focus</a:t>
            </a:r>
          </a:p>
        </p:txBody>
      </p:sp>
      <p:sp>
        <p:nvSpPr>
          <p:cNvPr id="73" name="TextBox 72">
            <a:extLst>
              <a:ext uri="{FF2B5EF4-FFF2-40B4-BE49-F238E27FC236}">
                <a16:creationId xmlns:a16="http://schemas.microsoft.com/office/drawing/2014/main" id="{F6FCA65E-4F7E-B45E-6A5B-56EC31429FEB}"/>
              </a:ext>
            </a:extLst>
          </p:cNvPr>
          <p:cNvSpPr txBox="1"/>
          <p:nvPr>
            <p:custDataLst>
              <p:tags r:id="rId6"/>
            </p:custDataLst>
          </p:nvPr>
        </p:nvSpPr>
        <p:spPr>
          <a:xfrm>
            <a:off x="445839" y="6533041"/>
            <a:ext cx="3356943"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Happy kids tip</a:t>
            </a:r>
          </a:p>
        </p:txBody>
      </p:sp>
      <p:sp>
        <p:nvSpPr>
          <p:cNvPr id="86" name="TextBox 85">
            <a:extLst>
              <a:ext uri="{FF2B5EF4-FFF2-40B4-BE49-F238E27FC236}">
                <a16:creationId xmlns:a16="http://schemas.microsoft.com/office/drawing/2014/main" id="{F99FDDFA-BA9C-F6F8-A8D4-33A91D6B0790}"/>
              </a:ext>
            </a:extLst>
          </p:cNvPr>
          <p:cNvSpPr txBox="1"/>
          <p:nvPr>
            <p:custDataLst>
              <p:tags r:id="rId7"/>
            </p:custDataLst>
          </p:nvPr>
        </p:nvSpPr>
        <p:spPr>
          <a:xfrm>
            <a:off x="497614" y="3774142"/>
            <a:ext cx="3408230" cy="2031325"/>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25" name="TextBox 24">
            <a:extLst>
              <a:ext uri="{FF2B5EF4-FFF2-40B4-BE49-F238E27FC236}">
                <a16:creationId xmlns:a16="http://schemas.microsoft.com/office/drawing/2014/main" id="{7ABC2CBF-36B8-07D3-47BE-1DD479845B2C}"/>
              </a:ext>
            </a:extLst>
          </p:cNvPr>
          <p:cNvSpPr txBox="1"/>
          <p:nvPr>
            <p:custDataLst>
              <p:tags r:id="rId8"/>
            </p:custDataLst>
          </p:nvPr>
        </p:nvSpPr>
        <p:spPr>
          <a:xfrm>
            <a:off x="4551649" y="3856596"/>
            <a:ext cx="2669985"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7" name="TextBox 6">
            <a:extLst>
              <a:ext uri="{FF2B5EF4-FFF2-40B4-BE49-F238E27FC236}">
                <a16:creationId xmlns:a16="http://schemas.microsoft.com/office/drawing/2014/main" id="{E78E9E0B-0420-CEA6-1A75-19CABE90C8B1}"/>
              </a:ext>
            </a:extLst>
          </p:cNvPr>
          <p:cNvSpPr txBox="1"/>
          <p:nvPr>
            <p:custDataLst>
              <p:tags r:id="rId9"/>
            </p:custDataLst>
          </p:nvPr>
        </p:nvSpPr>
        <p:spPr>
          <a:xfrm>
            <a:off x="3640006" y="7205359"/>
            <a:ext cx="3458817"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reminders</a:t>
            </a:r>
          </a:p>
        </p:txBody>
      </p:sp>
      <p:sp>
        <p:nvSpPr>
          <p:cNvPr id="5" name="TextBox 4">
            <a:extLst>
              <a:ext uri="{FF2B5EF4-FFF2-40B4-BE49-F238E27FC236}">
                <a16:creationId xmlns:a16="http://schemas.microsoft.com/office/drawing/2014/main" id="{0BE7A15E-C1B4-EE90-405E-CB154F5132E2}"/>
              </a:ext>
            </a:extLst>
          </p:cNvPr>
          <p:cNvSpPr txBox="1"/>
          <p:nvPr>
            <p:custDataLst>
              <p:tags r:id="rId10"/>
            </p:custDataLst>
          </p:nvPr>
        </p:nvSpPr>
        <p:spPr>
          <a:xfrm>
            <a:off x="4491979" y="7726936"/>
            <a:ext cx="1500946" cy="1477328"/>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65" name="TextBox 64">
            <a:extLst>
              <a:ext uri="{FF2B5EF4-FFF2-40B4-BE49-F238E27FC236}">
                <a16:creationId xmlns:a16="http://schemas.microsoft.com/office/drawing/2014/main" id="{B6779108-5566-0993-72CE-76A405EAE30D}"/>
              </a:ext>
            </a:extLst>
          </p:cNvPr>
          <p:cNvSpPr txBox="1"/>
          <p:nvPr>
            <p:custDataLst>
              <p:tags r:id="rId11"/>
            </p:custDataLst>
          </p:nvPr>
        </p:nvSpPr>
        <p:spPr>
          <a:xfrm>
            <a:off x="-884" y="9516285"/>
            <a:ext cx="2970953" cy="584775"/>
          </a:xfrm>
          <a:prstGeom prst="rect">
            <a:avLst/>
          </a:prstGeom>
          <a:noFill/>
        </p:spPr>
        <p:txBody>
          <a:bodyPr wrap="square" rtlCol="0">
            <a:spAutoFit/>
          </a:bodyPr>
          <a:lstStyle/>
          <a:p>
            <a:pPr algn="ctr"/>
            <a:r>
              <a:rPr lang="en-US" sz="3200" dirty="0">
                <a:solidFill>
                  <a:schemeClr val="bg1"/>
                </a:solidFill>
                <a:latin typeface="KALovekind" pitchFamily="2" charset="0"/>
                <a:ea typeface="KAElementary" pitchFamily="2" charset="-127"/>
                <a:cs typeface="KAElementary" pitchFamily="2" charset="-127"/>
              </a:rPr>
              <a:t>Mrs. Laura Oathout</a:t>
            </a:r>
          </a:p>
        </p:txBody>
      </p:sp>
      <p:sp>
        <p:nvSpPr>
          <p:cNvPr id="94" name="TextBox 93">
            <a:extLst>
              <a:ext uri="{FF2B5EF4-FFF2-40B4-BE49-F238E27FC236}">
                <a16:creationId xmlns:a16="http://schemas.microsoft.com/office/drawing/2014/main" id="{2B70F4FF-96F0-2D37-F358-EF4EEB394C11}"/>
              </a:ext>
            </a:extLst>
          </p:cNvPr>
          <p:cNvSpPr txBox="1"/>
          <p:nvPr>
            <p:custDataLst>
              <p:tags r:id="rId12"/>
            </p:custDataLst>
          </p:nvPr>
        </p:nvSpPr>
        <p:spPr>
          <a:xfrm>
            <a:off x="3124506" y="9598967"/>
            <a:ext cx="2125998" cy="430887"/>
          </a:xfrm>
          <a:prstGeom prst="rect">
            <a:avLst/>
          </a:prstGeom>
          <a:noFill/>
        </p:spPr>
        <p:txBody>
          <a:bodyPr wrap="square" rtlCol="0">
            <a:spAutoFit/>
          </a:bodyPr>
          <a:lstStyle/>
          <a:p>
            <a:r>
              <a:rPr lang="en-US" sz="2200" dirty="0">
                <a:solidFill>
                  <a:schemeClr val="bg1"/>
                </a:solidFill>
                <a:latin typeface="KALovekind" pitchFamily="2" charset="0"/>
                <a:ea typeface="KAElementary" pitchFamily="2" charset="-127"/>
                <a:cs typeface="KAElementary" pitchFamily="2" charset="-127"/>
              </a:rPr>
              <a:t>615-392-5930, ext. 102</a:t>
            </a:r>
          </a:p>
        </p:txBody>
      </p:sp>
      <p:sp>
        <p:nvSpPr>
          <p:cNvPr id="95" name="TextBox 94">
            <a:extLst>
              <a:ext uri="{FF2B5EF4-FFF2-40B4-BE49-F238E27FC236}">
                <a16:creationId xmlns:a16="http://schemas.microsoft.com/office/drawing/2014/main" id="{FDD36725-AEBB-1609-14D8-1B0901049039}"/>
              </a:ext>
            </a:extLst>
          </p:cNvPr>
          <p:cNvSpPr txBox="1"/>
          <p:nvPr>
            <p:custDataLst>
              <p:tags r:id="rId13"/>
            </p:custDataLst>
          </p:nvPr>
        </p:nvSpPr>
        <p:spPr>
          <a:xfrm>
            <a:off x="5524438" y="9582328"/>
            <a:ext cx="3420399" cy="430887"/>
          </a:xfrm>
          <a:prstGeom prst="rect">
            <a:avLst/>
          </a:prstGeom>
          <a:noFill/>
        </p:spPr>
        <p:txBody>
          <a:bodyPr wrap="square" rtlCol="0">
            <a:spAutoFit/>
          </a:bodyPr>
          <a:lstStyle/>
          <a:p>
            <a:r>
              <a:rPr lang="en-US" sz="2200" dirty="0" err="1">
                <a:solidFill>
                  <a:schemeClr val="bg1"/>
                </a:solidFill>
                <a:latin typeface="KALovekind" pitchFamily="2" charset="0"/>
                <a:ea typeface="KAElementary" pitchFamily="2" charset="-127"/>
                <a:cs typeface="KAElementary" pitchFamily="2" charset="-127"/>
              </a:rPr>
              <a:t>laura.oathout@wcs.edu</a:t>
            </a:r>
            <a:endParaRPr lang="en-US" sz="2200" dirty="0">
              <a:solidFill>
                <a:schemeClr val="bg1"/>
              </a:solidFill>
              <a:latin typeface="KALovekind" pitchFamily="2" charset="0"/>
              <a:ea typeface="KAElementary" pitchFamily="2" charset="-127"/>
              <a:cs typeface="KAElementary" pitchFamily="2" charset="-127"/>
            </a:endParaRPr>
          </a:p>
        </p:txBody>
      </p:sp>
      <p:pic>
        <p:nvPicPr>
          <p:cNvPr id="159" name="Picture 158" descr="A black phone receiver in a white circle&#10;&#10;Description automatically generated">
            <a:extLst>
              <a:ext uri="{FF2B5EF4-FFF2-40B4-BE49-F238E27FC236}">
                <a16:creationId xmlns:a16="http://schemas.microsoft.com/office/drawing/2014/main" id="{F7E00123-E23C-C489-2788-1BF1CE52E298}"/>
              </a:ext>
            </a:extLst>
          </p:cNvPr>
          <p:cNvPicPr>
            <a:picLocks noChangeAspect="1"/>
          </p:cNvPicPr>
          <p:nvPr>
            <p:custDataLst>
              <p:tags r:id="rId14"/>
            </p:custDataLst>
          </p:nvPr>
        </p:nvPicPr>
        <p:blipFill>
          <a:blip r:embed="rId19"/>
          <a:stretch>
            <a:fillRect/>
          </a:stretch>
        </p:blipFill>
        <p:spPr>
          <a:xfrm>
            <a:off x="2744621" y="9619851"/>
            <a:ext cx="373295" cy="373295"/>
          </a:xfrm>
          <a:prstGeom prst="rect">
            <a:avLst/>
          </a:prstGeom>
        </p:spPr>
      </p:pic>
      <p:pic>
        <p:nvPicPr>
          <p:cNvPr id="160" name="Picture 159" descr="A black and white circle with a letter in it&#10;&#10;Description automatically generated">
            <a:extLst>
              <a:ext uri="{FF2B5EF4-FFF2-40B4-BE49-F238E27FC236}">
                <a16:creationId xmlns:a16="http://schemas.microsoft.com/office/drawing/2014/main" id="{23247237-8314-2C26-FD66-C20A7D0BC5A9}"/>
              </a:ext>
            </a:extLst>
          </p:cNvPr>
          <p:cNvPicPr>
            <a:picLocks noChangeAspect="1"/>
          </p:cNvPicPr>
          <p:nvPr>
            <p:custDataLst>
              <p:tags r:id="rId15"/>
            </p:custDataLst>
          </p:nvPr>
        </p:nvPicPr>
        <p:blipFill>
          <a:blip r:embed="rId20"/>
          <a:stretch>
            <a:fillRect/>
          </a:stretch>
        </p:blipFill>
        <p:spPr>
          <a:xfrm>
            <a:off x="5137963" y="9603037"/>
            <a:ext cx="386475" cy="386475"/>
          </a:xfrm>
          <a:prstGeom prst="rect">
            <a:avLst/>
          </a:prstGeom>
        </p:spPr>
      </p:pic>
      <p:sp>
        <p:nvSpPr>
          <p:cNvPr id="133" name="TextBox 132">
            <a:extLst>
              <a:ext uri="{FF2B5EF4-FFF2-40B4-BE49-F238E27FC236}">
                <a16:creationId xmlns:a16="http://schemas.microsoft.com/office/drawing/2014/main" id="{E3AEFBB1-F8B0-EB64-AA3D-4DDC86C12AA6}"/>
              </a:ext>
            </a:extLst>
          </p:cNvPr>
          <p:cNvSpPr txBox="1"/>
          <p:nvPr>
            <p:custDataLst>
              <p:tags r:id="rId16"/>
            </p:custDataLst>
          </p:nvPr>
        </p:nvSpPr>
        <p:spPr>
          <a:xfrm>
            <a:off x="4357260" y="3397265"/>
            <a:ext cx="3130998"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Upcoming events</a:t>
            </a:r>
          </a:p>
        </p:txBody>
      </p:sp>
    </p:spTree>
    <p:extLst>
      <p:ext uri="{BB962C8B-B14F-4D97-AF65-F5344CB8AC3E}">
        <p14:creationId xmlns:p14="http://schemas.microsoft.com/office/powerpoint/2010/main" val="521893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078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a:blip r:embed="rId18"/>
          <a:stretch>
            <a:fillRect/>
          </a:stretch>
        </a:blipFill>
        <a:effectLst/>
      </p:bgPr>
    </p:bg>
    <p:spTree>
      <p:nvGrpSpPr>
        <p:cNvPr id="1" name="">
          <a:extLst>
            <a:ext uri="{FF2B5EF4-FFF2-40B4-BE49-F238E27FC236}">
              <a16:creationId xmlns:a16="http://schemas.microsoft.com/office/drawing/2014/main" id="{5D8E6BED-4C71-727D-94B1-398D77DC3E2D}"/>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5D19595B-584E-5A98-779B-F09B6F8FECC5}"/>
              </a:ext>
            </a:extLst>
          </p:cNvPr>
          <p:cNvSpPr txBox="1"/>
          <p:nvPr>
            <p:custDataLst>
              <p:tags r:id="rId1"/>
            </p:custDataLst>
          </p:nvPr>
        </p:nvSpPr>
        <p:spPr>
          <a:xfrm>
            <a:off x="-1211973" y="1016667"/>
            <a:ext cx="7772400" cy="1569660"/>
          </a:xfrm>
          <a:prstGeom prst="rect">
            <a:avLst/>
          </a:prstGeom>
          <a:noFill/>
        </p:spPr>
        <p:txBody>
          <a:bodyPr wrap="square" rtlCol="0">
            <a:spAutoFit/>
          </a:bodyPr>
          <a:lstStyle/>
          <a:p>
            <a:pPr algn="ctr"/>
            <a:r>
              <a:rPr lang="en-US" sz="9300" dirty="0">
                <a:latin typeface="APLCAPSLOCK" panose="02000603000000000000" pitchFamily="2" charset="0"/>
                <a:ea typeface="APLCAPSLOCK" panose="02000603000000000000" pitchFamily="2" charset="0"/>
                <a:cs typeface="KAElementary" pitchFamily="2" charset="-127"/>
              </a:rPr>
              <a:t>newsletter</a:t>
            </a:r>
          </a:p>
        </p:txBody>
      </p:sp>
      <p:sp>
        <p:nvSpPr>
          <p:cNvPr id="8" name="TextBox 7">
            <a:extLst>
              <a:ext uri="{FF2B5EF4-FFF2-40B4-BE49-F238E27FC236}">
                <a16:creationId xmlns:a16="http://schemas.microsoft.com/office/drawing/2014/main" id="{CC73FF2B-481E-D732-93E7-0FC8EE014426}"/>
              </a:ext>
            </a:extLst>
          </p:cNvPr>
          <p:cNvSpPr txBox="1"/>
          <p:nvPr>
            <p:custDataLst>
              <p:tags r:id="rId2"/>
            </p:custDataLst>
          </p:nvPr>
        </p:nvSpPr>
        <p:spPr>
          <a:xfrm>
            <a:off x="-1171049" y="-355339"/>
            <a:ext cx="7747902" cy="2015936"/>
          </a:xfrm>
          <a:prstGeom prst="rect">
            <a:avLst/>
          </a:prstGeom>
          <a:noFill/>
        </p:spPr>
        <p:txBody>
          <a:bodyPr wrap="square" rtlCol="0">
            <a:spAutoFit/>
          </a:bodyPr>
          <a:lstStyle/>
          <a:p>
            <a:pPr algn="ctr"/>
            <a:r>
              <a:rPr lang="en-US" sz="12500" dirty="0">
                <a:latin typeface="KAHoneybun" pitchFamily="2" charset="0"/>
                <a:ea typeface="KAHoney" panose="02000803000000000000" pitchFamily="2" charset="0"/>
                <a:cs typeface="KAElementary" pitchFamily="2" charset="-127"/>
              </a:rPr>
              <a:t>Counseling</a:t>
            </a:r>
          </a:p>
        </p:txBody>
      </p:sp>
      <p:sp>
        <p:nvSpPr>
          <p:cNvPr id="79" name="TextBox 78">
            <a:extLst>
              <a:ext uri="{FF2B5EF4-FFF2-40B4-BE49-F238E27FC236}">
                <a16:creationId xmlns:a16="http://schemas.microsoft.com/office/drawing/2014/main" id="{4DF2A016-1FEC-1233-DCA8-99D26C0A4E8C}"/>
              </a:ext>
            </a:extLst>
          </p:cNvPr>
          <p:cNvSpPr txBox="1"/>
          <p:nvPr>
            <p:custDataLst>
              <p:tags r:id="rId3"/>
            </p:custDataLst>
          </p:nvPr>
        </p:nvSpPr>
        <p:spPr>
          <a:xfrm>
            <a:off x="424691" y="6965109"/>
            <a:ext cx="3371810" cy="2323713"/>
          </a:xfrm>
          <a:prstGeom prst="rect">
            <a:avLst/>
          </a:prstGeom>
          <a:noFill/>
        </p:spPr>
        <p:txBody>
          <a:bodyPr wrap="square" rtlCol="0">
            <a:spAutoFit/>
          </a:bodyPr>
          <a:lstStyle/>
          <a:p>
            <a:pPr algn="ctr"/>
            <a:r>
              <a:rPr lang="en-US" sz="1450" dirty="0">
                <a:solidFill>
                  <a:srgbClr val="0E0E0E"/>
                </a:solidFill>
                <a:effectLst/>
                <a:latin typeface="APLPAPATROLL" panose="02000603000000000000" pitchFamily="2" charset="0"/>
                <a:ea typeface="APLPAPATROLL" panose="02000603000000000000" pitchFamily="2" charset="0"/>
              </a:rPr>
              <a:t>Back-to-school season is an exciting time! To help your child transition smoothly, establish a consistent bedtime and morning routine to set them up for success. Stay involved by checking backpacks for important notices and helping your child stay organized. Most importantly, talk with your child daily about their experiences to show your support and stay connected.</a:t>
            </a:r>
          </a:p>
        </p:txBody>
      </p:sp>
      <p:sp>
        <p:nvSpPr>
          <p:cNvPr id="177" name="TextBox 176">
            <a:extLst>
              <a:ext uri="{FF2B5EF4-FFF2-40B4-BE49-F238E27FC236}">
                <a16:creationId xmlns:a16="http://schemas.microsoft.com/office/drawing/2014/main" id="{98BC902D-BFA7-77BD-D1BA-1F0DFF2AF028}"/>
              </a:ext>
            </a:extLst>
          </p:cNvPr>
          <p:cNvSpPr txBox="1"/>
          <p:nvPr>
            <p:custDataLst>
              <p:tags r:id="rId4"/>
            </p:custDataLst>
          </p:nvPr>
        </p:nvSpPr>
        <p:spPr>
          <a:xfrm>
            <a:off x="-368258" y="2100093"/>
            <a:ext cx="4081044" cy="1107996"/>
          </a:xfrm>
          <a:prstGeom prst="rect">
            <a:avLst/>
          </a:prstGeom>
          <a:noFill/>
        </p:spPr>
        <p:txBody>
          <a:bodyPr wrap="square" rtlCol="0">
            <a:spAutoFit/>
          </a:bodyPr>
          <a:lstStyle/>
          <a:p>
            <a:pPr algn="ctr"/>
            <a:r>
              <a:rPr lang="en-US" sz="6600" dirty="0">
                <a:solidFill>
                  <a:schemeClr val="bg1"/>
                </a:solidFill>
                <a:latin typeface="KAElementary" pitchFamily="2" charset="-127"/>
                <a:ea typeface="KAElementary" pitchFamily="2" charset="-127"/>
                <a:cs typeface="KAElementary" pitchFamily="2" charset="-127"/>
              </a:rPr>
              <a:t>august 2024</a:t>
            </a:r>
          </a:p>
        </p:txBody>
      </p:sp>
      <p:sp>
        <p:nvSpPr>
          <p:cNvPr id="56" name="TextBox 55">
            <a:extLst>
              <a:ext uri="{FF2B5EF4-FFF2-40B4-BE49-F238E27FC236}">
                <a16:creationId xmlns:a16="http://schemas.microsoft.com/office/drawing/2014/main" id="{852B6425-507A-EE81-BEF3-F67C30FEA87E}"/>
              </a:ext>
            </a:extLst>
          </p:cNvPr>
          <p:cNvSpPr txBox="1"/>
          <p:nvPr>
            <p:custDataLst>
              <p:tags r:id="rId5"/>
            </p:custDataLst>
          </p:nvPr>
        </p:nvSpPr>
        <p:spPr>
          <a:xfrm>
            <a:off x="418940" y="3290132"/>
            <a:ext cx="3440359"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Monthly focus</a:t>
            </a:r>
          </a:p>
        </p:txBody>
      </p:sp>
      <p:sp>
        <p:nvSpPr>
          <p:cNvPr id="73" name="TextBox 72">
            <a:extLst>
              <a:ext uri="{FF2B5EF4-FFF2-40B4-BE49-F238E27FC236}">
                <a16:creationId xmlns:a16="http://schemas.microsoft.com/office/drawing/2014/main" id="{BD20DD89-72FE-F9EA-26EA-D26A5004A2AC}"/>
              </a:ext>
            </a:extLst>
          </p:cNvPr>
          <p:cNvSpPr txBox="1"/>
          <p:nvPr>
            <p:custDataLst>
              <p:tags r:id="rId6"/>
            </p:custDataLst>
          </p:nvPr>
        </p:nvSpPr>
        <p:spPr>
          <a:xfrm>
            <a:off x="445839" y="6533041"/>
            <a:ext cx="3356943"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Happy kids tip</a:t>
            </a:r>
          </a:p>
        </p:txBody>
      </p:sp>
      <p:sp>
        <p:nvSpPr>
          <p:cNvPr id="133" name="TextBox 132">
            <a:extLst>
              <a:ext uri="{FF2B5EF4-FFF2-40B4-BE49-F238E27FC236}">
                <a16:creationId xmlns:a16="http://schemas.microsoft.com/office/drawing/2014/main" id="{EDEFE69D-7AB3-3B69-8B12-027190F061D3}"/>
              </a:ext>
            </a:extLst>
          </p:cNvPr>
          <p:cNvSpPr txBox="1"/>
          <p:nvPr>
            <p:custDataLst>
              <p:tags r:id="rId7"/>
            </p:custDataLst>
          </p:nvPr>
        </p:nvSpPr>
        <p:spPr>
          <a:xfrm>
            <a:off x="4311224" y="3397462"/>
            <a:ext cx="3130998"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Upcoming events</a:t>
            </a:r>
          </a:p>
        </p:txBody>
      </p:sp>
      <p:sp>
        <p:nvSpPr>
          <p:cNvPr id="59" name="TextBox 58">
            <a:extLst>
              <a:ext uri="{FF2B5EF4-FFF2-40B4-BE49-F238E27FC236}">
                <a16:creationId xmlns:a16="http://schemas.microsoft.com/office/drawing/2014/main" id="{2E57E642-5E55-9680-D1C2-D199A8E646EE}"/>
              </a:ext>
            </a:extLst>
          </p:cNvPr>
          <p:cNvSpPr txBox="1"/>
          <p:nvPr>
            <p:custDataLst>
              <p:tags r:id="rId8"/>
            </p:custDataLst>
          </p:nvPr>
        </p:nvSpPr>
        <p:spPr>
          <a:xfrm>
            <a:off x="3701911" y="7157501"/>
            <a:ext cx="3458817"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reminders</a:t>
            </a:r>
          </a:p>
        </p:txBody>
      </p:sp>
      <p:sp>
        <p:nvSpPr>
          <p:cNvPr id="86" name="TextBox 85">
            <a:extLst>
              <a:ext uri="{FF2B5EF4-FFF2-40B4-BE49-F238E27FC236}">
                <a16:creationId xmlns:a16="http://schemas.microsoft.com/office/drawing/2014/main" id="{63FDC158-93C7-F7FD-EFBC-4B59F14094A9}"/>
              </a:ext>
            </a:extLst>
          </p:cNvPr>
          <p:cNvSpPr txBox="1"/>
          <p:nvPr>
            <p:custDataLst>
              <p:tags r:id="rId9"/>
            </p:custDataLst>
          </p:nvPr>
        </p:nvSpPr>
        <p:spPr>
          <a:xfrm>
            <a:off x="497614" y="3774142"/>
            <a:ext cx="3408230" cy="2031325"/>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26" name="TextBox 25">
            <a:extLst>
              <a:ext uri="{FF2B5EF4-FFF2-40B4-BE49-F238E27FC236}">
                <a16:creationId xmlns:a16="http://schemas.microsoft.com/office/drawing/2014/main" id="{E2683B58-3BD6-A06B-10BD-F76688221941}"/>
              </a:ext>
            </a:extLst>
          </p:cNvPr>
          <p:cNvSpPr txBox="1"/>
          <p:nvPr>
            <p:custDataLst>
              <p:tags r:id="rId10"/>
            </p:custDataLst>
          </p:nvPr>
        </p:nvSpPr>
        <p:spPr>
          <a:xfrm>
            <a:off x="4532029" y="7705106"/>
            <a:ext cx="2295270" cy="1477328"/>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75" name="TextBox 74">
            <a:extLst>
              <a:ext uri="{FF2B5EF4-FFF2-40B4-BE49-F238E27FC236}">
                <a16:creationId xmlns:a16="http://schemas.microsoft.com/office/drawing/2014/main" id="{325DAB2C-993B-E4A7-6B33-32BE8AA87399}"/>
              </a:ext>
            </a:extLst>
          </p:cNvPr>
          <p:cNvSpPr txBox="1"/>
          <p:nvPr>
            <p:custDataLst>
              <p:tags r:id="rId11"/>
            </p:custDataLst>
          </p:nvPr>
        </p:nvSpPr>
        <p:spPr>
          <a:xfrm>
            <a:off x="4453226" y="3895400"/>
            <a:ext cx="2842811"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89" name="TextBox 88">
            <a:extLst>
              <a:ext uri="{FF2B5EF4-FFF2-40B4-BE49-F238E27FC236}">
                <a16:creationId xmlns:a16="http://schemas.microsoft.com/office/drawing/2014/main" id="{A9F6DEDF-5F6C-0D5E-BCA7-0C51DBC68F54}"/>
              </a:ext>
            </a:extLst>
          </p:cNvPr>
          <p:cNvSpPr txBox="1"/>
          <p:nvPr>
            <p:custDataLst>
              <p:tags r:id="rId12"/>
            </p:custDataLst>
          </p:nvPr>
        </p:nvSpPr>
        <p:spPr>
          <a:xfrm>
            <a:off x="-884" y="9516285"/>
            <a:ext cx="2970953" cy="584775"/>
          </a:xfrm>
          <a:prstGeom prst="rect">
            <a:avLst/>
          </a:prstGeom>
          <a:noFill/>
        </p:spPr>
        <p:txBody>
          <a:bodyPr wrap="square" rtlCol="0">
            <a:spAutoFit/>
          </a:bodyPr>
          <a:lstStyle/>
          <a:p>
            <a:pPr algn="ctr"/>
            <a:r>
              <a:rPr lang="en-US" sz="3200" dirty="0">
                <a:solidFill>
                  <a:schemeClr val="bg1"/>
                </a:solidFill>
                <a:latin typeface="KALovekind" pitchFamily="2" charset="0"/>
                <a:ea typeface="KAElementary" pitchFamily="2" charset="-127"/>
                <a:cs typeface="KAElementary" pitchFamily="2" charset="-127"/>
              </a:rPr>
              <a:t>Mrs. Laura Oathout</a:t>
            </a:r>
          </a:p>
        </p:txBody>
      </p:sp>
      <p:pic>
        <p:nvPicPr>
          <p:cNvPr id="90" name="Picture 89" descr="A black phone receiver in a white circle&#10;&#10;Description automatically generated">
            <a:extLst>
              <a:ext uri="{FF2B5EF4-FFF2-40B4-BE49-F238E27FC236}">
                <a16:creationId xmlns:a16="http://schemas.microsoft.com/office/drawing/2014/main" id="{DA7CBADF-4A9F-EABF-C944-AC0D83469486}"/>
              </a:ext>
            </a:extLst>
          </p:cNvPr>
          <p:cNvPicPr>
            <a:picLocks noChangeAspect="1"/>
          </p:cNvPicPr>
          <p:nvPr>
            <p:custDataLst>
              <p:tags r:id="rId13"/>
            </p:custDataLst>
          </p:nvPr>
        </p:nvPicPr>
        <p:blipFill>
          <a:blip r:embed="rId19"/>
          <a:stretch>
            <a:fillRect/>
          </a:stretch>
        </p:blipFill>
        <p:spPr>
          <a:xfrm>
            <a:off x="2744621" y="9619851"/>
            <a:ext cx="373295" cy="373295"/>
          </a:xfrm>
          <a:prstGeom prst="rect">
            <a:avLst/>
          </a:prstGeom>
        </p:spPr>
      </p:pic>
      <p:pic>
        <p:nvPicPr>
          <p:cNvPr id="92" name="Picture 91" descr="A black and white circle with a letter in it&#10;&#10;Description automatically generated">
            <a:extLst>
              <a:ext uri="{FF2B5EF4-FFF2-40B4-BE49-F238E27FC236}">
                <a16:creationId xmlns:a16="http://schemas.microsoft.com/office/drawing/2014/main" id="{88C664AA-00EA-295A-0B53-8CFCA7BD21BB}"/>
              </a:ext>
            </a:extLst>
          </p:cNvPr>
          <p:cNvPicPr>
            <a:picLocks noChangeAspect="1"/>
          </p:cNvPicPr>
          <p:nvPr>
            <p:custDataLst>
              <p:tags r:id="rId14"/>
            </p:custDataLst>
          </p:nvPr>
        </p:nvPicPr>
        <p:blipFill>
          <a:blip r:embed="rId20"/>
          <a:stretch>
            <a:fillRect/>
          </a:stretch>
        </p:blipFill>
        <p:spPr>
          <a:xfrm>
            <a:off x="5137963" y="9603037"/>
            <a:ext cx="386475" cy="386475"/>
          </a:xfrm>
          <a:prstGeom prst="rect">
            <a:avLst/>
          </a:prstGeom>
        </p:spPr>
      </p:pic>
      <p:sp>
        <p:nvSpPr>
          <p:cNvPr id="96" name="TextBox 95">
            <a:extLst>
              <a:ext uri="{FF2B5EF4-FFF2-40B4-BE49-F238E27FC236}">
                <a16:creationId xmlns:a16="http://schemas.microsoft.com/office/drawing/2014/main" id="{D4B2E081-A351-43D0-9551-7CF6ACA26620}"/>
              </a:ext>
            </a:extLst>
          </p:cNvPr>
          <p:cNvSpPr txBox="1"/>
          <p:nvPr>
            <p:custDataLst>
              <p:tags r:id="rId15"/>
            </p:custDataLst>
          </p:nvPr>
        </p:nvSpPr>
        <p:spPr>
          <a:xfrm>
            <a:off x="3124506" y="9598967"/>
            <a:ext cx="2125998" cy="430887"/>
          </a:xfrm>
          <a:prstGeom prst="rect">
            <a:avLst/>
          </a:prstGeom>
          <a:noFill/>
        </p:spPr>
        <p:txBody>
          <a:bodyPr wrap="square" rtlCol="0">
            <a:spAutoFit/>
          </a:bodyPr>
          <a:lstStyle/>
          <a:p>
            <a:r>
              <a:rPr lang="en-US" sz="2200" dirty="0">
                <a:solidFill>
                  <a:schemeClr val="bg1"/>
                </a:solidFill>
                <a:latin typeface="KALovekind" pitchFamily="2" charset="0"/>
                <a:ea typeface="KAElementary" pitchFamily="2" charset="-127"/>
                <a:cs typeface="KAElementary" pitchFamily="2" charset="-127"/>
              </a:rPr>
              <a:t>615-392-5930, ext. 102</a:t>
            </a:r>
          </a:p>
        </p:txBody>
      </p:sp>
      <p:sp>
        <p:nvSpPr>
          <p:cNvPr id="97" name="TextBox 96">
            <a:extLst>
              <a:ext uri="{FF2B5EF4-FFF2-40B4-BE49-F238E27FC236}">
                <a16:creationId xmlns:a16="http://schemas.microsoft.com/office/drawing/2014/main" id="{41FD2B47-0AC7-3F74-821C-BE051CB51A21}"/>
              </a:ext>
            </a:extLst>
          </p:cNvPr>
          <p:cNvSpPr txBox="1"/>
          <p:nvPr>
            <p:custDataLst>
              <p:tags r:id="rId16"/>
            </p:custDataLst>
          </p:nvPr>
        </p:nvSpPr>
        <p:spPr>
          <a:xfrm>
            <a:off x="5524438" y="9582328"/>
            <a:ext cx="3420399" cy="430887"/>
          </a:xfrm>
          <a:prstGeom prst="rect">
            <a:avLst/>
          </a:prstGeom>
          <a:noFill/>
        </p:spPr>
        <p:txBody>
          <a:bodyPr wrap="square" rtlCol="0">
            <a:spAutoFit/>
          </a:bodyPr>
          <a:lstStyle/>
          <a:p>
            <a:r>
              <a:rPr lang="en-US" sz="2200" dirty="0" err="1">
                <a:solidFill>
                  <a:schemeClr val="bg1"/>
                </a:solidFill>
                <a:latin typeface="KALovekind" pitchFamily="2" charset="0"/>
                <a:ea typeface="KAElementary" pitchFamily="2" charset="-127"/>
                <a:cs typeface="KAElementary" pitchFamily="2" charset="-127"/>
              </a:rPr>
              <a:t>laura.oathout@wcs.edu</a:t>
            </a:r>
            <a:endParaRPr lang="en-US" sz="2200" dirty="0">
              <a:solidFill>
                <a:schemeClr val="bg1"/>
              </a:solidFill>
              <a:latin typeface="KALovekind" pitchFamily="2" charset="0"/>
              <a:ea typeface="KAElementary" pitchFamily="2" charset="-127"/>
              <a:cs typeface="KAElementary" pitchFamily="2" charset="-127"/>
            </a:endParaRPr>
          </a:p>
        </p:txBody>
      </p:sp>
    </p:spTree>
    <p:extLst>
      <p:ext uri="{BB962C8B-B14F-4D97-AF65-F5344CB8AC3E}">
        <p14:creationId xmlns:p14="http://schemas.microsoft.com/office/powerpoint/2010/main" val="1791061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a:blip r:embed="rId18"/>
          <a:stretch>
            <a:fillRect/>
          </a:stretch>
        </a:blipFill>
        <a:effectLst/>
      </p:bgPr>
    </p:bg>
    <p:spTree>
      <p:nvGrpSpPr>
        <p:cNvPr id="1" name="">
          <a:extLst>
            <a:ext uri="{FF2B5EF4-FFF2-40B4-BE49-F238E27FC236}">
              <a16:creationId xmlns:a16="http://schemas.microsoft.com/office/drawing/2014/main" id="{871CE0EE-3007-CE36-95D0-100A5BC227FF}"/>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81B11967-B61D-C3B7-0F74-EE781E5E5419}"/>
              </a:ext>
            </a:extLst>
          </p:cNvPr>
          <p:cNvSpPr txBox="1"/>
          <p:nvPr>
            <p:custDataLst>
              <p:tags r:id="rId1"/>
            </p:custDataLst>
          </p:nvPr>
        </p:nvSpPr>
        <p:spPr>
          <a:xfrm>
            <a:off x="-1196710" y="985654"/>
            <a:ext cx="7772400" cy="1569660"/>
          </a:xfrm>
          <a:prstGeom prst="rect">
            <a:avLst/>
          </a:prstGeom>
          <a:noFill/>
        </p:spPr>
        <p:txBody>
          <a:bodyPr wrap="square" rtlCol="0">
            <a:spAutoFit/>
          </a:bodyPr>
          <a:lstStyle/>
          <a:p>
            <a:pPr algn="ctr"/>
            <a:r>
              <a:rPr lang="en-US" sz="9300" dirty="0">
                <a:latin typeface="APLCAPSLOCK" panose="02000603000000000000" pitchFamily="2" charset="0"/>
                <a:ea typeface="APLCAPSLOCK" panose="02000603000000000000" pitchFamily="2" charset="0"/>
                <a:cs typeface="KAElementary" pitchFamily="2" charset="-127"/>
              </a:rPr>
              <a:t>newsletter</a:t>
            </a:r>
          </a:p>
        </p:txBody>
      </p:sp>
      <p:sp>
        <p:nvSpPr>
          <p:cNvPr id="8" name="TextBox 7">
            <a:extLst>
              <a:ext uri="{FF2B5EF4-FFF2-40B4-BE49-F238E27FC236}">
                <a16:creationId xmlns:a16="http://schemas.microsoft.com/office/drawing/2014/main" id="{8ED7389D-194C-D0FE-F407-BCFA731787EB}"/>
              </a:ext>
            </a:extLst>
          </p:cNvPr>
          <p:cNvSpPr txBox="1"/>
          <p:nvPr>
            <p:custDataLst>
              <p:tags r:id="rId2"/>
            </p:custDataLst>
          </p:nvPr>
        </p:nvSpPr>
        <p:spPr>
          <a:xfrm>
            <a:off x="-1171049" y="-355339"/>
            <a:ext cx="7747902" cy="2015936"/>
          </a:xfrm>
          <a:prstGeom prst="rect">
            <a:avLst/>
          </a:prstGeom>
          <a:noFill/>
        </p:spPr>
        <p:txBody>
          <a:bodyPr wrap="square" rtlCol="0">
            <a:spAutoFit/>
          </a:bodyPr>
          <a:lstStyle/>
          <a:p>
            <a:pPr algn="ctr"/>
            <a:r>
              <a:rPr lang="en-US" sz="12500" dirty="0">
                <a:latin typeface="KAHoneybun" pitchFamily="2" charset="0"/>
                <a:ea typeface="KAHoney" panose="02000803000000000000" pitchFamily="2" charset="0"/>
                <a:cs typeface="KAElementary" pitchFamily="2" charset="-127"/>
              </a:rPr>
              <a:t>Counseling</a:t>
            </a:r>
          </a:p>
        </p:txBody>
      </p:sp>
      <p:sp>
        <p:nvSpPr>
          <p:cNvPr id="79" name="TextBox 78">
            <a:extLst>
              <a:ext uri="{FF2B5EF4-FFF2-40B4-BE49-F238E27FC236}">
                <a16:creationId xmlns:a16="http://schemas.microsoft.com/office/drawing/2014/main" id="{F81A0DB4-5E9F-FD70-F8CC-BEFD5D49B439}"/>
              </a:ext>
            </a:extLst>
          </p:cNvPr>
          <p:cNvSpPr txBox="1"/>
          <p:nvPr>
            <p:custDataLst>
              <p:tags r:id="rId3"/>
            </p:custDataLst>
          </p:nvPr>
        </p:nvSpPr>
        <p:spPr>
          <a:xfrm>
            <a:off x="425817" y="6975925"/>
            <a:ext cx="3441954" cy="2246769"/>
          </a:xfrm>
          <a:prstGeom prst="rect">
            <a:avLst/>
          </a:prstGeom>
          <a:noFill/>
        </p:spPr>
        <p:txBody>
          <a:bodyPr wrap="square" rtlCol="0">
            <a:spAutoFit/>
          </a:bodyPr>
          <a:lstStyle/>
          <a:p>
            <a:pPr algn="ctr"/>
            <a:r>
              <a:rPr lang="en-US" sz="1400" dirty="0">
                <a:solidFill>
                  <a:srgbClr val="0E0E0E"/>
                </a:solidFill>
                <a:effectLst/>
                <a:latin typeface="APLPAPATROLL" panose="02000603000000000000" pitchFamily="2" charset="0"/>
                <a:ea typeface="APLPAPATROLL" panose="02000603000000000000" pitchFamily="2" charset="0"/>
              </a:rPr>
              <a:t>Reading with your child is one of the most valuable things you can do to support their learning and growth. It helps build their vocabulary, improve comprehension, and spark their imagination. Sharing a book together also creates a special bonding time and shows your child that reading is fun and important. Even just 15 minutes a day can make a big difference in their academic success and love of learning!</a:t>
            </a:r>
          </a:p>
        </p:txBody>
      </p:sp>
      <p:sp>
        <p:nvSpPr>
          <p:cNvPr id="177" name="TextBox 176">
            <a:extLst>
              <a:ext uri="{FF2B5EF4-FFF2-40B4-BE49-F238E27FC236}">
                <a16:creationId xmlns:a16="http://schemas.microsoft.com/office/drawing/2014/main" id="{0BCD8E48-46D7-1045-358F-37061D3E5685}"/>
              </a:ext>
            </a:extLst>
          </p:cNvPr>
          <p:cNvSpPr txBox="1"/>
          <p:nvPr>
            <p:custDataLst>
              <p:tags r:id="rId4"/>
            </p:custDataLst>
          </p:nvPr>
        </p:nvSpPr>
        <p:spPr>
          <a:xfrm>
            <a:off x="10006" y="2086008"/>
            <a:ext cx="4081044" cy="1107996"/>
          </a:xfrm>
          <a:prstGeom prst="rect">
            <a:avLst/>
          </a:prstGeom>
          <a:noFill/>
        </p:spPr>
        <p:txBody>
          <a:bodyPr wrap="square" rtlCol="0">
            <a:spAutoFit/>
          </a:bodyPr>
          <a:lstStyle/>
          <a:p>
            <a:pPr algn="ctr"/>
            <a:r>
              <a:rPr lang="en-US" sz="6600" dirty="0">
                <a:solidFill>
                  <a:schemeClr val="bg1"/>
                </a:solidFill>
                <a:latin typeface="KAElementary" pitchFamily="2" charset="-127"/>
                <a:ea typeface="KAElementary" pitchFamily="2" charset="-127"/>
                <a:cs typeface="KAElementary" pitchFamily="2" charset="-127"/>
              </a:rPr>
              <a:t>September 2024</a:t>
            </a:r>
          </a:p>
        </p:txBody>
      </p:sp>
      <p:sp>
        <p:nvSpPr>
          <p:cNvPr id="133" name="TextBox 132">
            <a:extLst>
              <a:ext uri="{FF2B5EF4-FFF2-40B4-BE49-F238E27FC236}">
                <a16:creationId xmlns:a16="http://schemas.microsoft.com/office/drawing/2014/main" id="{4F5828E7-9FCF-7C3C-E825-CCD84A0BA69B}"/>
              </a:ext>
            </a:extLst>
          </p:cNvPr>
          <p:cNvSpPr txBox="1"/>
          <p:nvPr>
            <p:custDataLst>
              <p:tags r:id="rId5"/>
            </p:custDataLst>
          </p:nvPr>
        </p:nvSpPr>
        <p:spPr>
          <a:xfrm>
            <a:off x="4311224" y="3397462"/>
            <a:ext cx="3130998"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Upcoming events</a:t>
            </a:r>
          </a:p>
        </p:txBody>
      </p:sp>
      <p:sp>
        <p:nvSpPr>
          <p:cNvPr id="56" name="TextBox 55">
            <a:extLst>
              <a:ext uri="{FF2B5EF4-FFF2-40B4-BE49-F238E27FC236}">
                <a16:creationId xmlns:a16="http://schemas.microsoft.com/office/drawing/2014/main" id="{320A0E67-E2A2-EFD3-771A-54CF218CB25F}"/>
              </a:ext>
            </a:extLst>
          </p:cNvPr>
          <p:cNvSpPr txBox="1"/>
          <p:nvPr>
            <p:custDataLst>
              <p:tags r:id="rId6"/>
            </p:custDataLst>
          </p:nvPr>
        </p:nvSpPr>
        <p:spPr>
          <a:xfrm>
            <a:off x="427412" y="3308211"/>
            <a:ext cx="3440359"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Monthly focus</a:t>
            </a:r>
          </a:p>
        </p:txBody>
      </p:sp>
      <p:sp>
        <p:nvSpPr>
          <p:cNvPr id="59" name="TextBox 58">
            <a:extLst>
              <a:ext uri="{FF2B5EF4-FFF2-40B4-BE49-F238E27FC236}">
                <a16:creationId xmlns:a16="http://schemas.microsoft.com/office/drawing/2014/main" id="{2C37006E-99E7-A47A-0A5E-887AC29EC5ED}"/>
              </a:ext>
            </a:extLst>
          </p:cNvPr>
          <p:cNvSpPr txBox="1"/>
          <p:nvPr>
            <p:custDataLst>
              <p:tags r:id="rId7"/>
            </p:custDataLst>
          </p:nvPr>
        </p:nvSpPr>
        <p:spPr>
          <a:xfrm>
            <a:off x="3699986" y="7148594"/>
            <a:ext cx="3458817"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reminders</a:t>
            </a:r>
          </a:p>
        </p:txBody>
      </p:sp>
      <p:sp>
        <p:nvSpPr>
          <p:cNvPr id="73" name="TextBox 72">
            <a:extLst>
              <a:ext uri="{FF2B5EF4-FFF2-40B4-BE49-F238E27FC236}">
                <a16:creationId xmlns:a16="http://schemas.microsoft.com/office/drawing/2014/main" id="{23088026-7853-56BA-5EBE-5378B201DA16}"/>
              </a:ext>
            </a:extLst>
          </p:cNvPr>
          <p:cNvSpPr txBox="1"/>
          <p:nvPr>
            <p:custDataLst>
              <p:tags r:id="rId8"/>
            </p:custDataLst>
          </p:nvPr>
        </p:nvSpPr>
        <p:spPr>
          <a:xfrm>
            <a:off x="445839" y="6533041"/>
            <a:ext cx="3356943"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Happy kids tip</a:t>
            </a:r>
          </a:p>
        </p:txBody>
      </p:sp>
      <p:sp>
        <p:nvSpPr>
          <p:cNvPr id="86" name="TextBox 85">
            <a:extLst>
              <a:ext uri="{FF2B5EF4-FFF2-40B4-BE49-F238E27FC236}">
                <a16:creationId xmlns:a16="http://schemas.microsoft.com/office/drawing/2014/main" id="{FD0DBA38-72DA-8E82-35E9-67136439EA44}"/>
              </a:ext>
            </a:extLst>
          </p:cNvPr>
          <p:cNvSpPr txBox="1"/>
          <p:nvPr>
            <p:custDataLst>
              <p:tags r:id="rId9"/>
            </p:custDataLst>
          </p:nvPr>
        </p:nvSpPr>
        <p:spPr>
          <a:xfrm>
            <a:off x="497614" y="3774142"/>
            <a:ext cx="3408230" cy="2031325"/>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25" name="TextBox 24">
            <a:extLst>
              <a:ext uri="{FF2B5EF4-FFF2-40B4-BE49-F238E27FC236}">
                <a16:creationId xmlns:a16="http://schemas.microsoft.com/office/drawing/2014/main" id="{E56ED2A4-1C90-1295-84BA-06BCA9C40F99}"/>
              </a:ext>
            </a:extLst>
          </p:cNvPr>
          <p:cNvSpPr txBox="1"/>
          <p:nvPr>
            <p:custDataLst>
              <p:tags r:id="rId10"/>
            </p:custDataLst>
          </p:nvPr>
        </p:nvSpPr>
        <p:spPr>
          <a:xfrm>
            <a:off x="4551649" y="3856596"/>
            <a:ext cx="2669985"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26" name="TextBox 25">
            <a:extLst>
              <a:ext uri="{FF2B5EF4-FFF2-40B4-BE49-F238E27FC236}">
                <a16:creationId xmlns:a16="http://schemas.microsoft.com/office/drawing/2014/main" id="{BFB31783-3836-B745-F61E-A0C41720BAC3}"/>
              </a:ext>
            </a:extLst>
          </p:cNvPr>
          <p:cNvSpPr txBox="1"/>
          <p:nvPr>
            <p:custDataLst>
              <p:tags r:id="rId11"/>
            </p:custDataLst>
          </p:nvPr>
        </p:nvSpPr>
        <p:spPr>
          <a:xfrm>
            <a:off x="4532029" y="7705106"/>
            <a:ext cx="2295270" cy="1477328"/>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99" name="TextBox 98">
            <a:extLst>
              <a:ext uri="{FF2B5EF4-FFF2-40B4-BE49-F238E27FC236}">
                <a16:creationId xmlns:a16="http://schemas.microsoft.com/office/drawing/2014/main" id="{0C95255E-850A-D8F7-6C4A-C1A921BC103C}"/>
              </a:ext>
            </a:extLst>
          </p:cNvPr>
          <p:cNvSpPr txBox="1"/>
          <p:nvPr>
            <p:custDataLst>
              <p:tags r:id="rId12"/>
            </p:custDataLst>
          </p:nvPr>
        </p:nvSpPr>
        <p:spPr>
          <a:xfrm>
            <a:off x="-884" y="9516285"/>
            <a:ext cx="2970953" cy="584775"/>
          </a:xfrm>
          <a:prstGeom prst="rect">
            <a:avLst/>
          </a:prstGeom>
          <a:noFill/>
        </p:spPr>
        <p:txBody>
          <a:bodyPr wrap="square" rtlCol="0">
            <a:spAutoFit/>
          </a:bodyPr>
          <a:lstStyle/>
          <a:p>
            <a:pPr algn="ctr"/>
            <a:r>
              <a:rPr lang="en-US" sz="3200" dirty="0">
                <a:solidFill>
                  <a:schemeClr val="bg1"/>
                </a:solidFill>
                <a:latin typeface="KALovekind" pitchFamily="2" charset="0"/>
                <a:ea typeface="KAElementary" pitchFamily="2" charset="-127"/>
                <a:cs typeface="KAElementary" pitchFamily="2" charset="-127"/>
              </a:rPr>
              <a:t>Mrs. Laura Oathout</a:t>
            </a:r>
          </a:p>
        </p:txBody>
      </p:sp>
      <p:sp>
        <p:nvSpPr>
          <p:cNvPr id="102" name="TextBox 101">
            <a:extLst>
              <a:ext uri="{FF2B5EF4-FFF2-40B4-BE49-F238E27FC236}">
                <a16:creationId xmlns:a16="http://schemas.microsoft.com/office/drawing/2014/main" id="{A2B8B111-FD68-6EFA-3D1A-6E88634FABCE}"/>
              </a:ext>
            </a:extLst>
          </p:cNvPr>
          <p:cNvSpPr txBox="1"/>
          <p:nvPr>
            <p:custDataLst>
              <p:tags r:id="rId13"/>
            </p:custDataLst>
          </p:nvPr>
        </p:nvSpPr>
        <p:spPr>
          <a:xfrm>
            <a:off x="3124506" y="9598967"/>
            <a:ext cx="2125998" cy="430887"/>
          </a:xfrm>
          <a:prstGeom prst="rect">
            <a:avLst/>
          </a:prstGeom>
          <a:noFill/>
        </p:spPr>
        <p:txBody>
          <a:bodyPr wrap="square" rtlCol="0">
            <a:spAutoFit/>
          </a:bodyPr>
          <a:lstStyle/>
          <a:p>
            <a:r>
              <a:rPr lang="en-US" sz="2200" dirty="0">
                <a:solidFill>
                  <a:schemeClr val="bg1"/>
                </a:solidFill>
                <a:latin typeface="KALovekind" pitchFamily="2" charset="0"/>
                <a:ea typeface="KAElementary" pitchFamily="2" charset="-127"/>
                <a:cs typeface="KAElementary" pitchFamily="2" charset="-127"/>
              </a:rPr>
              <a:t>615-392-5930, ext. 102</a:t>
            </a:r>
          </a:p>
        </p:txBody>
      </p:sp>
      <p:sp>
        <p:nvSpPr>
          <p:cNvPr id="103" name="TextBox 102">
            <a:extLst>
              <a:ext uri="{FF2B5EF4-FFF2-40B4-BE49-F238E27FC236}">
                <a16:creationId xmlns:a16="http://schemas.microsoft.com/office/drawing/2014/main" id="{4F810982-1D47-457E-B76F-9D7378524F45}"/>
              </a:ext>
            </a:extLst>
          </p:cNvPr>
          <p:cNvSpPr txBox="1"/>
          <p:nvPr>
            <p:custDataLst>
              <p:tags r:id="rId14"/>
            </p:custDataLst>
          </p:nvPr>
        </p:nvSpPr>
        <p:spPr>
          <a:xfrm>
            <a:off x="5524438" y="9582328"/>
            <a:ext cx="3420399" cy="430887"/>
          </a:xfrm>
          <a:prstGeom prst="rect">
            <a:avLst/>
          </a:prstGeom>
          <a:noFill/>
        </p:spPr>
        <p:txBody>
          <a:bodyPr wrap="square" rtlCol="0">
            <a:spAutoFit/>
          </a:bodyPr>
          <a:lstStyle/>
          <a:p>
            <a:r>
              <a:rPr lang="en-US" sz="2200" dirty="0" err="1">
                <a:solidFill>
                  <a:schemeClr val="bg1"/>
                </a:solidFill>
                <a:latin typeface="KALovekind" pitchFamily="2" charset="0"/>
                <a:ea typeface="KAElementary" pitchFamily="2" charset="-127"/>
                <a:cs typeface="KAElementary" pitchFamily="2" charset="-127"/>
              </a:rPr>
              <a:t>laura.oathout@wcs.edu</a:t>
            </a:r>
            <a:endParaRPr lang="en-US" sz="2200" dirty="0">
              <a:solidFill>
                <a:schemeClr val="bg1"/>
              </a:solidFill>
              <a:latin typeface="KALovekind" pitchFamily="2" charset="0"/>
              <a:ea typeface="KAElementary" pitchFamily="2" charset="-127"/>
              <a:cs typeface="KAElementary" pitchFamily="2" charset="-127"/>
            </a:endParaRPr>
          </a:p>
        </p:txBody>
      </p:sp>
      <p:pic>
        <p:nvPicPr>
          <p:cNvPr id="104" name="Picture 103" descr="A black phone receiver in a white circle&#10;&#10;Description automatically generated">
            <a:extLst>
              <a:ext uri="{FF2B5EF4-FFF2-40B4-BE49-F238E27FC236}">
                <a16:creationId xmlns:a16="http://schemas.microsoft.com/office/drawing/2014/main" id="{ED04083F-DDCC-853D-4547-55E618E7C450}"/>
              </a:ext>
            </a:extLst>
          </p:cNvPr>
          <p:cNvPicPr>
            <a:picLocks noChangeAspect="1"/>
          </p:cNvPicPr>
          <p:nvPr>
            <p:custDataLst>
              <p:tags r:id="rId15"/>
            </p:custDataLst>
          </p:nvPr>
        </p:nvPicPr>
        <p:blipFill>
          <a:blip r:embed="rId19"/>
          <a:stretch>
            <a:fillRect/>
          </a:stretch>
        </p:blipFill>
        <p:spPr>
          <a:xfrm>
            <a:off x="2744621" y="9619851"/>
            <a:ext cx="373295" cy="373295"/>
          </a:xfrm>
          <a:prstGeom prst="rect">
            <a:avLst/>
          </a:prstGeom>
        </p:spPr>
      </p:pic>
      <p:pic>
        <p:nvPicPr>
          <p:cNvPr id="105" name="Picture 104" descr="A black and white circle with a letter in it&#10;&#10;Description automatically generated">
            <a:extLst>
              <a:ext uri="{FF2B5EF4-FFF2-40B4-BE49-F238E27FC236}">
                <a16:creationId xmlns:a16="http://schemas.microsoft.com/office/drawing/2014/main" id="{9FE3945B-66A4-E71C-C707-88036F70A6F3}"/>
              </a:ext>
            </a:extLst>
          </p:cNvPr>
          <p:cNvPicPr>
            <a:picLocks noChangeAspect="1"/>
          </p:cNvPicPr>
          <p:nvPr>
            <p:custDataLst>
              <p:tags r:id="rId16"/>
            </p:custDataLst>
          </p:nvPr>
        </p:nvPicPr>
        <p:blipFill>
          <a:blip r:embed="rId20"/>
          <a:stretch>
            <a:fillRect/>
          </a:stretch>
        </p:blipFill>
        <p:spPr>
          <a:xfrm>
            <a:off x="5137963" y="9603037"/>
            <a:ext cx="386475" cy="386475"/>
          </a:xfrm>
          <a:prstGeom prst="rect">
            <a:avLst/>
          </a:prstGeom>
        </p:spPr>
      </p:pic>
    </p:spTree>
    <p:extLst>
      <p:ext uri="{BB962C8B-B14F-4D97-AF65-F5344CB8AC3E}">
        <p14:creationId xmlns:p14="http://schemas.microsoft.com/office/powerpoint/2010/main" val="2632898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042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a:blip r:embed="rId18"/>
          <a:stretch>
            <a:fillRect/>
          </a:stretch>
        </a:blipFill>
        <a:effectLst/>
      </p:bgPr>
    </p:bg>
    <p:spTree>
      <p:nvGrpSpPr>
        <p:cNvPr id="1" name="">
          <a:extLst>
            <a:ext uri="{FF2B5EF4-FFF2-40B4-BE49-F238E27FC236}">
              <a16:creationId xmlns:a16="http://schemas.microsoft.com/office/drawing/2014/main" id="{B26F827B-15C1-759D-6FA7-14238339EFBD}"/>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9259EEEC-8F81-7EAA-661B-E33EFCFE8872}"/>
              </a:ext>
            </a:extLst>
          </p:cNvPr>
          <p:cNvSpPr txBox="1"/>
          <p:nvPr>
            <p:custDataLst>
              <p:tags r:id="rId1"/>
            </p:custDataLst>
          </p:nvPr>
        </p:nvSpPr>
        <p:spPr>
          <a:xfrm>
            <a:off x="-1171049" y="-355339"/>
            <a:ext cx="7747902" cy="2015936"/>
          </a:xfrm>
          <a:prstGeom prst="rect">
            <a:avLst/>
          </a:prstGeom>
          <a:noFill/>
        </p:spPr>
        <p:txBody>
          <a:bodyPr wrap="square" rtlCol="0">
            <a:spAutoFit/>
          </a:bodyPr>
          <a:lstStyle/>
          <a:p>
            <a:pPr algn="ctr"/>
            <a:r>
              <a:rPr lang="en-US" sz="12500" dirty="0">
                <a:latin typeface="KAHoneybun" pitchFamily="2" charset="0"/>
                <a:ea typeface="KAHoney" panose="02000803000000000000" pitchFamily="2" charset="0"/>
                <a:cs typeface="KAElementary" pitchFamily="2" charset="-127"/>
              </a:rPr>
              <a:t>Counseling</a:t>
            </a:r>
          </a:p>
        </p:txBody>
      </p:sp>
      <p:sp>
        <p:nvSpPr>
          <p:cNvPr id="16" name="TextBox 15">
            <a:extLst>
              <a:ext uri="{FF2B5EF4-FFF2-40B4-BE49-F238E27FC236}">
                <a16:creationId xmlns:a16="http://schemas.microsoft.com/office/drawing/2014/main" id="{2B1A2398-594E-44B1-4071-6073AD13C0A2}"/>
              </a:ext>
            </a:extLst>
          </p:cNvPr>
          <p:cNvSpPr txBox="1"/>
          <p:nvPr>
            <p:custDataLst>
              <p:tags r:id="rId2"/>
            </p:custDataLst>
          </p:nvPr>
        </p:nvSpPr>
        <p:spPr>
          <a:xfrm>
            <a:off x="-1196710" y="985654"/>
            <a:ext cx="7772400" cy="1569660"/>
          </a:xfrm>
          <a:prstGeom prst="rect">
            <a:avLst/>
          </a:prstGeom>
          <a:noFill/>
        </p:spPr>
        <p:txBody>
          <a:bodyPr wrap="square" rtlCol="0">
            <a:spAutoFit/>
          </a:bodyPr>
          <a:lstStyle/>
          <a:p>
            <a:pPr algn="ctr"/>
            <a:r>
              <a:rPr lang="en-US" sz="9300" dirty="0">
                <a:latin typeface="APLCAPSLOCK" panose="02000603000000000000" pitchFamily="2" charset="0"/>
                <a:ea typeface="APLCAPSLOCK" panose="02000603000000000000" pitchFamily="2" charset="0"/>
                <a:cs typeface="KAElementary" pitchFamily="2" charset="-127"/>
              </a:rPr>
              <a:t>newsletter</a:t>
            </a:r>
          </a:p>
        </p:txBody>
      </p:sp>
      <p:sp>
        <p:nvSpPr>
          <p:cNvPr id="36" name="TextBox 35">
            <a:extLst>
              <a:ext uri="{FF2B5EF4-FFF2-40B4-BE49-F238E27FC236}">
                <a16:creationId xmlns:a16="http://schemas.microsoft.com/office/drawing/2014/main" id="{EE0F9BA8-20D8-CC9C-076E-88C9C4B3B242}"/>
              </a:ext>
            </a:extLst>
          </p:cNvPr>
          <p:cNvSpPr txBox="1"/>
          <p:nvPr>
            <p:custDataLst>
              <p:tags r:id="rId3"/>
            </p:custDataLst>
          </p:nvPr>
        </p:nvSpPr>
        <p:spPr>
          <a:xfrm>
            <a:off x="4551649" y="3856596"/>
            <a:ext cx="2669985"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56" name="TextBox 55">
            <a:extLst>
              <a:ext uri="{FF2B5EF4-FFF2-40B4-BE49-F238E27FC236}">
                <a16:creationId xmlns:a16="http://schemas.microsoft.com/office/drawing/2014/main" id="{8C8BE573-AC02-9E3A-0897-B679B7867467}"/>
              </a:ext>
            </a:extLst>
          </p:cNvPr>
          <p:cNvSpPr txBox="1"/>
          <p:nvPr>
            <p:custDataLst>
              <p:tags r:id="rId4"/>
            </p:custDataLst>
          </p:nvPr>
        </p:nvSpPr>
        <p:spPr>
          <a:xfrm>
            <a:off x="420059" y="3319021"/>
            <a:ext cx="3440359"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Monthly focus</a:t>
            </a:r>
          </a:p>
        </p:txBody>
      </p:sp>
      <p:sp>
        <p:nvSpPr>
          <p:cNvPr id="79" name="TextBox 78">
            <a:extLst>
              <a:ext uri="{FF2B5EF4-FFF2-40B4-BE49-F238E27FC236}">
                <a16:creationId xmlns:a16="http://schemas.microsoft.com/office/drawing/2014/main" id="{587A2A4C-4D4A-9CB8-1F1C-DC83A16FA3CB}"/>
              </a:ext>
            </a:extLst>
          </p:cNvPr>
          <p:cNvSpPr txBox="1"/>
          <p:nvPr>
            <p:custDataLst>
              <p:tags r:id="rId5"/>
            </p:custDataLst>
          </p:nvPr>
        </p:nvSpPr>
        <p:spPr>
          <a:xfrm>
            <a:off x="424881" y="6950455"/>
            <a:ext cx="3371810" cy="2323713"/>
          </a:xfrm>
          <a:prstGeom prst="rect">
            <a:avLst/>
          </a:prstGeom>
          <a:noFill/>
        </p:spPr>
        <p:txBody>
          <a:bodyPr wrap="square" rtlCol="0">
            <a:spAutoFit/>
          </a:bodyPr>
          <a:lstStyle/>
          <a:p>
            <a:pPr algn="ctr"/>
            <a:r>
              <a:rPr lang="en-US" sz="1450" dirty="0">
                <a:solidFill>
                  <a:srgbClr val="0E0E0E"/>
                </a:solidFill>
                <a:effectLst/>
                <a:latin typeface="APLPAPATROLL" panose="02000603000000000000" pitchFamily="2" charset="0"/>
                <a:ea typeface="APLPAPATROLL" panose="02000603000000000000" pitchFamily="2" charset="0"/>
              </a:rPr>
              <a:t>Halloween is a fun and exciting time, but safety comes first! Make sure costumes fit properly and are visible in the dark—adding reflective tape or glow sticks can help. Always accompany young children while trick-or-treating and stick to well-lit, familiar neighborhoods. Remind your child to only visit homes with the porch light on and avoid eating any treats until they’ve been inspected. </a:t>
            </a:r>
          </a:p>
        </p:txBody>
      </p:sp>
      <p:sp>
        <p:nvSpPr>
          <p:cNvPr id="177" name="TextBox 176">
            <a:extLst>
              <a:ext uri="{FF2B5EF4-FFF2-40B4-BE49-F238E27FC236}">
                <a16:creationId xmlns:a16="http://schemas.microsoft.com/office/drawing/2014/main" id="{8CFC58B6-1862-C37D-0A0A-94F25898D359}"/>
              </a:ext>
            </a:extLst>
          </p:cNvPr>
          <p:cNvSpPr txBox="1"/>
          <p:nvPr>
            <p:custDataLst>
              <p:tags r:id="rId6"/>
            </p:custDataLst>
          </p:nvPr>
        </p:nvSpPr>
        <p:spPr>
          <a:xfrm>
            <a:off x="-229230" y="2086008"/>
            <a:ext cx="4081044" cy="1107996"/>
          </a:xfrm>
          <a:prstGeom prst="rect">
            <a:avLst/>
          </a:prstGeom>
          <a:noFill/>
        </p:spPr>
        <p:txBody>
          <a:bodyPr wrap="square" rtlCol="0">
            <a:spAutoFit/>
          </a:bodyPr>
          <a:lstStyle/>
          <a:p>
            <a:pPr algn="ctr"/>
            <a:r>
              <a:rPr lang="en-US" sz="6600" dirty="0" err="1">
                <a:solidFill>
                  <a:schemeClr val="bg1"/>
                </a:solidFill>
                <a:latin typeface="KAElementary" pitchFamily="2" charset="-127"/>
                <a:ea typeface="KAElementary" pitchFamily="2" charset="-127"/>
                <a:cs typeface="KAElementary" pitchFamily="2" charset="-127"/>
              </a:rPr>
              <a:t>october</a:t>
            </a:r>
            <a:r>
              <a:rPr lang="en-US" sz="6600" dirty="0">
                <a:solidFill>
                  <a:schemeClr val="bg1"/>
                </a:solidFill>
                <a:latin typeface="KAElementary" pitchFamily="2" charset="-127"/>
                <a:ea typeface="KAElementary" pitchFamily="2" charset="-127"/>
                <a:cs typeface="KAElementary" pitchFamily="2" charset="-127"/>
              </a:rPr>
              <a:t> 2024</a:t>
            </a:r>
          </a:p>
        </p:txBody>
      </p:sp>
      <p:sp>
        <p:nvSpPr>
          <p:cNvPr id="73" name="TextBox 72">
            <a:extLst>
              <a:ext uri="{FF2B5EF4-FFF2-40B4-BE49-F238E27FC236}">
                <a16:creationId xmlns:a16="http://schemas.microsoft.com/office/drawing/2014/main" id="{4072E4C9-D684-EF1F-C387-EB5C9284D0BF}"/>
              </a:ext>
            </a:extLst>
          </p:cNvPr>
          <p:cNvSpPr txBox="1"/>
          <p:nvPr>
            <p:custDataLst>
              <p:tags r:id="rId7"/>
            </p:custDataLst>
          </p:nvPr>
        </p:nvSpPr>
        <p:spPr>
          <a:xfrm>
            <a:off x="445839" y="6533041"/>
            <a:ext cx="3356943"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Happy kids tip</a:t>
            </a:r>
          </a:p>
        </p:txBody>
      </p:sp>
      <p:sp>
        <p:nvSpPr>
          <p:cNvPr id="86" name="TextBox 85">
            <a:extLst>
              <a:ext uri="{FF2B5EF4-FFF2-40B4-BE49-F238E27FC236}">
                <a16:creationId xmlns:a16="http://schemas.microsoft.com/office/drawing/2014/main" id="{C66CAB68-50D7-2481-83FB-4C9EAF622AB4}"/>
              </a:ext>
            </a:extLst>
          </p:cNvPr>
          <p:cNvSpPr txBox="1"/>
          <p:nvPr>
            <p:custDataLst>
              <p:tags r:id="rId8"/>
            </p:custDataLst>
          </p:nvPr>
        </p:nvSpPr>
        <p:spPr>
          <a:xfrm>
            <a:off x="497614" y="3774142"/>
            <a:ext cx="3408230" cy="2031325"/>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10" name="TextBox 9">
            <a:extLst>
              <a:ext uri="{FF2B5EF4-FFF2-40B4-BE49-F238E27FC236}">
                <a16:creationId xmlns:a16="http://schemas.microsoft.com/office/drawing/2014/main" id="{D6B7BE78-9332-C5AA-2C0B-DB005EEFB0AD}"/>
              </a:ext>
            </a:extLst>
          </p:cNvPr>
          <p:cNvSpPr txBox="1"/>
          <p:nvPr>
            <p:custDataLst>
              <p:tags r:id="rId9"/>
            </p:custDataLst>
          </p:nvPr>
        </p:nvSpPr>
        <p:spPr>
          <a:xfrm>
            <a:off x="3704370" y="7156020"/>
            <a:ext cx="3458817"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reminders</a:t>
            </a:r>
          </a:p>
        </p:txBody>
      </p:sp>
      <p:sp>
        <p:nvSpPr>
          <p:cNvPr id="14" name="TextBox 13">
            <a:extLst>
              <a:ext uri="{FF2B5EF4-FFF2-40B4-BE49-F238E27FC236}">
                <a16:creationId xmlns:a16="http://schemas.microsoft.com/office/drawing/2014/main" id="{D25B152C-824D-F981-6D11-A065B610B3ED}"/>
              </a:ext>
            </a:extLst>
          </p:cNvPr>
          <p:cNvSpPr txBox="1"/>
          <p:nvPr>
            <p:custDataLst>
              <p:tags r:id="rId10"/>
            </p:custDataLst>
          </p:nvPr>
        </p:nvSpPr>
        <p:spPr>
          <a:xfrm>
            <a:off x="4521584" y="7744679"/>
            <a:ext cx="2295270" cy="1477328"/>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92" name="TextBox 91">
            <a:extLst>
              <a:ext uri="{FF2B5EF4-FFF2-40B4-BE49-F238E27FC236}">
                <a16:creationId xmlns:a16="http://schemas.microsoft.com/office/drawing/2014/main" id="{65B8A5AA-B600-8FFF-B979-E74D93570478}"/>
              </a:ext>
            </a:extLst>
          </p:cNvPr>
          <p:cNvSpPr txBox="1"/>
          <p:nvPr>
            <p:custDataLst>
              <p:tags r:id="rId11"/>
            </p:custDataLst>
          </p:nvPr>
        </p:nvSpPr>
        <p:spPr>
          <a:xfrm>
            <a:off x="-884" y="9516285"/>
            <a:ext cx="2970953" cy="584775"/>
          </a:xfrm>
          <a:prstGeom prst="rect">
            <a:avLst/>
          </a:prstGeom>
          <a:noFill/>
        </p:spPr>
        <p:txBody>
          <a:bodyPr wrap="square" rtlCol="0">
            <a:spAutoFit/>
          </a:bodyPr>
          <a:lstStyle/>
          <a:p>
            <a:pPr algn="ctr"/>
            <a:r>
              <a:rPr lang="en-US" sz="3200" dirty="0">
                <a:solidFill>
                  <a:schemeClr val="bg1"/>
                </a:solidFill>
                <a:latin typeface="KALovekind" pitchFamily="2" charset="0"/>
                <a:ea typeface="KAElementary" pitchFamily="2" charset="-127"/>
                <a:cs typeface="KAElementary" pitchFamily="2" charset="-127"/>
              </a:rPr>
              <a:t>Mrs. Laura Oathout</a:t>
            </a:r>
          </a:p>
        </p:txBody>
      </p:sp>
      <p:sp>
        <p:nvSpPr>
          <p:cNvPr id="99" name="TextBox 98">
            <a:extLst>
              <a:ext uri="{FF2B5EF4-FFF2-40B4-BE49-F238E27FC236}">
                <a16:creationId xmlns:a16="http://schemas.microsoft.com/office/drawing/2014/main" id="{33BB16EB-4879-5FE9-3814-D6865688F22E}"/>
              </a:ext>
            </a:extLst>
          </p:cNvPr>
          <p:cNvSpPr txBox="1"/>
          <p:nvPr>
            <p:custDataLst>
              <p:tags r:id="rId12"/>
            </p:custDataLst>
          </p:nvPr>
        </p:nvSpPr>
        <p:spPr>
          <a:xfrm>
            <a:off x="3124506" y="9598967"/>
            <a:ext cx="2125998" cy="430887"/>
          </a:xfrm>
          <a:prstGeom prst="rect">
            <a:avLst/>
          </a:prstGeom>
          <a:noFill/>
        </p:spPr>
        <p:txBody>
          <a:bodyPr wrap="square" rtlCol="0">
            <a:spAutoFit/>
          </a:bodyPr>
          <a:lstStyle/>
          <a:p>
            <a:r>
              <a:rPr lang="en-US" sz="2200" dirty="0">
                <a:solidFill>
                  <a:schemeClr val="bg1"/>
                </a:solidFill>
                <a:latin typeface="KALovekind" pitchFamily="2" charset="0"/>
                <a:ea typeface="KAElementary" pitchFamily="2" charset="-127"/>
                <a:cs typeface="KAElementary" pitchFamily="2" charset="-127"/>
              </a:rPr>
              <a:t>615-392-5930, ext. 102</a:t>
            </a:r>
          </a:p>
        </p:txBody>
      </p:sp>
      <p:sp>
        <p:nvSpPr>
          <p:cNvPr id="100" name="TextBox 99">
            <a:extLst>
              <a:ext uri="{FF2B5EF4-FFF2-40B4-BE49-F238E27FC236}">
                <a16:creationId xmlns:a16="http://schemas.microsoft.com/office/drawing/2014/main" id="{FAB84E7C-904A-EA98-F2DD-AFD5D437A49B}"/>
              </a:ext>
            </a:extLst>
          </p:cNvPr>
          <p:cNvSpPr txBox="1"/>
          <p:nvPr>
            <p:custDataLst>
              <p:tags r:id="rId13"/>
            </p:custDataLst>
          </p:nvPr>
        </p:nvSpPr>
        <p:spPr>
          <a:xfrm>
            <a:off x="5524438" y="9582328"/>
            <a:ext cx="3420399" cy="430887"/>
          </a:xfrm>
          <a:prstGeom prst="rect">
            <a:avLst/>
          </a:prstGeom>
          <a:noFill/>
        </p:spPr>
        <p:txBody>
          <a:bodyPr wrap="square" rtlCol="0">
            <a:spAutoFit/>
          </a:bodyPr>
          <a:lstStyle/>
          <a:p>
            <a:r>
              <a:rPr lang="en-US" sz="2200" dirty="0" err="1">
                <a:solidFill>
                  <a:schemeClr val="bg1"/>
                </a:solidFill>
                <a:latin typeface="KALovekind" pitchFamily="2" charset="0"/>
                <a:ea typeface="KAElementary" pitchFamily="2" charset="-127"/>
                <a:cs typeface="KAElementary" pitchFamily="2" charset="-127"/>
              </a:rPr>
              <a:t>laura.oathout@wcs.edu</a:t>
            </a:r>
            <a:endParaRPr lang="en-US" sz="2200" dirty="0">
              <a:solidFill>
                <a:schemeClr val="bg1"/>
              </a:solidFill>
              <a:latin typeface="KALovekind" pitchFamily="2" charset="0"/>
              <a:ea typeface="KAElementary" pitchFamily="2" charset="-127"/>
              <a:cs typeface="KAElementary" pitchFamily="2" charset="-127"/>
            </a:endParaRPr>
          </a:p>
        </p:txBody>
      </p:sp>
      <p:pic>
        <p:nvPicPr>
          <p:cNvPr id="101" name="Picture 100" descr="A black phone receiver in a white circle&#10;&#10;Description automatically generated">
            <a:extLst>
              <a:ext uri="{FF2B5EF4-FFF2-40B4-BE49-F238E27FC236}">
                <a16:creationId xmlns:a16="http://schemas.microsoft.com/office/drawing/2014/main" id="{3D423B22-DD0C-15BF-A631-4AF0AEA7019B}"/>
              </a:ext>
            </a:extLst>
          </p:cNvPr>
          <p:cNvPicPr>
            <a:picLocks noChangeAspect="1"/>
          </p:cNvPicPr>
          <p:nvPr>
            <p:custDataLst>
              <p:tags r:id="rId14"/>
            </p:custDataLst>
          </p:nvPr>
        </p:nvPicPr>
        <p:blipFill>
          <a:blip r:embed="rId19"/>
          <a:stretch>
            <a:fillRect/>
          </a:stretch>
        </p:blipFill>
        <p:spPr>
          <a:xfrm>
            <a:off x="2744621" y="9619851"/>
            <a:ext cx="373295" cy="373295"/>
          </a:xfrm>
          <a:prstGeom prst="rect">
            <a:avLst/>
          </a:prstGeom>
        </p:spPr>
      </p:pic>
      <p:pic>
        <p:nvPicPr>
          <p:cNvPr id="102" name="Picture 101" descr="A black and white circle with a letter in it&#10;&#10;Description automatically generated">
            <a:extLst>
              <a:ext uri="{FF2B5EF4-FFF2-40B4-BE49-F238E27FC236}">
                <a16:creationId xmlns:a16="http://schemas.microsoft.com/office/drawing/2014/main" id="{77A84858-807C-7F33-EE9D-7C09C2427CA8}"/>
              </a:ext>
            </a:extLst>
          </p:cNvPr>
          <p:cNvPicPr>
            <a:picLocks noChangeAspect="1"/>
          </p:cNvPicPr>
          <p:nvPr>
            <p:custDataLst>
              <p:tags r:id="rId15"/>
            </p:custDataLst>
          </p:nvPr>
        </p:nvPicPr>
        <p:blipFill>
          <a:blip r:embed="rId20"/>
          <a:stretch>
            <a:fillRect/>
          </a:stretch>
        </p:blipFill>
        <p:spPr>
          <a:xfrm>
            <a:off x="5137963" y="9603037"/>
            <a:ext cx="386475" cy="386475"/>
          </a:xfrm>
          <a:prstGeom prst="rect">
            <a:avLst/>
          </a:prstGeom>
        </p:spPr>
      </p:pic>
      <p:sp>
        <p:nvSpPr>
          <p:cNvPr id="133" name="TextBox 132">
            <a:extLst>
              <a:ext uri="{FF2B5EF4-FFF2-40B4-BE49-F238E27FC236}">
                <a16:creationId xmlns:a16="http://schemas.microsoft.com/office/drawing/2014/main" id="{3B515538-8BB2-39FE-FCA6-24D30B417C61}"/>
              </a:ext>
            </a:extLst>
          </p:cNvPr>
          <p:cNvSpPr txBox="1"/>
          <p:nvPr>
            <p:custDataLst>
              <p:tags r:id="rId16"/>
            </p:custDataLst>
          </p:nvPr>
        </p:nvSpPr>
        <p:spPr>
          <a:xfrm>
            <a:off x="4311224" y="3397462"/>
            <a:ext cx="3130998"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Upcoming events</a:t>
            </a:r>
          </a:p>
        </p:txBody>
      </p:sp>
    </p:spTree>
    <p:extLst>
      <p:ext uri="{BB962C8B-B14F-4D97-AF65-F5344CB8AC3E}">
        <p14:creationId xmlns:p14="http://schemas.microsoft.com/office/powerpoint/2010/main" val="2871633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a:blip r:embed="rId18"/>
          <a:stretch>
            <a:fillRect/>
          </a:stretch>
        </a:blipFill>
        <a:effectLst/>
      </p:bgPr>
    </p:bg>
    <p:spTree>
      <p:nvGrpSpPr>
        <p:cNvPr id="1" name="">
          <a:extLst>
            <a:ext uri="{FF2B5EF4-FFF2-40B4-BE49-F238E27FC236}">
              <a16:creationId xmlns:a16="http://schemas.microsoft.com/office/drawing/2014/main" id="{40D45B3E-CB40-6F20-D296-4DDEE6310A1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13F3EC06-2180-F9D6-0A07-EFEF31083C94}"/>
              </a:ext>
            </a:extLst>
          </p:cNvPr>
          <p:cNvSpPr txBox="1"/>
          <p:nvPr>
            <p:custDataLst>
              <p:tags r:id="rId1"/>
            </p:custDataLst>
          </p:nvPr>
        </p:nvSpPr>
        <p:spPr>
          <a:xfrm>
            <a:off x="-1171049" y="-355339"/>
            <a:ext cx="7747902" cy="2015936"/>
          </a:xfrm>
          <a:prstGeom prst="rect">
            <a:avLst/>
          </a:prstGeom>
          <a:noFill/>
        </p:spPr>
        <p:txBody>
          <a:bodyPr wrap="square" rtlCol="0">
            <a:spAutoFit/>
          </a:bodyPr>
          <a:lstStyle/>
          <a:p>
            <a:pPr algn="ctr"/>
            <a:r>
              <a:rPr lang="en-US" sz="12500" dirty="0">
                <a:latin typeface="KAHoneybun" pitchFamily="2" charset="0"/>
                <a:ea typeface="KAHoney" panose="02000803000000000000" pitchFamily="2" charset="0"/>
                <a:cs typeface="KAElementary" pitchFamily="2" charset="-127"/>
              </a:rPr>
              <a:t>Counseling</a:t>
            </a:r>
          </a:p>
        </p:txBody>
      </p:sp>
      <p:sp>
        <p:nvSpPr>
          <p:cNvPr id="16" name="TextBox 15">
            <a:extLst>
              <a:ext uri="{FF2B5EF4-FFF2-40B4-BE49-F238E27FC236}">
                <a16:creationId xmlns:a16="http://schemas.microsoft.com/office/drawing/2014/main" id="{E37D43DC-F0BE-594F-72CC-9DF9DDD3A1CA}"/>
              </a:ext>
            </a:extLst>
          </p:cNvPr>
          <p:cNvSpPr txBox="1"/>
          <p:nvPr>
            <p:custDataLst>
              <p:tags r:id="rId2"/>
            </p:custDataLst>
          </p:nvPr>
        </p:nvSpPr>
        <p:spPr>
          <a:xfrm>
            <a:off x="-1196710" y="985654"/>
            <a:ext cx="7772400" cy="1569660"/>
          </a:xfrm>
          <a:prstGeom prst="rect">
            <a:avLst/>
          </a:prstGeom>
          <a:noFill/>
        </p:spPr>
        <p:txBody>
          <a:bodyPr wrap="square" rtlCol="0">
            <a:spAutoFit/>
          </a:bodyPr>
          <a:lstStyle/>
          <a:p>
            <a:pPr algn="ctr"/>
            <a:r>
              <a:rPr lang="en-US" sz="9300" dirty="0">
                <a:latin typeface="APLCAPSLOCK" panose="02000603000000000000" pitchFamily="2" charset="0"/>
                <a:ea typeface="APLCAPSLOCK" panose="02000603000000000000" pitchFamily="2" charset="0"/>
                <a:cs typeface="KAElementary" pitchFamily="2" charset="-127"/>
              </a:rPr>
              <a:t>newsletter</a:t>
            </a:r>
          </a:p>
        </p:txBody>
      </p:sp>
      <p:sp>
        <p:nvSpPr>
          <p:cNvPr id="36" name="TextBox 35">
            <a:extLst>
              <a:ext uri="{FF2B5EF4-FFF2-40B4-BE49-F238E27FC236}">
                <a16:creationId xmlns:a16="http://schemas.microsoft.com/office/drawing/2014/main" id="{F83CDA2E-C3DC-5601-F38D-5AF80F8F1F2A}"/>
              </a:ext>
            </a:extLst>
          </p:cNvPr>
          <p:cNvSpPr txBox="1"/>
          <p:nvPr>
            <p:custDataLst>
              <p:tags r:id="rId3"/>
            </p:custDataLst>
          </p:nvPr>
        </p:nvSpPr>
        <p:spPr>
          <a:xfrm>
            <a:off x="4551649" y="3856596"/>
            <a:ext cx="2669985"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56" name="TextBox 55">
            <a:extLst>
              <a:ext uri="{FF2B5EF4-FFF2-40B4-BE49-F238E27FC236}">
                <a16:creationId xmlns:a16="http://schemas.microsoft.com/office/drawing/2014/main" id="{C3CCD61D-2585-2740-02F5-B972BC8ED5D3}"/>
              </a:ext>
            </a:extLst>
          </p:cNvPr>
          <p:cNvSpPr txBox="1"/>
          <p:nvPr>
            <p:custDataLst>
              <p:tags r:id="rId4"/>
            </p:custDataLst>
          </p:nvPr>
        </p:nvSpPr>
        <p:spPr>
          <a:xfrm>
            <a:off x="564627" y="3333094"/>
            <a:ext cx="3205356"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Monthly focus</a:t>
            </a:r>
          </a:p>
        </p:txBody>
      </p:sp>
      <p:sp>
        <p:nvSpPr>
          <p:cNvPr id="73" name="TextBox 72">
            <a:extLst>
              <a:ext uri="{FF2B5EF4-FFF2-40B4-BE49-F238E27FC236}">
                <a16:creationId xmlns:a16="http://schemas.microsoft.com/office/drawing/2014/main" id="{C8688D8D-8D5E-2268-88C4-37B0912F9C4D}"/>
              </a:ext>
            </a:extLst>
          </p:cNvPr>
          <p:cNvSpPr txBox="1"/>
          <p:nvPr>
            <p:custDataLst>
              <p:tags r:id="rId5"/>
            </p:custDataLst>
          </p:nvPr>
        </p:nvSpPr>
        <p:spPr>
          <a:xfrm>
            <a:off x="445839" y="6533041"/>
            <a:ext cx="3356943"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Happy kids tip</a:t>
            </a:r>
          </a:p>
        </p:txBody>
      </p:sp>
      <p:sp>
        <p:nvSpPr>
          <p:cNvPr id="177" name="TextBox 176">
            <a:extLst>
              <a:ext uri="{FF2B5EF4-FFF2-40B4-BE49-F238E27FC236}">
                <a16:creationId xmlns:a16="http://schemas.microsoft.com/office/drawing/2014/main" id="{8B6944AB-8FDB-6072-CBA5-82AC77B99FE2}"/>
              </a:ext>
            </a:extLst>
          </p:cNvPr>
          <p:cNvSpPr txBox="1"/>
          <p:nvPr>
            <p:custDataLst>
              <p:tags r:id="rId6"/>
            </p:custDataLst>
          </p:nvPr>
        </p:nvSpPr>
        <p:spPr>
          <a:xfrm>
            <a:off x="-229230" y="2086008"/>
            <a:ext cx="4081044" cy="1107996"/>
          </a:xfrm>
          <a:prstGeom prst="rect">
            <a:avLst/>
          </a:prstGeom>
          <a:noFill/>
        </p:spPr>
        <p:txBody>
          <a:bodyPr wrap="square" rtlCol="0">
            <a:spAutoFit/>
          </a:bodyPr>
          <a:lstStyle/>
          <a:p>
            <a:pPr algn="ctr"/>
            <a:r>
              <a:rPr lang="en-US" sz="6600" dirty="0" err="1">
                <a:solidFill>
                  <a:schemeClr val="bg1"/>
                </a:solidFill>
                <a:latin typeface="KAElementary" pitchFamily="2" charset="-127"/>
                <a:ea typeface="KAElementary" pitchFamily="2" charset="-127"/>
                <a:cs typeface="KAElementary" pitchFamily="2" charset="-127"/>
              </a:rPr>
              <a:t>october</a:t>
            </a:r>
            <a:r>
              <a:rPr lang="en-US" sz="6600" dirty="0">
                <a:solidFill>
                  <a:schemeClr val="bg1"/>
                </a:solidFill>
                <a:latin typeface="KAElementary" pitchFamily="2" charset="-127"/>
                <a:ea typeface="KAElementary" pitchFamily="2" charset="-127"/>
                <a:cs typeface="KAElementary" pitchFamily="2" charset="-127"/>
              </a:rPr>
              <a:t> 2024</a:t>
            </a:r>
          </a:p>
        </p:txBody>
      </p:sp>
      <p:sp>
        <p:nvSpPr>
          <p:cNvPr id="86" name="TextBox 85">
            <a:extLst>
              <a:ext uri="{FF2B5EF4-FFF2-40B4-BE49-F238E27FC236}">
                <a16:creationId xmlns:a16="http://schemas.microsoft.com/office/drawing/2014/main" id="{D8797A54-8931-6DEA-B32E-82C00F6ECFD2}"/>
              </a:ext>
            </a:extLst>
          </p:cNvPr>
          <p:cNvSpPr txBox="1"/>
          <p:nvPr>
            <p:custDataLst>
              <p:tags r:id="rId7"/>
            </p:custDataLst>
          </p:nvPr>
        </p:nvSpPr>
        <p:spPr>
          <a:xfrm>
            <a:off x="503231" y="3811360"/>
            <a:ext cx="3408230" cy="2031325"/>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10" name="TextBox 9">
            <a:extLst>
              <a:ext uri="{FF2B5EF4-FFF2-40B4-BE49-F238E27FC236}">
                <a16:creationId xmlns:a16="http://schemas.microsoft.com/office/drawing/2014/main" id="{BE161DBC-7866-F282-B257-92F4A51EA36A}"/>
              </a:ext>
            </a:extLst>
          </p:cNvPr>
          <p:cNvSpPr txBox="1"/>
          <p:nvPr>
            <p:custDataLst>
              <p:tags r:id="rId8"/>
            </p:custDataLst>
          </p:nvPr>
        </p:nvSpPr>
        <p:spPr>
          <a:xfrm>
            <a:off x="3683069" y="7173304"/>
            <a:ext cx="3458817"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reminders</a:t>
            </a:r>
          </a:p>
        </p:txBody>
      </p:sp>
      <p:sp>
        <p:nvSpPr>
          <p:cNvPr id="14" name="TextBox 13">
            <a:extLst>
              <a:ext uri="{FF2B5EF4-FFF2-40B4-BE49-F238E27FC236}">
                <a16:creationId xmlns:a16="http://schemas.microsoft.com/office/drawing/2014/main" id="{C924508E-7EEA-FBE4-0C0F-CBEA73A8F087}"/>
              </a:ext>
            </a:extLst>
          </p:cNvPr>
          <p:cNvSpPr txBox="1"/>
          <p:nvPr>
            <p:custDataLst>
              <p:tags r:id="rId9"/>
            </p:custDataLst>
          </p:nvPr>
        </p:nvSpPr>
        <p:spPr>
          <a:xfrm>
            <a:off x="4532029" y="7705106"/>
            <a:ext cx="2295270" cy="1477328"/>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15" name="TextBox 14">
            <a:extLst>
              <a:ext uri="{FF2B5EF4-FFF2-40B4-BE49-F238E27FC236}">
                <a16:creationId xmlns:a16="http://schemas.microsoft.com/office/drawing/2014/main" id="{6BB1B1FA-39C5-3FAC-3231-F2312BCF7F2A}"/>
              </a:ext>
            </a:extLst>
          </p:cNvPr>
          <p:cNvSpPr txBox="1"/>
          <p:nvPr>
            <p:custDataLst>
              <p:tags r:id="rId10"/>
            </p:custDataLst>
          </p:nvPr>
        </p:nvSpPr>
        <p:spPr>
          <a:xfrm>
            <a:off x="424881" y="6950455"/>
            <a:ext cx="3371810" cy="2323713"/>
          </a:xfrm>
          <a:prstGeom prst="rect">
            <a:avLst/>
          </a:prstGeom>
          <a:noFill/>
        </p:spPr>
        <p:txBody>
          <a:bodyPr wrap="square" rtlCol="0">
            <a:spAutoFit/>
          </a:bodyPr>
          <a:lstStyle/>
          <a:p>
            <a:pPr algn="ctr"/>
            <a:r>
              <a:rPr lang="en-US" sz="1450" dirty="0">
                <a:solidFill>
                  <a:srgbClr val="0E0E0E"/>
                </a:solidFill>
                <a:effectLst/>
                <a:latin typeface="APLPAPATROLL" panose="02000603000000000000" pitchFamily="2" charset="0"/>
                <a:ea typeface="APLPAPATROLL" panose="02000603000000000000" pitchFamily="2" charset="0"/>
              </a:rPr>
              <a:t>Halloween is a fun and exciting time, but safety comes first! Make sure costumes fit properly and are visible in the dark—adding reflective tape or glow sticks can help. Always accompany young children while trick-or-treating and stick to well-lit, familiar neighborhoods. Remind your child to only visit homes with the porch light on and avoid eating any treats until they’ve been inspected. </a:t>
            </a:r>
          </a:p>
        </p:txBody>
      </p:sp>
      <p:sp>
        <p:nvSpPr>
          <p:cNvPr id="44" name="TextBox 43">
            <a:extLst>
              <a:ext uri="{FF2B5EF4-FFF2-40B4-BE49-F238E27FC236}">
                <a16:creationId xmlns:a16="http://schemas.microsoft.com/office/drawing/2014/main" id="{456673C7-61C9-4947-4DB9-0A042941F85B}"/>
              </a:ext>
            </a:extLst>
          </p:cNvPr>
          <p:cNvSpPr txBox="1"/>
          <p:nvPr>
            <p:custDataLst>
              <p:tags r:id="rId11"/>
            </p:custDataLst>
          </p:nvPr>
        </p:nvSpPr>
        <p:spPr>
          <a:xfrm>
            <a:off x="-884" y="9516285"/>
            <a:ext cx="2970953" cy="584775"/>
          </a:xfrm>
          <a:prstGeom prst="rect">
            <a:avLst/>
          </a:prstGeom>
          <a:noFill/>
        </p:spPr>
        <p:txBody>
          <a:bodyPr wrap="square" rtlCol="0">
            <a:spAutoFit/>
          </a:bodyPr>
          <a:lstStyle/>
          <a:p>
            <a:pPr algn="ctr"/>
            <a:r>
              <a:rPr lang="en-US" sz="3200" dirty="0">
                <a:solidFill>
                  <a:schemeClr val="bg1"/>
                </a:solidFill>
                <a:latin typeface="KALovekind" pitchFamily="2" charset="0"/>
                <a:ea typeface="KAElementary" pitchFamily="2" charset="-127"/>
                <a:cs typeface="KAElementary" pitchFamily="2" charset="-127"/>
              </a:rPr>
              <a:t>Mrs. Laura Oathout</a:t>
            </a:r>
          </a:p>
        </p:txBody>
      </p:sp>
      <p:sp>
        <p:nvSpPr>
          <p:cNvPr id="53" name="TextBox 52">
            <a:extLst>
              <a:ext uri="{FF2B5EF4-FFF2-40B4-BE49-F238E27FC236}">
                <a16:creationId xmlns:a16="http://schemas.microsoft.com/office/drawing/2014/main" id="{E24A83CA-6342-4C1A-067E-4F9EC557EF2E}"/>
              </a:ext>
            </a:extLst>
          </p:cNvPr>
          <p:cNvSpPr txBox="1"/>
          <p:nvPr>
            <p:custDataLst>
              <p:tags r:id="rId12"/>
            </p:custDataLst>
          </p:nvPr>
        </p:nvSpPr>
        <p:spPr>
          <a:xfrm>
            <a:off x="3124506" y="9598967"/>
            <a:ext cx="2125998" cy="430887"/>
          </a:xfrm>
          <a:prstGeom prst="rect">
            <a:avLst/>
          </a:prstGeom>
          <a:noFill/>
        </p:spPr>
        <p:txBody>
          <a:bodyPr wrap="square" rtlCol="0">
            <a:spAutoFit/>
          </a:bodyPr>
          <a:lstStyle/>
          <a:p>
            <a:r>
              <a:rPr lang="en-US" sz="2200" dirty="0">
                <a:solidFill>
                  <a:schemeClr val="bg1"/>
                </a:solidFill>
                <a:latin typeface="KALovekind" pitchFamily="2" charset="0"/>
                <a:ea typeface="KAElementary" pitchFamily="2" charset="-127"/>
                <a:cs typeface="KAElementary" pitchFamily="2" charset="-127"/>
              </a:rPr>
              <a:t>615-392-5930, ext. 102</a:t>
            </a:r>
          </a:p>
        </p:txBody>
      </p:sp>
      <p:sp>
        <p:nvSpPr>
          <p:cNvPr id="54" name="TextBox 53">
            <a:extLst>
              <a:ext uri="{FF2B5EF4-FFF2-40B4-BE49-F238E27FC236}">
                <a16:creationId xmlns:a16="http://schemas.microsoft.com/office/drawing/2014/main" id="{8F2B0C38-C2C8-2462-255B-9999818EA973}"/>
              </a:ext>
            </a:extLst>
          </p:cNvPr>
          <p:cNvSpPr txBox="1"/>
          <p:nvPr>
            <p:custDataLst>
              <p:tags r:id="rId13"/>
            </p:custDataLst>
          </p:nvPr>
        </p:nvSpPr>
        <p:spPr>
          <a:xfrm>
            <a:off x="5524438" y="9582328"/>
            <a:ext cx="3420399" cy="430887"/>
          </a:xfrm>
          <a:prstGeom prst="rect">
            <a:avLst/>
          </a:prstGeom>
          <a:noFill/>
        </p:spPr>
        <p:txBody>
          <a:bodyPr wrap="square" rtlCol="0">
            <a:spAutoFit/>
          </a:bodyPr>
          <a:lstStyle/>
          <a:p>
            <a:r>
              <a:rPr lang="en-US" sz="2200" dirty="0" err="1">
                <a:solidFill>
                  <a:schemeClr val="bg1"/>
                </a:solidFill>
                <a:latin typeface="KALovekind" pitchFamily="2" charset="0"/>
                <a:ea typeface="KAElementary" pitchFamily="2" charset="-127"/>
                <a:cs typeface="KAElementary" pitchFamily="2" charset="-127"/>
              </a:rPr>
              <a:t>laura.oathout@wcs.edu</a:t>
            </a:r>
            <a:endParaRPr lang="en-US" sz="2200" dirty="0">
              <a:solidFill>
                <a:schemeClr val="bg1"/>
              </a:solidFill>
              <a:latin typeface="KALovekind" pitchFamily="2" charset="0"/>
              <a:ea typeface="KAElementary" pitchFamily="2" charset="-127"/>
              <a:cs typeface="KAElementary" pitchFamily="2" charset="-127"/>
            </a:endParaRPr>
          </a:p>
        </p:txBody>
      </p:sp>
      <p:pic>
        <p:nvPicPr>
          <p:cNvPr id="58" name="Picture 57" descr="A black phone receiver in a white circle&#10;&#10;Description automatically generated">
            <a:extLst>
              <a:ext uri="{FF2B5EF4-FFF2-40B4-BE49-F238E27FC236}">
                <a16:creationId xmlns:a16="http://schemas.microsoft.com/office/drawing/2014/main" id="{F8761100-E39A-28F9-E7FF-E184C6D68527}"/>
              </a:ext>
            </a:extLst>
          </p:cNvPr>
          <p:cNvPicPr>
            <a:picLocks noChangeAspect="1"/>
          </p:cNvPicPr>
          <p:nvPr>
            <p:custDataLst>
              <p:tags r:id="rId14"/>
            </p:custDataLst>
          </p:nvPr>
        </p:nvPicPr>
        <p:blipFill>
          <a:blip r:embed="rId19"/>
          <a:stretch>
            <a:fillRect/>
          </a:stretch>
        </p:blipFill>
        <p:spPr>
          <a:xfrm>
            <a:off x="2744621" y="9619851"/>
            <a:ext cx="373295" cy="373295"/>
          </a:xfrm>
          <a:prstGeom prst="rect">
            <a:avLst/>
          </a:prstGeom>
        </p:spPr>
      </p:pic>
      <p:pic>
        <p:nvPicPr>
          <p:cNvPr id="61" name="Picture 60" descr="A black and white circle with a letter in it&#10;&#10;Description automatically generated">
            <a:extLst>
              <a:ext uri="{FF2B5EF4-FFF2-40B4-BE49-F238E27FC236}">
                <a16:creationId xmlns:a16="http://schemas.microsoft.com/office/drawing/2014/main" id="{B4245B44-D222-2CE9-9CE3-B26638A5D36D}"/>
              </a:ext>
            </a:extLst>
          </p:cNvPr>
          <p:cNvPicPr>
            <a:picLocks noChangeAspect="1"/>
          </p:cNvPicPr>
          <p:nvPr>
            <p:custDataLst>
              <p:tags r:id="rId15"/>
            </p:custDataLst>
          </p:nvPr>
        </p:nvPicPr>
        <p:blipFill>
          <a:blip r:embed="rId20"/>
          <a:stretch>
            <a:fillRect/>
          </a:stretch>
        </p:blipFill>
        <p:spPr>
          <a:xfrm>
            <a:off x="5137963" y="9603037"/>
            <a:ext cx="386475" cy="386475"/>
          </a:xfrm>
          <a:prstGeom prst="rect">
            <a:avLst/>
          </a:prstGeom>
        </p:spPr>
      </p:pic>
      <p:sp>
        <p:nvSpPr>
          <p:cNvPr id="133" name="TextBox 132">
            <a:extLst>
              <a:ext uri="{FF2B5EF4-FFF2-40B4-BE49-F238E27FC236}">
                <a16:creationId xmlns:a16="http://schemas.microsoft.com/office/drawing/2014/main" id="{F7A6C1B6-DF0D-C189-6A3E-6B4EC126E2F6}"/>
              </a:ext>
            </a:extLst>
          </p:cNvPr>
          <p:cNvSpPr txBox="1"/>
          <p:nvPr>
            <p:custDataLst>
              <p:tags r:id="rId16"/>
            </p:custDataLst>
          </p:nvPr>
        </p:nvSpPr>
        <p:spPr>
          <a:xfrm>
            <a:off x="4311224" y="3397462"/>
            <a:ext cx="3130998"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Upcoming events</a:t>
            </a:r>
          </a:p>
        </p:txBody>
      </p:sp>
    </p:spTree>
    <p:extLst>
      <p:ext uri="{BB962C8B-B14F-4D97-AF65-F5344CB8AC3E}">
        <p14:creationId xmlns:p14="http://schemas.microsoft.com/office/powerpoint/2010/main" val="2659508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a:blip r:embed="rId18"/>
          <a:stretch>
            <a:fillRect/>
          </a:stretch>
        </a:blipFill>
        <a:effectLst/>
      </p:bgPr>
    </p:bg>
    <p:spTree>
      <p:nvGrpSpPr>
        <p:cNvPr id="1" name="">
          <a:extLst>
            <a:ext uri="{FF2B5EF4-FFF2-40B4-BE49-F238E27FC236}">
              <a16:creationId xmlns:a16="http://schemas.microsoft.com/office/drawing/2014/main" id="{33AEB0D1-BC0C-D00A-2D79-B57AC89E24F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1D536EDA-8CC4-AEB4-73C8-7A9EEAE9FE73}"/>
              </a:ext>
            </a:extLst>
          </p:cNvPr>
          <p:cNvSpPr txBox="1"/>
          <p:nvPr>
            <p:custDataLst>
              <p:tags r:id="rId1"/>
            </p:custDataLst>
          </p:nvPr>
        </p:nvSpPr>
        <p:spPr>
          <a:xfrm>
            <a:off x="-1171049" y="-355339"/>
            <a:ext cx="7747902" cy="2015936"/>
          </a:xfrm>
          <a:prstGeom prst="rect">
            <a:avLst/>
          </a:prstGeom>
          <a:noFill/>
        </p:spPr>
        <p:txBody>
          <a:bodyPr wrap="square" rtlCol="0">
            <a:spAutoFit/>
          </a:bodyPr>
          <a:lstStyle/>
          <a:p>
            <a:pPr algn="ctr"/>
            <a:r>
              <a:rPr lang="en-US" sz="12500" dirty="0">
                <a:latin typeface="KAHoneybun" pitchFamily="2" charset="0"/>
                <a:ea typeface="KAHoney" panose="02000803000000000000" pitchFamily="2" charset="0"/>
                <a:cs typeface="KAElementary" pitchFamily="2" charset="-127"/>
              </a:rPr>
              <a:t>Counseling</a:t>
            </a:r>
          </a:p>
        </p:txBody>
      </p:sp>
      <p:sp>
        <p:nvSpPr>
          <p:cNvPr id="16" name="TextBox 15">
            <a:extLst>
              <a:ext uri="{FF2B5EF4-FFF2-40B4-BE49-F238E27FC236}">
                <a16:creationId xmlns:a16="http://schemas.microsoft.com/office/drawing/2014/main" id="{D0476612-7586-851C-92B9-C95E5BB44AB6}"/>
              </a:ext>
            </a:extLst>
          </p:cNvPr>
          <p:cNvSpPr txBox="1"/>
          <p:nvPr>
            <p:custDataLst>
              <p:tags r:id="rId2"/>
            </p:custDataLst>
          </p:nvPr>
        </p:nvSpPr>
        <p:spPr>
          <a:xfrm>
            <a:off x="-1196710" y="985654"/>
            <a:ext cx="7772400" cy="1569660"/>
          </a:xfrm>
          <a:prstGeom prst="rect">
            <a:avLst/>
          </a:prstGeom>
          <a:noFill/>
        </p:spPr>
        <p:txBody>
          <a:bodyPr wrap="square" rtlCol="0">
            <a:spAutoFit/>
          </a:bodyPr>
          <a:lstStyle/>
          <a:p>
            <a:pPr algn="ctr"/>
            <a:r>
              <a:rPr lang="en-US" sz="9300" dirty="0">
                <a:latin typeface="APLCAPSLOCK" panose="02000603000000000000" pitchFamily="2" charset="0"/>
                <a:ea typeface="APLCAPSLOCK" panose="02000603000000000000" pitchFamily="2" charset="0"/>
                <a:cs typeface="KAElementary" pitchFamily="2" charset="-127"/>
              </a:rPr>
              <a:t>newsletter</a:t>
            </a:r>
          </a:p>
        </p:txBody>
      </p:sp>
      <p:sp>
        <p:nvSpPr>
          <p:cNvPr id="79" name="TextBox 78">
            <a:extLst>
              <a:ext uri="{FF2B5EF4-FFF2-40B4-BE49-F238E27FC236}">
                <a16:creationId xmlns:a16="http://schemas.microsoft.com/office/drawing/2014/main" id="{02E41261-088B-3CDE-6433-1E9B29BADC52}"/>
              </a:ext>
            </a:extLst>
          </p:cNvPr>
          <p:cNvSpPr txBox="1"/>
          <p:nvPr>
            <p:custDataLst>
              <p:tags r:id="rId3"/>
            </p:custDataLst>
          </p:nvPr>
        </p:nvSpPr>
        <p:spPr>
          <a:xfrm>
            <a:off x="430972" y="6968384"/>
            <a:ext cx="3371810" cy="2246769"/>
          </a:xfrm>
          <a:prstGeom prst="rect">
            <a:avLst/>
          </a:prstGeom>
          <a:noFill/>
        </p:spPr>
        <p:txBody>
          <a:bodyPr wrap="square" rtlCol="0">
            <a:spAutoFit/>
          </a:bodyPr>
          <a:lstStyle/>
          <a:p>
            <a:pPr algn="ctr"/>
            <a:r>
              <a:rPr lang="en-US" sz="1400" dirty="0">
                <a:solidFill>
                  <a:srgbClr val="0E0E0E"/>
                </a:solidFill>
                <a:effectLst/>
                <a:latin typeface="APLPAPATROLL" panose="02000603000000000000" pitchFamily="2" charset="0"/>
                <a:ea typeface="APLPAPATROLL" panose="02000603000000000000" pitchFamily="2" charset="0"/>
              </a:rPr>
              <a:t>Thanksgiving is a wonderful time to create lasting family memories! Encourage everyone to share what they’re grateful for around the dinner table to foster gratitude and connection. Involve your kids in simple tasks like setting the table or preparing a dish to make them feel included. Spend quality time together by playing games, watching a holiday movie, or going for a walk after your meal. </a:t>
            </a:r>
          </a:p>
        </p:txBody>
      </p:sp>
      <p:sp>
        <p:nvSpPr>
          <p:cNvPr id="56" name="TextBox 55">
            <a:extLst>
              <a:ext uri="{FF2B5EF4-FFF2-40B4-BE49-F238E27FC236}">
                <a16:creationId xmlns:a16="http://schemas.microsoft.com/office/drawing/2014/main" id="{452C0FA8-A4A8-8D1D-6605-D6DAE7BC4FAA}"/>
              </a:ext>
            </a:extLst>
          </p:cNvPr>
          <p:cNvSpPr txBox="1"/>
          <p:nvPr>
            <p:custDataLst>
              <p:tags r:id="rId4"/>
            </p:custDataLst>
          </p:nvPr>
        </p:nvSpPr>
        <p:spPr>
          <a:xfrm>
            <a:off x="482633" y="3317080"/>
            <a:ext cx="3375809"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Monthly focus</a:t>
            </a:r>
          </a:p>
        </p:txBody>
      </p:sp>
      <p:sp>
        <p:nvSpPr>
          <p:cNvPr id="177" name="TextBox 176">
            <a:extLst>
              <a:ext uri="{FF2B5EF4-FFF2-40B4-BE49-F238E27FC236}">
                <a16:creationId xmlns:a16="http://schemas.microsoft.com/office/drawing/2014/main" id="{4B6A6F2D-DCA1-4B32-384D-1037424C3171}"/>
              </a:ext>
            </a:extLst>
          </p:cNvPr>
          <p:cNvSpPr txBox="1"/>
          <p:nvPr>
            <p:custDataLst>
              <p:tags r:id="rId5"/>
            </p:custDataLst>
          </p:nvPr>
        </p:nvSpPr>
        <p:spPr>
          <a:xfrm>
            <a:off x="-56004" y="2089365"/>
            <a:ext cx="4081044" cy="1107996"/>
          </a:xfrm>
          <a:prstGeom prst="rect">
            <a:avLst/>
          </a:prstGeom>
          <a:noFill/>
        </p:spPr>
        <p:txBody>
          <a:bodyPr wrap="square" rtlCol="0">
            <a:spAutoFit/>
          </a:bodyPr>
          <a:lstStyle/>
          <a:p>
            <a:pPr algn="ctr"/>
            <a:r>
              <a:rPr lang="en-US" sz="6600" dirty="0" err="1">
                <a:solidFill>
                  <a:schemeClr val="bg1"/>
                </a:solidFill>
                <a:latin typeface="KAElementary" pitchFamily="2" charset="-127"/>
                <a:ea typeface="KAElementary" pitchFamily="2" charset="-127"/>
                <a:cs typeface="KAElementary" pitchFamily="2" charset="-127"/>
              </a:rPr>
              <a:t>november</a:t>
            </a:r>
            <a:r>
              <a:rPr lang="en-US" sz="6600" dirty="0">
                <a:solidFill>
                  <a:schemeClr val="bg1"/>
                </a:solidFill>
                <a:latin typeface="KAElementary" pitchFamily="2" charset="-127"/>
                <a:ea typeface="KAElementary" pitchFamily="2" charset="-127"/>
                <a:cs typeface="KAElementary" pitchFamily="2" charset="-127"/>
              </a:rPr>
              <a:t> 2024</a:t>
            </a:r>
          </a:p>
        </p:txBody>
      </p:sp>
      <p:sp>
        <p:nvSpPr>
          <p:cNvPr id="73" name="TextBox 72">
            <a:extLst>
              <a:ext uri="{FF2B5EF4-FFF2-40B4-BE49-F238E27FC236}">
                <a16:creationId xmlns:a16="http://schemas.microsoft.com/office/drawing/2014/main" id="{88A6E818-2289-80E0-32F9-C561DEB16ED2}"/>
              </a:ext>
            </a:extLst>
          </p:cNvPr>
          <p:cNvSpPr txBox="1"/>
          <p:nvPr>
            <p:custDataLst>
              <p:tags r:id="rId6"/>
            </p:custDataLst>
          </p:nvPr>
        </p:nvSpPr>
        <p:spPr>
          <a:xfrm>
            <a:off x="445839" y="6533041"/>
            <a:ext cx="3356943"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Happy kids tip</a:t>
            </a:r>
          </a:p>
        </p:txBody>
      </p:sp>
      <p:sp>
        <p:nvSpPr>
          <p:cNvPr id="86" name="TextBox 85">
            <a:extLst>
              <a:ext uri="{FF2B5EF4-FFF2-40B4-BE49-F238E27FC236}">
                <a16:creationId xmlns:a16="http://schemas.microsoft.com/office/drawing/2014/main" id="{852D035B-AC0F-7546-FAFF-0F84402B3325}"/>
              </a:ext>
            </a:extLst>
          </p:cNvPr>
          <p:cNvSpPr txBox="1"/>
          <p:nvPr>
            <p:custDataLst>
              <p:tags r:id="rId7"/>
            </p:custDataLst>
          </p:nvPr>
        </p:nvSpPr>
        <p:spPr>
          <a:xfrm>
            <a:off x="497614" y="3774142"/>
            <a:ext cx="3408230" cy="2031325"/>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25" name="TextBox 24">
            <a:extLst>
              <a:ext uri="{FF2B5EF4-FFF2-40B4-BE49-F238E27FC236}">
                <a16:creationId xmlns:a16="http://schemas.microsoft.com/office/drawing/2014/main" id="{AA333304-67C6-BCF0-F463-9A511991847A}"/>
              </a:ext>
            </a:extLst>
          </p:cNvPr>
          <p:cNvSpPr txBox="1"/>
          <p:nvPr>
            <p:custDataLst>
              <p:tags r:id="rId8"/>
            </p:custDataLst>
          </p:nvPr>
        </p:nvSpPr>
        <p:spPr>
          <a:xfrm>
            <a:off x="4551649" y="3856596"/>
            <a:ext cx="2669985"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7" name="TextBox 6">
            <a:extLst>
              <a:ext uri="{FF2B5EF4-FFF2-40B4-BE49-F238E27FC236}">
                <a16:creationId xmlns:a16="http://schemas.microsoft.com/office/drawing/2014/main" id="{69106E83-459D-18BF-168D-AC5A914C5AA6}"/>
              </a:ext>
            </a:extLst>
          </p:cNvPr>
          <p:cNvSpPr txBox="1"/>
          <p:nvPr>
            <p:custDataLst>
              <p:tags r:id="rId9"/>
            </p:custDataLst>
          </p:nvPr>
        </p:nvSpPr>
        <p:spPr>
          <a:xfrm>
            <a:off x="3673639" y="7161790"/>
            <a:ext cx="3458817"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reminders</a:t>
            </a:r>
          </a:p>
        </p:txBody>
      </p:sp>
      <p:sp>
        <p:nvSpPr>
          <p:cNvPr id="5" name="TextBox 4">
            <a:extLst>
              <a:ext uri="{FF2B5EF4-FFF2-40B4-BE49-F238E27FC236}">
                <a16:creationId xmlns:a16="http://schemas.microsoft.com/office/drawing/2014/main" id="{6D780A5E-903B-EB9A-9613-95B7610FF23B}"/>
              </a:ext>
            </a:extLst>
          </p:cNvPr>
          <p:cNvSpPr txBox="1"/>
          <p:nvPr>
            <p:custDataLst>
              <p:tags r:id="rId10"/>
            </p:custDataLst>
          </p:nvPr>
        </p:nvSpPr>
        <p:spPr>
          <a:xfrm>
            <a:off x="4532641" y="7715767"/>
            <a:ext cx="1252679" cy="1477328"/>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80" name="TextBox 79">
            <a:extLst>
              <a:ext uri="{FF2B5EF4-FFF2-40B4-BE49-F238E27FC236}">
                <a16:creationId xmlns:a16="http://schemas.microsoft.com/office/drawing/2014/main" id="{5969D985-C47E-DAC2-3792-C5BE0EBDAF9B}"/>
              </a:ext>
            </a:extLst>
          </p:cNvPr>
          <p:cNvSpPr txBox="1"/>
          <p:nvPr>
            <p:custDataLst>
              <p:tags r:id="rId11"/>
            </p:custDataLst>
          </p:nvPr>
        </p:nvSpPr>
        <p:spPr>
          <a:xfrm>
            <a:off x="-884" y="9516285"/>
            <a:ext cx="2970953" cy="584775"/>
          </a:xfrm>
          <a:prstGeom prst="rect">
            <a:avLst/>
          </a:prstGeom>
          <a:noFill/>
        </p:spPr>
        <p:txBody>
          <a:bodyPr wrap="square" rtlCol="0">
            <a:spAutoFit/>
          </a:bodyPr>
          <a:lstStyle/>
          <a:p>
            <a:pPr algn="ctr"/>
            <a:r>
              <a:rPr lang="en-US" sz="3200" dirty="0">
                <a:solidFill>
                  <a:schemeClr val="bg1"/>
                </a:solidFill>
                <a:latin typeface="KALovekind" pitchFamily="2" charset="0"/>
                <a:ea typeface="KAElementary" pitchFamily="2" charset="-127"/>
                <a:cs typeface="KAElementary" pitchFamily="2" charset="-127"/>
              </a:rPr>
              <a:t>Mrs. Laura Oathout</a:t>
            </a:r>
          </a:p>
        </p:txBody>
      </p:sp>
      <p:sp>
        <p:nvSpPr>
          <p:cNvPr id="84" name="TextBox 83">
            <a:extLst>
              <a:ext uri="{FF2B5EF4-FFF2-40B4-BE49-F238E27FC236}">
                <a16:creationId xmlns:a16="http://schemas.microsoft.com/office/drawing/2014/main" id="{E072F609-5CA8-CFAB-00AB-F941D0A82237}"/>
              </a:ext>
            </a:extLst>
          </p:cNvPr>
          <p:cNvSpPr txBox="1"/>
          <p:nvPr>
            <p:custDataLst>
              <p:tags r:id="rId12"/>
            </p:custDataLst>
          </p:nvPr>
        </p:nvSpPr>
        <p:spPr>
          <a:xfrm>
            <a:off x="3124506" y="9598967"/>
            <a:ext cx="2125998" cy="430887"/>
          </a:xfrm>
          <a:prstGeom prst="rect">
            <a:avLst/>
          </a:prstGeom>
          <a:noFill/>
        </p:spPr>
        <p:txBody>
          <a:bodyPr wrap="square" rtlCol="0">
            <a:spAutoFit/>
          </a:bodyPr>
          <a:lstStyle/>
          <a:p>
            <a:r>
              <a:rPr lang="en-US" sz="2200" dirty="0">
                <a:solidFill>
                  <a:schemeClr val="bg1"/>
                </a:solidFill>
                <a:latin typeface="KALovekind" pitchFamily="2" charset="0"/>
                <a:ea typeface="KAElementary" pitchFamily="2" charset="-127"/>
                <a:cs typeface="KAElementary" pitchFamily="2" charset="-127"/>
              </a:rPr>
              <a:t>615-392-5930, ext. 102</a:t>
            </a:r>
          </a:p>
        </p:txBody>
      </p:sp>
      <p:sp>
        <p:nvSpPr>
          <p:cNvPr id="85" name="TextBox 84">
            <a:extLst>
              <a:ext uri="{FF2B5EF4-FFF2-40B4-BE49-F238E27FC236}">
                <a16:creationId xmlns:a16="http://schemas.microsoft.com/office/drawing/2014/main" id="{E321B8E3-FA9E-7959-C672-08675666C201}"/>
              </a:ext>
            </a:extLst>
          </p:cNvPr>
          <p:cNvSpPr txBox="1"/>
          <p:nvPr>
            <p:custDataLst>
              <p:tags r:id="rId13"/>
            </p:custDataLst>
          </p:nvPr>
        </p:nvSpPr>
        <p:spPr>
          <a:xfrm>
            <a:off x="5524438" y="9582328"/>
            <a:ext cx="3420399" cy="430887"/>
          </a:xfrm>
          <a:prstGeom prst="rect">
            <a:avLst/>
          </a:prstGeom>
          <a:noFill/>
        </p:spPr>
        <p:txBody>
          <a:bodyPr wrap="square" rtlCol="0">
            <a:spAutoFit/>
          </a:bodyPr>
          <a:lstStyle/>
          <a:p>
            <a:r>
              <a:rPr lang="en-US" sz="2200" dirty="0" err="1">
                <a:solidFill>
                  <a:schemeClr val="bg1"/>
                </a:solidFill>
                <a:latin typeface="KALovekind" pitchFamily="2" charset="0"/>
                <a:ea typeface="KAElementary" pitchFamily="2" charset="-127"/>
                <a:cs typeface="KAElementary" pitchFamily="2" charset="-127"/>
              </a:rPr>
              <a:t>laura.oathout@wcs.edu</a:t>
            </a:r>
            <a:endParaRPr lang="en-US" sz="2200" dirty="0">
              <a:solidFill>
                <a:schemeClr val="bg1"/>
              </a:solidFill>
              <a:latin typeface="KALovekind" pitchFamily="2" charset="0"/>
              <a:ea typeface="KAElementary" pitchFamily="2" charset="-127"/>
              <a:cs typeface="KAElementary" pitchFamily="2" charset="-127"/>
            </a:endParaRPr>
          </a:p>
        </p:txBody>
      </p:sp>
      <p:pic>
        <p:nvPicPr>
          <p:cNvPr id="87" name="Picture 86" descr="A black phone receiver in a white circle&#10;&#10;Description automatically generated">
            <a:extLst>
              <a:ext uri="{FF2B5EF4-FFF2-40B4-BE49-F238E27FC236}">
                <a16:creationId xmlns:a16="http://schemas.microsoft.com/office/drawing/2014/main" id="{C7FFFD74-3E09-FD6F-1E39-2A84066A4288}"/>
              </a:ext>
            </a:extLst>
          </p:cNvPr>
          <p:cNvPicPr>
            <a:picLocks noChangeAspect="1"/>
          </p:cNvPicPr>
          <p:nvPr>
            <p:custDataLst>
              <p:tags r:id="rId14"/>
            </p:custDataLst>
          </p:nvPr>
        </p:nvPicPr>
        <p:blipFill>
          <a:blip r:embed="rId19"/>
          <a:stretch>
            <a:fillRect/>
          </a:stretch>
        </p:blipFill>
        <p:spPr>
          <a:xfrm>
            <a:off x="2744621" y="9619851"/>
            <a:ext cx="373295" cy="373295"/>
          </a:xfrm>
          <a:prstGeom prst="rect">
            <a:avLst/>
          </a:prstGeom>
        </p:spPr>
      </p:pic>
      <p:pic>
        <p:nvPicPr>
          <p:cNvPr id="88" name="Picture 87" descr="A black and white circle with a letter in it&#10;&#10;Description automatically generated">
            <a:extLst>
              <a:ext uri="{FF2B5EF4-FFF2-40B4-BE49-F238E27FC236}">
                <a16:creationId xmlns:a16="http://schemas.microsoft.com/office/drawing/2014/main" id="{CA1AD2B2-14E4-23CD-9DE1-90E88135D218}"/>
              </a:ext>
            </a:extLst>
          </p:cNvPr>
          <p:cNvPicPr>
            <a:picLocks noChangeAspect="1"/>
          </p:cNvPicPr>
          <p:nvPr>
            <p:custDataLst>
              <p:tags r:id="rId15"/>
            </p:custDataLst>
          </p:nvPr>
        </p:nvPicPr>
        <p:blipFill>
          <a:blip r:embed="rId20"/>
          <a:stretch>
            <a:fillRect/>
          </a:stretch>
        </p:blipFill>
        <p:spPr>
          <a:xfrm>
            <a:off x="5137963" y="9603037"/>
            <a:ext cx="386475" cy="386475"/>
          </a:xfrm>
          <a:prstGeom prst="rect">
            <a:avLst/>
          </a:prstGeom>
        </p:spPr>
      </p:pic>
      <p:sp>
        <p:nvSpPr>
          <p:cNvPr id="133" name="TextBox 132">
            <a:extLst>
              <a:ext uri="{FF2B5EF4-FFF2-40B4-BE49-F238E27FC236}">
                <a16:creationId xmlns:a16="http://schemas.microsoft.com/office/drawing/2014/main" id="{4E126A66-9E18-C7BC-97ED-4BFA4C89EF85}"/>
              </a:ext>
            </a:extLst>
          </p:cNvPr>
          <p:cNvSpPr txBox="1"/>
          <p:nvPr>
            <p:custDataLst>
              <p:tags r:id="rId16"/>
            </p:custDataLst>
          </p:nvPr>
        </p:nvSpPr>
        <p:spPr>
          <a:xfrm>
            <a:off x="4357260" y="3397265"/>
            <a:ext cx="3130998"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Upcoming events</a:t>
            </a:r>
          </a:p>
        </p:txBody>
      </p:sp>
    </p:spTree>
    <p:extLst>
      <p:ext uri="{BB962C8B-B14F-4D97-AF65-F5344CB8AC3E}">
        <p14:creationId xmlns:p14="http://schemas.microsoft.com/office/powerpoint/2010/main" val="3881116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a:blip r:embed="rId18"/>
          <a:stretch>
            <a:fillRect/>
          </a:stretch>
        </a:blipFill>
        <a:effectLst/>
      </p:bgPr>
    </p:bg>
    <p:spTree>
      <p:nvGrpSpPr>
        <p:cNvPr id="1" name="">
          <a:extLst>
            <a:ext uri="{FF2B5EF4-FFF2-40B4-BE49-F238E27FC236}">
              <a16:creationId xmlns:a16="http://schemas.microsoft.com/office/drawing/2014/main" id="{D627E2D6-EB8C-F23C-2BCB-8274D845318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0A5CCAD-8E53-F151-1262-801B12850973}"/>
              </a:ext>
            </a:extLst>
          </p:cNvPr>
          <p:cNvSpPr txBox="1"/>
          <p:nvPr>
            <p:custDataLst>
              <p:tags r:id="rId1"/>
            </p:custDataLst>
          </p:nvPr>
        </p:nvSpPr>
        <p:spPr>
          <a:xfrm>
            <a:off x="-1171049" y="-355339"/>
            <a:ext cx="7747902" cy="2015936"/>
          </a:xfrm>
          <a:prstGeom prst="rect">
            <a:avLst/>
          </a:prstGeom>
          <a:noFill/>
        </p:spPr>
        <p:txBody>
          <a:bodyPr wrap="square" rtlCol="0">
            <a:spAutoFit/>
          </a:bodyPr>
          <a:lstStyle/>
          <a:p>
            <a:pPr algn="ctr"/>
            <a:r>
              <a:rPr lang="en-US" sz="12500" dirty="0">
                <a:latin typeface="KAHoneybun" pitchFamily="2" charset="0"/>
                <a:ea typeface="KAHoney" panose="02000803000000000000" pitchFamily="2" charset="0"/>
                <a:cs typeface="KAElementary" pitchFamily="2" charset="-127"/>
              </a:rPr>
              <a:t>Counseling</a:t>
            </a:r>
          </a:p>
        </p:txBody>
      </p:sp>
      <p:sp>
        <p:nvSpPr>
          <p:cNvPr id="16" name="TextBox 15">
            <a:extLst>
              <a:ext uri="{FF2B5EF4-FFF2-40B4-BE49-F238E27FC236}">
                <a16:creationId xmlns:a16="http://schemas.microsoft.com/office/drawing/2014/main" id="{B8E8A3E0-7F4F-9682-94FF-298FD28896CE}"/>
              </a:ext>
            </a:extLst>
          </p:cNvPr>
          <p:cNvSpPr txBox="1"/>
          <p:nvPr>
            <p:custDataLst>
              <p:tags r:id="rId2"/>
            </p:custDataLst>
          </p:nvPr>
        </p:nvSpPr>
        <p:spPr>
          <a:xfrm>
            <a:off x="-1196710" y="985654"/>
            <a:ext cx="7772400" cy="1569660"/>
          </a:xfrm>
          <a:prstGeom prst="rect">
            <a:avLst/>
          </a:prstGeom>
          <a:noFill/>
        </p:spPr>
        <p:txBody>
          <a:bodyPr wrap="square" rtlCol="0">
            <a:spAutoFit/>
          </a:bodyPr>
          <a:lstStyle/>
          <a:p>
            <a:pPr algn="ctr"/>
            <a:r>
              <a:rPr lang="en-US" sz="9300" dirty="0">
                <a:latin typeface="APLCAPSLOCK" panose="02000603000000000000" pitchFamily="2" charset="0"/>
                <a:ea typeface="APLCAPSLOCK" panose="02000603000000000000" pitchFamily="2" charset="0"/>
                <a:cs typeface="KAElementary" pitchFamily="2" charset="-127"/>
              </a:rPr>
              <a:t>newsletter</a:t>
            </a:r>
          </a:p>
        </p:txBody>
      </p:sp>
      <p:sp>
        <p:nvSpPr>
          <p:cNvPr id="56" name="TextBox 55">
            <a:extLst>
              <a:ext uri="{FF2B5EF4-FFF2-40B4-BE49-F238E27FC236}">
                <a16:creationId xmlns:a16="http://schemas.microsoft.com/office/drawing/2014/main" id="{5F7B96B4-76FE-261C-CB5B-966A01277265}"/>
              </a:ext>
            </a:extLst>
          </p:cNvPr>
          <p:cNvSpPr txBox="1"/>
          <p:nvPr>
            <p:custDataLst>
              <p:tags r:id="rId3"/>
            </p:custDataLst>
          </p:nvPr>
        </p:nvSpPr>
        <p:spPr>
          <a:xfrm>
            <a:off x="482633" y="3317080"/>
            <a:ext cx="3375809"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Monthly focus</a:t>
            </a:r>
          </a:p>
        </p:txBody>
      </p:sp>
      <p:sp>
        <p:nvSpPr>
          <p:cNvPr id="73" name="TextBox 72">
            <a:extLst>
              <a:ext uri="{FF2B5EF4-FFF2-40B4-BE49-F238E27FC236}">
                <a16:creationId xmlns:a16="http://schemas.microsoft.com/office/drawing/2014/main" id="{B9BBABFC-4990-ED48-7788-2116FC83A729}"/>
              </a:ext>
            </a:extLst>
          </p:cNvPr>
          <p:cNvSpPr txBox="1"/>
          <p:nvPr>
            <p:custDataLst>
              <p:tags r:id="rId4"/>
            </p:custDataLst>
          </p:nvPr>
        </p:nvSpPr>
        <p:spPr>
          <a:xfrm>
            <a:off x="445839" y="6533041"/>
            <a:ext cx="3356943"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Happy kids tip</a:t>
            </a:r>
          </a:p>
        </p:txBody>
      </p:sp>
      <p:sp>
        <p:nvSpPr>
          <p:cNvPr id="79" name="TextBox 78">
            <a:extLst>
              <a:ext uri="{FF2B5EF4-FFF2-40B4-BE49-F238E27FC236}">
                <a16:creationId xmlns:a16="http://schemas.microsoft.com/office/drawing/2014/main" id="{5289FF41-4450-70EE-D9DE-8E98EC183AAE}"/>
              </a:ext>
            </a:extLst>
          </p:cNvPr>
          <p:cNvSpPr txBox="1"/>
          <p:nvPr>
            <p:custDataLst>
              <p:tags r:id="rId5"/>
            </p:custDataLst>
          </p:nvPr>
        </p:nvSpPr>
        <p:spPr>
          <a:xfrm>
            <a:off x="445839" y="6937935"/>
            <a:ext cx="3378196" cy="2462213"/>
          </a:xfrm>
          <a:prstGeom prst="rect">
            <a:avLst/>
          </a:prstGeom>
          <a:noFill/>
        </p:spPr>
        <p:txBody>
          <a:bodyPr wrap="square" rtlCol="0">
            <a:spAutoFit/>
          </a:bodyPr>
          <a:lstStyle/>
          <a:p>
            <a:pPr algn="ctr"/>
            <a:r>
              <a:rPr lang="en-US" sz="1350" dirty="0">
                <a:solidFill>
                  <a:srgbClr val="0E0E0E"/>
                </a:solidFill>
                <a:effectLst/>
                <a:latin typeface="APLPAPATROLL" panose="02000603000000000000" pitchFamily="2" charset="0"/>
                <a:ea typeface="APLPAPATROLL" panose="02000603000000000000" pitchFamily="2" charset="0"/>
              </a:rPr>
              <a:t>Winter holidays are a perfect time to create special family traditions! Whether it’s baking cookies, decorating together, or reading holiday stories, find activities that bring everyone joy. Take time to enjoy the magic of the season with simple moments like a family movie night, a drive to see holiday lights, or even a snowball fight. Encourage your child to give back by helping others, fostering kindness and gratitude. </a:t>
            </a:r>
          </a:p>
        </p:txBody>
      </p:sp>
      <p:sp>
        <p:nvSpPr>
          <p:cNvPr id="177" name="TextBox 176">
            <a:extLst>
              <a:ext uri="{FF2B5EF4-FFF2-40B4-BE49-F238E27FC236}">
                <a16:creationId xmlns:a16="http://schemas.microsoft.com/office/drawing/2014/main" id="{A7E4630A-8B6B-88A5-D5D9-74A294594E05}"/>
              </a:ext>
            </a:extLst>
          </p:cNvPr>
          <p:cNvSpPr txBox="1"/>
          <p:nvPr>
            <p:custDataLst>
              <p:tags r:id="rId6"/>
            </p:custDataLst>
          </p:nvPr>
        </p:nvSpPr>
        <p:spPr>
          <a:xfrm>
            <a:off x="-129008" y="2100081"/>
            <a:ext cx="4081044" cy="1107996"/>
          </a:xfrm>
          <a:prstGeom prst="rect">
            <a:avLst/>
          </a:prstGeom>
          <a:noFill/>
        </p:spPr>
        <p:txBody>
          <a:bodyPr wrap="square" rtlCol="0">
            <a:spAutoFit/>
          </a:bodyPr>
          <a:lstStyle/>
          <a:p>
            <a:pPr algn="ctr"/>
            <a:r>
              <a:rPr lang="en-US" sz="6600" dirty="0" err="1">
                <a:solidFill>
                  <a:schemeClr val="bg1"/>
                </a:solidFill>
                <a:latin typeface="KAElementary" pitchFamily="2" charset="-127"/>
                <a:ea typeface="KAElementary" pitchFamily="2" charset="-127"/>
                <a:cs typeface="KAElementary" pitchFamily="2" charset="-127"/>
              </a:rPr>
              <a:t>december</a:t>
            </a:r>
            <a:r>
              <a:rPr lang="en-US" sz="6600" dirty="0">
                <a:solidFill>
                  <a:schemeClr val="bg1"/>
                </a:solidFill>
                <a:latin typeface="KAElementary" pitchFamily="2" charset="-127"/>
                <a:ea typeface="KAElementary" pitchFamily="2" charset="-127"/>
                <a:cs typeface="KAElementary" pitchFamily="2" charset="-127"/>
              </a:rPr>
              <a:t> 2024</a:t>
            </a:r>
          </a:p>
        </p:txBody>
      </p:sp>
      <p:sp>
        <p:nvSpPr>
          <p:cNvPr id="86" name="TextBox 85">
            <a:extLst>
              <a:ext uri="{FF2B5EF4-FFF2-40B4-BE49-F238E27FC236}">
                <a16:creationId xmlns:a16="http://schemas.microsoft.com/office/drawing/2014/main" id="{940CC2D5-B8A6-5AD2-BA45-1AAFAC320C07}"/>
              </a:ext>
            </a:extLst>
          </p:cNvPr>
          <p:cNvSpPr txBox="1"/>
          <p:nvPr>
            <p:custDataLst>
              <p:tags r:id="rId7"/>
            </p:custDataLst>
          </p:nvPr>
        </p:nvSpPr>
        <p:spPr>
          <a:xfrm>
            <a:off x="497614" y="3774142"/>
            <a:ext cx="3408230" cy="2031325"/>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25" name="TextBox 24">
            <a:extLst>
              <a:ext uri="{FF2B5EF4-FFF2-40B4-BE49-F238E27FC236}">
                <a16:creationId xmlns:a16="http://schemas.microsoft.com/office/drawing/2014/main" id="{7D5128A8-B404-D9D4-E21C-B691C5D5DB29}"/>
              </a:ext>
            </a:extLst>
          </p:cNvPr>
          <p:cNvSpPr txBox="1"/>
          <p:nvPr>
            <p:custDataLst>
              <p:tags r:id="rId8"/>
            </p:custDataLst>
          </p:nvPr>
        </p:nvSpPr>
        <p:spPr>
          <a:xfrm>
            <a:off x="4551649" y="3856596"/>
            <a:ext cx="2669985"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7" name="TextBox 6">
            <a:extLst>
              <a:ext uri="{FF2B5EF4-FFF2-40B4-BE49-F238E27FC236}">
                <a16:creationId xmlns:a16="http://schemas.microsoft.com/office/drawing/2014/main" id="{DAC8F5C3-D147-6492-1082-FDF459A20D85}"/>
              </a:ext>
            </a:extLst>
          </p:cNvPr>
          <p:cNvSpPr txBox="1"/>
          <p:nvPr>
            <p:custDataLst>
              <p:tags r:id="rId9"/>
            </p:custDataLst>
          </p:nvPr>
        </p:nvSpPr>
        <p:spPr>
          <a:xfrm>
            <a:off x="3689868" y="7172331"/>
            <a:ext cx="3458817"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reminders</a:t>
            </a:r>
          </a:p>
        </p:txBody>
      </p:sp>
      <p:sp>
        <p:nvSpPr>
          <p:cNvPr id="5" name="TextBox 4">
            <a:extLst>
              <a:ext uri="{FF2B5EF4-FFF2-40B4-BE49-F238E27FC236}">
                <a16:creationId xmlns:a16="http://schemas.microsoft.com/office/drawing/2014/main" id="{121098AC-1779-1B23-6EE8-31F5BDA08B81}"/>
              </a:ext>
            </a:extLst>
          </p:cNvPr>
          <p:cNvSpPr txBox="1"/>
          <p:nvPr>
            <p:custDataLst>
              <p:tags r:id="rId10"/>
            </p:custDataLst>
          </p:nvPr>
        </p:nvSpPr>
        <p:spPr>
          <a:xfrm>
            <a:off x="4532641" y="7715767"/>
            <a:ext cx="1252679" cy="1477328"/>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107" name="TextBox 106">
            <a:extLst>
              <a:ext uri="{FF2B5EF4-FFF2-40B4-BE49-F238E27FC236}">
                <a16:creationId xmlns:a16="http://schemas.microsoft.com/office/drawing/2014/main" id="{5A7F34F3-7381-1F3F-F2F7-3727135C0B16}"/>
              </a:ext>
            </a:extLst>
          </p:cNvPr>
          <p:cNvSpPr txBox="1"/>
          <p:nvPr>
            <p:custDataLst>
              <p:tags r:id="rId11"/>
            </p:custDataLst>
          </p:nvPr>
        </p:nvSpPr>
        <p:spPr>
          <a:xfrm>
            <a:off x="-884" y="9516285"/>
            <a:ext cx="2970953" cy="584775"/>
          </a:xfrm>
          <a:prstGeom prst="rect">
            <a:avLst/>
          </a:prstGeom>
          <a:noFill/>
        </p:spPr>
        <p:txBody>
          <a:bodyPr wrap="square" rtlCol="0">
            <a:spAutoFit/>
          </a:bodyPr>
          <a:lstStyle/>
          <a:p>
            <a:pPr algn="ctr"/>
            <a:r>
              <a:rPr lang="en-US" sz="3200" dirty="0">
                <a:solidFill>
                  <a:schemeClr val="bg1"/>
                </a:solidFill>
                <a:latin typeface="KALovekind" pitchFamily="2" charset="0"/>
                <a:ea typeface="KAElementary" pitchFamily="2" charset="-127"/>
                <a:cs typeface="KAElementary" pitchFamily="2" charset="-127"/>
              </a:rPr>
              <a:t>Mrs. Laura Oathout</a:t>
            </a:r>
          </a:p>
        </p:txBody>
      </p:sp>
      <p:sp>
        <p:nvSpPr>
          <p:cNvPr id="112" name="TextBox 111">
            <a:extLst>
              <a:ext uri="{FF2B5EF4-FFF2-40B4-BE49-F238E27FC236}">
                <a16:creationId xmlns:a16="http://schemas.microsoft.com/office/drawing/2014/main" id="{72B99F15-9173-83AA-8759-4BB53EFAEFBB}"/>
              </a:ext>
            </a:extLst>
          </p:cNvPr>
          <p:cNvSpPr txBox="1"/>
          <p:nvPr>
            <p:custDataLst>
              <p:tags r:id="rId12"/>
            </p:custDataLst>
          </p:nvPr>
        </p:nvSpPr>
        <p:spPr>
          <a:xfrm>
            <a:off x="3124506" y="9598967"/>
            <a:ext cx="2125998" cy="430887"/>
          </a:xfrm>
          <a:prstGeom prst="rect">
            <a:avLst/>
          </a:prstGeom>
          <a:noFill/>
        </p:spPr>
        <p:txBody>
          <a:bodyPr wrap="square" rtlCol="0">
            <a:spAutoFit/>
          </a:bodyPr>
          <a:lstStyle/>
          <a:p>
            <a:r>
              <a:rPr lang="en-US" sz="2200" dirty="0">
                <a:solidFill>
                  <a:schemeClr val="bg1"/>
                </a:solidFill>
                <a:latin typeface="KALovekind" pitchFamily="2" charset="0"/>
                <a:ea typeface="KAElementary" pitchFamily="2" charset="-127"/>
                <a:cs typeface="KAElementary" pitchFamily="2" charset="-127"/>
              </a:rPr>
              <a:t>615-392-5930, ext. 102</a:t>
            </a:r>
          </a:p>
        </p:txBody>
      </p:sp>
      <p:sp>
        <p:nvSpPr>
          <p:cNvPr id="113" name="TextBox 112">
            <a:extLst>
              <a:ext uri="{FF2B5EF4-FFF2-40B4-BE49-F238E27FC236}">
                <a16:creationId xmlns:a16="http://schemas.microsoft.com/office/drawing/2014/main" id="{84B2EBC3-7252-ED6A-2E45-4156425B4DEA}"/>
              </a:ext>
            </a:extLst>
          </p:cNvPr>
          <p:cNvSpPr txBox="1"/>
          <p:nvPr>
            <p:custDataLst>
              <p:tags r:id="rId13"/>
            </p:custDataLst>
          </p:nvPr>
        </p:nvSpPr>
        <p:spPr>
          <a:xfrm>
            <a:off x="5524438" y="9582328"/>
            <a:ext cx="3420399" cy="430887"/>
          </a:xfrm>
          <a:prstGeom prst="rect">
            <a:avLst/>
          </a:prstGeom>
          <a:noFill/>
        </p:spPr>
        <p:txBody>
          <a:bodyPr wrap="square" rtlCol="0">
            <a:spAutoFit/>
          </a:bodyPr>
          <a:lstStyle/>
          <a:p>
            <a:r>
              <a:rPr lang="en-US" sz="2200" dirty="0" err="1">
                <a:solidFill>
                  <a:schemeClr val="bg1"/>
                </a:solidFill>
                <a:latin typeface="KALovekind" pitchFamily="2" charset="0"/>
                <a:ea typeface="KAElementary" pitchFamily="2" charset="-127"/>
                <a:cs typeface="KAElementary" pitchFamily="2" charset="-127"/>
              </a:rPr>
              <a:t>laura.oathout@wcs.edu</a:t>
            </a:r>
            <a:endParaRPr lang="en-US" sz="2200" dirty="0">
              <a:solidFill>
                <a:schemeClr val="bg1"/>
              </a:solidFill>
              <a:latin typeface="KALovekind" pitchFamily="2" charset="0"/>
              <a:ea typeface="KAElementary" pitchFamily="2" charset="-127"/>
              <a:cs typeface="KAElementary" pitchFamily="2" charset="-127"/>
            </a:endParaRPr>
          </a:p>
        </p:txBody>
      </p:sp>
      <p:pic>
        <p:nvPicPr>
          <p:cNvPr id="114" name="Picture 113" descr="A black phone receiver in a white circle&#10;&#10;Description automatically generated">
            <a:extLst>
              <a:ext uri="{FF2B5EF4-FFF2-40B4-BE49-F238E27FC236}">
                <a16:creationId xmlns:a16="http://schemas.microsoft.com/office/drawing/2014/main" id="{4E14FBA2-4231-FFA9-B41A-5131185BE430}"/>
              </a:ext>
            </a:extLst>
          </p:cNvPr>
          <p:cNvPicPr>
            <a:picLocks noChangeAspect="1"/>
          </p:cNvPicPr>
          <p:nvPr>
            <p:custDataLst>
              <p:tags r:id="rId14"/>
            </p:custDataLst>
          </p:nvPr>
        </p:nvPicPr>
        <p:blipFill>
          <a:blip r:embed="rId19"/>
          <a:stretch>
            <a:fillRect/>
          </a:stretch>
        </p:blipFill>
        <p:spPr>
          <a:xfrm>
            <a:off x="2744621" y="9619851"/>
            <a:ext cx="373295" cy="373295"/>
          </a:xfrm>
          <a:prstGeom prst="rect">
            <a:avLst/>
          </a:prstGeom>
        </p:spPr>
      </p:pic>
      <p:pic>
        <p:nvPicPr>
          <p:cNvPr id="115" name="Picture 114" descr="A black and white circle with a letter in it&#10;&#10;Description automatically generated">
            <a:extLst>
              <a:ext uri="{FF2B5EF4-FFF2-40B4-BE49-F238E27FC236}">
                <a16:creationId xmlns:a16="http://schemas.microsoft.com/office/drawing/2014/main" id="{15D506B9-C4F5-2D33-80CB-F396731DA9D9}"/>
              </a:ext>
            </a:extLst>
          </p:cNvPr>
          <p:cNvPicPr>
            <a:picLocks noChangeAspect="1"/>
          </p:cNvPicPr>
          <p:nvPr>
            <p:custDataLst>
              <p:tags r:id="rId15"/>
            </p:custDataLst>
          </p:nvPr>
        </p:nvPicPr>
        <p:blipFill>
          <a:blip r:embed="rId20"/>
          <a:stretch>
            <a:fillRect/>
          </a:stretch>
        </p:blipFill>
        <p:spPr>
          <a:xfrm>
            <a:off x="5137963" y="9603037"/>
            <a:ext cx="386475" cy="386475"/>
          </a:xfrm>
          <a:prstGeom prst="rect">
            <a:avLst/>
          </a:prstGeom>
        </p:spPr>
      </p:pic>
      <p:sp>
        <p:nvSpPr>
          <p:cNvPr id="133" name="TextBox 132">
            <a:extLst>
              <a:ext uri="{FF2B5EF4-FFF2-40B4-BE49-F238E27FC236}">
                <a16:creationId xmlns:a16="http://schemas.microsoft.com/office/drawing/2014/main" id="{B4368445-49CD-057D-DA09-21054FC3C10F}"/>
              </a:ext>
            </a:extLst>
          </p:cNvPr>
          <p:cNvSpPr txBox="1"/>
          <p:nvPr>
            <p:custDataLst>
              <p:tags r:id="rId16"/>
            </p:custDataLst>
          </p:nvPr>
        </p:nvSpPr>
        <p:spPr>
          <a:xfrm>
            <a:off x="4357260" y="3397265"/>
            <a:ext cx="3130998"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Upcoming events</a:t>
            </a:r>
          </a:p>
        </p:txBody>
      </p:sp>
    </p:spTree>
    <p:extLst>
      <p:ext uri="{BB962C8B-B14F-4D97-AF65-F5344CB8AC3E}">
        <p14:creationId xmlns:p14="http://schemas.microsoft.com/office/powerpoint/2010/main" val="393678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a:blip r:embed="rId18"/>
          <a:stretch>
            <a:fillRect/>
          </a:stretch>
        </a:blipFill>
        <a:effectLst/>
      </p:bgPr>
    </p:bg>
    <p:spTree>
      <p:nvGrpSpPr>
        <p:cNvPr id="1" name="">
          <a:extLst>
            <a:ext uri="{FF2B5EF4-FFF2-40B4-BE49-F238E27FC236}">
              <a16:creationId xmlns:a16="http://schemas.microsoft.com/office/drawing/2014/main" id="{71ABB5B7-C75B-867A-2892-327DCA1FE713}"/>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0A20FC2-660A-D2CD-8753-12B8B70859B3}"/>
              </a:ext>
            </a:extLst>
          </p:cNvPr>
          <p:cNvSpPr txBox="1"/>
          <p:nvPr>
            <p:custDataLst>
              <p:tags r:id="rId1"/>
            </p:custDataLst>
          </p:nvPr>
        </p:nvSpPr>
        <p:spPr>
          <a:xfrm>
            <a:off x="-1171049" y="-355339"/>
            <a:ext cx="7747902" cy="2015936"/>
          </a:xfrm>
          <a:prstGeom prst="rect">
            <a:avLst/>
          </a:prstGeom>
          <a:noFill/>
        </p:spPr>
        <p:txBody>
          <a:bodyPr wrap="square" rtlCol="0">
            <a:spAutoFit/>
          </a:bodyPr>
          <a:lstStyle/>
          <a:p>
            <a:pPr algn="ctr"/>
            <a:r>
              <a:rPr lang="en-US" sz="12500" dirty="0">
                <a:latin typeface="KAHoneybun" pitchFamily="2" charset="0"/>
                <a:ea typeface="KAHoney" panose="02000803000000000000" pitchFamily="2" charset="0"/>
                <a:cs typeface="KAElementary" pitchFamily="2" charset="-127"/>
              </a:rPr>
              <a:t>Counseling</a:t>
            </a:r>
          </a:p>
        </p:txBody>
      </p:sp>
      <p:sp>
        <p:nvSpPr>
          <p:cNvPr id="16" name="TextBox 15">
            <a:extLst>
              <a:ext uri="{FF2B5EF4-FFF2-40B4-BE49-F238E27FC236}">
                <a16:creationId xmlns:a16="http://schemas.microsoft.com/office/drawing/2014/main" id="{1CF00D02-3BE8-722F-7272-4A081E3A5C88}"/>
              </a:ext>
            </a:extLst>
          </p:cNvPr>
          <p:cNvSpPr txBox="1"/>
          <p:nvPr>
            <p:custDataLst>
              <p:tags r:id="rId2"/>
            </p:custDataLst>
          </p:nvPr>
        </p:nvSpPr>
        <p:spPr>
          <a:xfrm>
            <a:off x="-1196710" y="985654"/>
            <a:ext cx="7772400" cy="1569660"/>
          </a:xfrm>
          <a:prstGeom prst="rect">
            <a:avLst/>
          </a:prstGeom>
          <a:noFill/>
        </p:spPr>
        <p:txBody>
          <a:bodyPr wrap="square" rtlCol="0">
            <a:spAutoFit/>
          </a:bodyPr>
          <a:lstStyle/>
          <a:p>
            <a:pPr algn="ctr"/>
            <a:r>
              <a:rPr lang="en-US" sz="9300" dirty="0">
                <a:latin typeface="APLCAPSLOCK" panose="02000603000000000000" pitchFamily="2" charset="0"/>
                <a:ea typeface="APLCAPSLOCK" panose="02000603000000000000" pitchFamily="2" charset="0"/>
                <a:cs typeface="KAElementary" pitchFamily="2" charset="-127"/>
              </a:rPr>
              <a:t>newsletter</a:t>
            </a:r>
          </a:p>
        </p:txBody>
      </p:sp>
      <p:sp>
        <p:nvSpPr>
          <p:cNvPr id="56" name="TextBox 55">
            <a:extLst>
              <a:ext uri="{FF2B5EF4-FFF2-40B4-BE49-F238E27FC236}">
                <a16:creationId xmlns:a16="http://schemas.microsoft.com/office/drawing/2014/main" id="{648192C5-2DC9-69D8-1677-E3873E180A26}"/>
              </a:ext>
            </a:extLst>
          </p:cNvPr>
          <p:cNvSpPr txBox="1"/>
          <p:nvPr>
            <p:custDataLst>
              <p:tags r:id="rId3"/>
            </p:custDataLst>
          </p:nvPr>
        </p:nvSpPr>
        <p:spPr>
          <a:xfrm>
            <a:off x="482633" y="3317080"/>
            <a:ext cx="3375809"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Monthly focus</a:t>
            </a:r>
          </a:p>
        </p:txBody>
      </p:sp>
      <p:sp>
        <p:nvSpPr>
          <p:cNvPr id="79" name="TextBox 78">
            <a:extLst>
              <a:ext uri="{FF2B5EF4-FFF2-40B4-BE49-F238E27FC236}">
                <a16:creationId xmlns:a16="http://schemas.microsoft.com/office/drawing/2014/main" id="{9FF22F70-2E60-7E80-A395-B3F48E832B96}"/>
              </a:ext>
            </a:extLst>
          </p:cNvPr>
          <p:cNvSpPr txBox="1"/>
          <p:nvPr>
            <p:custDataLst>
              <p:tags r:id="rId4"/>
            </p:custDataLst>
          </p:nvPr>
        </p:nvSpPr>
        <p:spPr>
          <a:xfrm>
            <a:off x="445839" y="6937935"/>
            <a:ext cx="3378196" cy="2462213"/>
          </a:xfrm>
          <a:prstGeom prst="rect">
            <a:avLst/>
          </a:prstGeom>
          <a:noFill/>
        </p:spPr>
        <p:txBody>
          <a:bodyPr wrap="square" rtlCol="0">
            <a:spAutoFit/>
          </a:bodyPr>
          <a:lstStyle/>
          <a:p>
            <a:pPr algn="ctr"/>
            <a:r>
              <a:rPr lang="en-US" sz="1350" dirty="0">
                <a:solidFill>
                  <a:srgbClr val="0E0E0E"/>
                </a:solidFill>
                <a:effectLst/>
                <a:latin typeface="APLPAPATROLL" panose="02000603000000000000" pitchFamily="2" charset="0"/>
                <a:ea typeface="APLPAPATROLL" panose="02000603000000000000" pitchFamily="2" charset="0"/>
              </a:rPr>
              <a:t>Winter holidays are a perfect time to create special family traditions! Whether it’s baking cookies, decorating together, or reading holiday stories, find activities that bring everyone joy. Take time to enjoy the magic of the season with simple moments like a family movie night, a drive to see holiday lights, or even a snowball fight. Encourage your child to give back by helping others, fostering kindness and gratitude. </a:t>
            </a:r>
          </a:p>
        </p:txBody>
      </p:sp>
      <p:sp>
        <p:nvSpPr>
          <p:cNvPr id="177" name="TextBox 176">
            <a:extLst>
              <a:ext uri="{FF2B5EF4-FFF2-40B4-BE49-F238E27FC236}">
                <a16:creationId xmlns:a16="http://schemas.microsoft.com/office/drawing/2014/main" id="{E861F1D5-3DB2-2A00-07E1-28B17FB804F5}"/>
              </a:ext>
            </a:extLst>
          </p:cNvPr>
          <p:cNvSpPr txBox="1"/>
          <p:nvPr>
            <p:custDataLst>
              <p:tags r:id="rId5"/>
            </p:custDataLst>
          </p:nvPr>
        </p:nvSpPr>
        <p:spPr>
          <a:xfrm>
            <a:off x="-129008" y="2100081"/>
            <a:ext cx="4081044" cy="1107996"/>
          </a:xfrm>
          <a:prstGeom prst="rect">
            <a:avLst/>
          </a:prstGeom>
          <a:noFill/>
        </p:spPr>
        <p:txBody>
          <a:bodyPr wrap="square" rtlCol="0">
            <a:spAutoFit/>
          </a:bodyPr>
          <a:lstStyle/>
          <a:p>
            <a:pPr algn="ctr"/>
            <a:r>
              <a:rPr lang="en-US" sz="6600" dirty="0" err="1">
                <a:solidFill>
                  <a:schemeClr val="bg1"/>
                </a:solidFill>
                <a:latin typeface="KAElementary" pitchFamily="2" charset="-127"/>
                <a:ea typeface="KAElementary" pitchFamily="2" charset="-127"/>
                <a:cs typeface="KAElementary" pitchFamily="2" charset="-127"/>
              </a:rPr>
              <a:t>december</a:t>
            </a:r>
            <a:r>
              <a:rPr lang="en-US" sz="6600" dirty="0">
                <a:solidFill>
                  <a:schemeClr val="bg1"/>
                </a:solidFill>
                <a:latin typeface="KAElementary" pitchFamily="2" charset="-127"/>
                <a:ea typeface="KAElementary" pitchFamily="2" charset="-127"/>
                <a:cs typeface="KAElementary" pitchFamily="2" charset="-127"/>
              </a:rPr>
              <a:t> 2024</a:t>
            </a:r>
          </a:p>
        </p:txBody>
      </p:sp>
      <p:sp>
        <p:nvSpPr>
          <p:cNvPr id="73" name="TextBox 72">
            <a:extLst>
              <a:ext uri="{FF2B5EF4-FFF2-40B4-BE49-F238E27FC236}">
                <a16:creationId xmlns:a16="http://schemas.microsoft.com/office/drawing/2014/main" id="{A161836B-2A8A-3C88-2F80-85F3A67EEBBA}"/>
              </a:ext>
            </a:extLst>
          </p:cNvPr>
          <p:cNvSpPr txBox="1"/>
          <p:nvPr>
            <p:custDataLst>
              <p:tags r:id="rId6"/>
            </p:custDataLst>
          </p:nvPr>
        </p:nvSpPr>
        <p:spPr>
          <a:xfrm>
            <a:off x="445839" y="6533041"/>
            <a:ext cx="3356943"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Happy kids tip</a:t>
            </a:r>
          </a:p>
        </p:txBody>
      </p:sp>
      <p:sp>
        <p:nvSpPr>
          <p:cNvPr id="86" name="TextBox 85">
            <a:extLst>
              <a:ext uri="{FF2B5EF4-FFF2-40B4-BE49-F238E27FC236}">
                <a16:creationId xmlns:a16="http://schemas.microsoft.com/office/drawing/2014/main" id="{791FB273-F2F6-8CAE-E8A2-DD5885D25D25}"/>
              </a:ext>
            </a:extLst>
          </p:cNvPr>
          <p:cNvSpPr txBox="1"/>
          <p:nvPr>
            <p:custDataLst>
              <p:tags r:id="rId7"/>
            </p:custDataLst>
          </p:nvPr>
        </p:nvSpPr>
        <p:spPr>
          <a:xfrm>
            <a:off x="497614" y="3774142"/>
            <a:ext cx="3408230" cy="2031325"/>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25" name="TextBox 24">
            <a:extLst>
              <a:ext uri="{FF2B5EF4-FFF2-40B4-BE49-F238E27FC236}">
                <a16:creationId xmlns:a16="http://schemas.microsoft.com/office/drawing/2014/main" id="{5BC02DA5-EAD4-6F12-E84A-25FC7E03F757}"/>
              </a:ext>
            </a:extLst>
          </p:cNvPr>
          <p:cNvSpPr txBox="1"/>
          <p:nvPr>
            <p:custDataLst>
              <p:tags r:id="rId8"/>
            </p:custDataLst>
          </p:nvPr>
        </p:nvSpPr>
        <p:spPr>
          <a:xfrm>
            <a:off x="4551649" y="3856596"/>
            <a:ext cx="2669985"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7" name="TextBox 6">
            <a:extLst>
              <a:ext uri="{FF2B5EF4-FFF2-40B4-BE49-F238E27FC236}">
                <a16:creationId xmlns:a16="http://schemas.microsoft.com/office/drawing/2014/main" id="{2E1994D0-3EF0-4714-A2AB-FDAA16B7E1D2}"/>
              </a:ext>
            </a:extLst>
          </p:cNvPr>
          <p:cNvSpPr txBox="1"/>
          <p:nvPr>
            <p:custDataLst>
              <p:tags r:id="rId9"/>
            </p:custDataLst>
          </p:nvPr>
        </p:nvSpPr>
        <p:spPr>
          <a:xfrm>
            <a:off x="3689787" y="7178249"/>
            <a:ext cx="3458817"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reminders</a:t>
            </a:r>
          </a:p>
        </p:txBody>
      </p:sp>
      <p:sp>
        <p:nvSpPr>
          <p:cNvPr id="5" name="TextBox 4">
            <a:extLst>
              <a:ext uri="{FF2B5EF4-FFF2-40B4-BE49-F238E27FC236}">
                <a16:creationId xmlns:a16="http://schemas.microsoft.com/office/drawing/2014/main" id="{B24E8A98-44A7-CAFB-8596-C09ED8363EDE}"/>
              </a:ext>
            </a:extLst>
          </p:cNvPr>
          <p:cNvSpPr txBox="1"/>
          <p:nvPr>
            <p:custDataLst>
              <p:tags r:id="rId10"/>
            </p:custDataLst>
          </p:nvPr>
        </p:nvSpPr>
        <p:spPr>
          <a:xfrm>
            <a:off x="4532641" y="7715767"/>
            <a:ext cx="1252679" cy="1477328"/>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125" name="TextBox 124">
            <a:extLst>
              <a:ext uri="{FF2B5EF4-FFF2-40B4-BE49-F238E27FC236}">
                <a16:creationId xmlns:a16="http://schemas.microsoft.com/office/drawing/2014/main" id="{7015BEB0-3476-4657-A49A-168DCFAE6978}"/>
              </a:ext>
            </a:extLst>
          </p:cNvPr>
          <p:cNvSpPr txBox="1"/>
          <p:nvPr>
            <p:custDataLst>
              <p:tags r:id="rId11"/>
            </p:custDataLst>
          </p:nvPr>
        </p:nvSpPr>
        <p:spPr>
          <a:xfrm>
            <a:off x="-47714" y="9518119"/>
            <a:ext cx="2970953" cy="584775"/>
          </a:xfrm>
          <a:prstGeom prst="rect">
            <a:avLst/>
          </a:prstGeom>
          <a:noFill/>
        </p:spPr>
        <p:txBody>
          <a:bodyPr wrap="square" rtlCol="0">
            <a:spAutoFit/>
          </a:bodyPr>
          <a:lstStyle/>
          <a:p>
            <a:pPr algn="ctr"/>
            <a:r>
              <a:rPr lang="en-US" sz="3200" dirty="0">
                <a:solidFill>
                  <a:schemeClr val="bg1"/>
                </a:solidFill>
                <a:latin typeface="KALovekind" pitchFamily="2" charset="0"/>
                <a:ea typeface="KAElementary" pitchFamily="2" charset="-127"/>
                <a:cs typeface="KAElementary" pitchFamily="2" charset="-127"/>
              </a:rPr>
              <a:t>Mrs. Laura Oathout</a:t>
            </a:r>
          </a:p>
        </p:txBody>
      </p:sp>
      <p:sp>
        <p:nvSpPr>
          <p:cNvPr id="131" name="TextBox 130">
            <a:extLst>
              <a:ext uri="{FF2B5EF4-FFF2-40B4-BE49-F238E27FC236}">
                <a16:creationId xmlns:a16="http://schemas.microsoft.com/office/drawing/2014/main" id="{3F350BE6-5A42-4330-8E98-FFE2B9113387}"/>
              </a:ext>
            </a:extLst>
          </p:cNvPr>
          <p:cNvSpPr txBox="1"/>
          <p:nvPr>
            <p:custDataLst>
              <p:tags r:id="rId12"/>
            </p:custDataLst>
          </p:nvPr>
        </p:nvSpPr>
        <p:spPr>
          <a:xfrm>
            <a:off x="5477608" y="9584162"/>
            <a:ext cx="3420399" cy="430887"/>
          </a:xfrm>
          <a:prstGeom prst="rect">
            <a:avLst/>
          </a:prstGeom>
          <a:noFill/>
        </p:spPr>
        <p:txBody>
          <a:bodyPr wrap="square" rtlCol="0">
            <a:spAutoFit/>
          </a:bodyPr>
          <a:lstStyle/>
          <a:p>
            <a:r>
              <a:rPr lang="en-US" sz="2200" dirty="0" err="1">
                <a:solidFill>
                  <a:schemeClr val="bg1"/>
                </a:solidFill>
                <a:latin typeface="KALovekind" pitchFamily="2" charset="0"/>
                <a:ea typeface="KAElementary" pitchFamily="2" charset="-127"/>
                <a:cs typeface="KAElementary" pitchFamily="2" charset="-127"/>
              </a:rPr>
              <a:t>laura.oathout@wcs.edu</a:t>
            </a:r>
            <a:endParaRPr lang="en-US" sz="2200" dirty="0">
              <a:solidFill>
                <a:schemeClr val="bg1"/>
              </a:solidFill>
              <a:latin typeface="KALovekind" pitchFamily="2" charset="0"/>
              <a:ea typeface="KAElementary" pitchFamily="2" charset="-127"/>
              <a:cs typeface="KAElementary" pitchFamily="2" charset="-127"/>
            </a:endParaRPr>
          </a:p>
        </p:txBody>
      </p:sp>
      <p:sp>
        <p:nvSpPr>
          <p:cNvPr id="128" name="TextBox 127">
            <a:extLst>
              <a:ext uri="{FF2B5EF4-FFF2-40B4-BE49-F238E27FC236}">
                <a16:creationId xmlns:a16="http://schemas.microsoft.com/office/drawing/2014/main" id="{14C57993-4810-80FC-C7E6-6BD17E933152}"/>
              </a:ext>
            </a:extLst>
          </p:cNvPr>
          <p:cNvSpPr txBox="1"/>
          <p:nvPr>
            <p:custDataLst>
              <p:tags r:id="rId13"/>
            </p:custDataLst>
          </p:nvPr>
        </p:nvSpPr>
        <p:spPr>
          <a:xfrm>
            <a:off x="3077676" y="9600801"/>
            <a:ext cx="2125998" cy="430887"/>
          </a:xfrm>
          <a:prstGeom prst="rect">
            <a:avLst/>
          </a:prstGeom>
          <a:noFill/>
        </p:spPr>
        <p:txBody>
          <a:bodyPr wrap="square" rtlCol="0">
            <a:spAutoFit/>
          </a:bodyPr>
          <a:lstStyle/>
          <a:p>
            <a:r>
              <a:rPr lang="en-US" sz="2200" dirty="0">
                <a:solidFill>
                  <a:schemeClr val="bg1"/>
                </a:solidFill>
                <a:latin typeface="KALovekind" pitchFamily="2" charset="0"/>
                <a:ea typeface="KAElementary" pitchFamily="2" charset="-127"/>
                <a:cs typeface="KAElementary" pitchFamily="2" charset="-127"/>
              </a:rPr>
              <a:t>615-392-5930, ext. 102</a:t>
            </a:r>
          </a:p>
        </p:txBody>
      </p:sp>
      <p:pic>
        <p:nvPicPr>
          <p:cNvPr id="132" name="Picture 131" descr="A black phone receiver in a white circle&#10;&#10;Description automatically generated">
            <a:extLst>
              <a:ext uri="{FF2B5EF4-FFF2-40B4-BE49-F238E27FC236}">
                <a16:creationId xmlns:a16="http://schemas.microsoft.com/office/drawing/2014/main" id="{55EDCCAD-A6D8-3730-E90E-A6460AE4E22E}"/>
              </a:ext>
            </a:extLst>
          </p:cNvPr>
          <p:cNvPicPr>
            <a:picLocks noChangeAspect="1"/>
          </p:cNvPicPr>
          <p:nvPr>
            <p:custDataLst>
              <p:tags r:id="rId14"/>
            </p:custDataLst>
          </p:nvPr>
        </p:nvPicPr>
        <p:blipFill>
          <a:blip r:embed="rId19"/>
          <a:stretch>
            <a:fillRect/>
          </a:stretch>
        </p:blipFill>
        <p:spPr>
          <a:xfrm>
            <a:off x="2697791" y="9621685"/>
            <a:ext cx="373295" cy="373295"/>
          </a:xfrm>
          <a:prstGeom prst="rect">
            <a:avLst/>
          </a:prstGeom>
        </p:spPr>
      </p:pic>
      <p:pic>
        <p:nvPicPr>
          <p:cNvPr id="134" name="Picture 133" descr="A black and white circle with a letter in it&#10;&#10;Description automatically generated">
            <a:extLst>
              <a:ext uri="{FF2B5EF4-FFF2-40B4-BE49-F238E27FC236}">
                <a16:creationId xmlns:a16="http://schemas.microsoft.com/office/drawing/2014/main" id="{7FEA2EE4-85FA-12F4-D9C3-8D0D369D6504}"/>
              </a:ext>
            </a:extLst>
          </p:cNvPr>
          <p:cNvPicPr>
            <a:picLocks noChangeAspect="1"/>
          </p:cNvPicPr>
          <p:nvPr>
            <p:custDataLst>
              <p:tags r:id="rId15"/>
            </p:custDataLst>
          </p:nvPr>
        </p:nvPicPr>
        <p:blipFill>
          <a:blip r:embed="rId20"/>
          <a:stretch>
            <a:fillRect/>
          </a:stretch>
        </p:blipFill>
        <p:spPr>
          <a:xfrm>
            <a:off x="5091133" y="9604871"/>
            <a:ext cx="386475" cy="386475"/>
          </a:xfrm>
          <a:prstGeom prst="rect">
            <a:avLst/>
          </a:prstGeom>
        </p:spPr>
      </p:pic>
      <p:sp>
        <p:nvSpPr>
          <p:cNvPr id="133" name="TextBox 132">
            <a:extLst>
              <a:ext uri="{FF2B5EF4-FFF2-40B4-BE49-F238E27FC236}">
                <a16:creationId xmlns:a16="http://schemas.microsoft.com/office/drawing/2014/main" id="{87BD77DA-BEF9-8604-98B0-FA531CFBADBD}"/>
              </a:ext>
            </a:extLst>
          </p:cNvPr>
          <p:cNvSpPr txBox="1"/>
          <p:nvPr>
            <p:custDataLst>
              <p:tags r:id="rId16"/>
            </p:custDataLst>
          </p:nvPr>
        </p:nvSpPr>
        <p:spPr>
          <a:xfrm>
            <a:off x="4357260" y="3397265"/>
            <a:ext cx="3130998"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Upcoming events</a:t>
            </a:r>
          </a:p>
        </p:txBody>
      </p:sp>
    </p:spTree>
    <p:extLst>
      <p:ext uri="{BB962C8B-B14F-4D97-AF65-F5344CB8AC3E}">
        <p14:creationId xmlns:p14="http://schemas.microsoft.com/office/powerpoint/2010/main" val="2557199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a:blip r:embed="rId18"/>
          <a:stretch>
            <a:fillRect/>
          </a:stretch>
        </a:blipFill>
        <a:effectLst/>
      </p:bgPr>
    </p:bg>
    <p:spTree>
      <p:nvGrpSpPr>
        <p:cNvPr id="1" name="">
          <a:extLst>
            <a:ext uri="{FF2B5EF4-FFF2-40B4-BE49-F238E27FC236}">
              <a16:creationId xmlns:a16="http://schemas.microsoft.com/office/drawing/2014/main" id="{45DCF5E6-D2A4-1ED6-E0FA-6DDC3E849183}"/>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A6A3B7E3-DBA5-220B-31D3-49080E06E669}"/>
              </a:ext>
            </a:extLst>
          </p:cNvPr>
          <p:cNvSpPr txBox="1"/>
          <p:nvPr>
            <p:custDataLst>
              <p:tags r:id="rId1"/>
            </p:custDataLst>
          </p:nvPr>
        </p:nvSpPr>
        <p:spPr>
          <a:xfrm>
            <a:off x="-1171049" y="-355339"/>
            <a:ext cx="7747902" cy="2015936"/>
          </a:xfrm>
          <a:prstGeom prst="rect">
            <a:avLst/>
          </a:prstGeom>
          <a:noFill/>
        </p:spPr>
        <p:txBody>
          <a:bodyPr wrap="square" rtlCol="0">
            <a:spAutoFit/>
          </a:bodyPr>
          <a:lstStyle/>
          <a:p>
            <a:pPr algn="ctr"/>
            <a:r>
              <a:rPr lang="en-US" sz="12500" dirty="0">
                <a:latin typeface="KAHoneybun" pitchFamily="2" charset="0"/>
                <a:ea typeface="KAHoney" panose="02000803000000000000" pitchFamily="2" charset="0"/>
                <a:cs typeface="KAElementary" pitchFamily="2" charset="-127"/>
              </a:rPr>
              <a:t>Counseling</a:t>
            </a:r>
          </a:p>
        </p:txBody>
      </p:sp>
      <p:sp>
        <p:nvSpPr>
          <p:cNvPr id="16" name="TextBox 15">
            <a:extLst>
              <a:ext uri="{FF2B5EF4-FFF2-40B4-BE49-F238E27FC236}">
                <a16:creationId xmlns:a16="http://schemas.microsoft.com/office/drawing/2014/main" id="{93FDAAD6-3793-08E2-54C1-E917C6278CBA}"/>
              </a:ext>
            </a:extLst>
          </p:cNvPr>
          <p:cNvSpPr txBox="1"/>
          <p:nvPr>
            <p:custDataLst>
              <p:tags r:id="rId2"/>
            </p:custDataLst>
          </p:nvPr>
        </p:nvSpPr>
        <p:spPr>
          <a:xfrm>
            <a:off x="-1196710" y="985654"/>
            <a:ext cx="7772400" cy="1569660"/>
          </a:xfrm>
          <a:prstGeom prst="rect">
            <a:avLst/>
          </a:prstGeom>
          <a:noFill/>
        </p:spPr>
        <p:txBody>
          <a:bodyPr wrap="square" rtlCol="0">
            <a:spAutoFit/>
          </a:bodyPr>
          <a:lstStyle/>
          <a:p>
            <a:pPr algn="ctr"/>
            <a:r>
              <a:rPr lang="en-US" sz="9300" dirty="0">
                <a:latin typeface="APLCAPSLOCK" panose="02000603000000000000" pitchFamily="2" charset="0"/>
                <a:ea typeface="APLCAPSLOCK" panose="02000603000000000000" pitchFamily="2" charset="0"/>
                <a:cs typeface="KAElementary" pitchFamily="2" charset="-127"/>
              </a:rPr>
              <a:t>newsletter</a:t>
            </a:r>
          </a:p>
        </p:txBody>
      </p:sp>
      <p:sp>
        <p:nvSpPr>
          <p:cNvPr id="56" name="TextBox 55">
            <a:extLst>
              <a:ext uri="{FF2B5EF4-FFF2-40B4-BE49-F238E27FC236}">
                <a16:creationId xmlns:a16="http://schemas.microsoft.com/office/drawing/2014/main" id="{2EC5E74C-D08B-73AA-07E3-59697CAF0258}"/>
              </a:ext>
            </a:extLst>
          </p:cNvPr>
          <p:cNvSpPr txBox="1"/>
          <p:nvPr>
            <p:custDataLst>
              <p:tags r:id="rId3"/>
            </p:custDataLst>
          </p:nvPr>
        </p:nvSpPr>
        <p:spPr>
          <a:xfrm>
            <a:off x="482633" y="3317080"/>
            <a:ext cx="3375809"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Monthly focus</a:t>
            </a:r>
          </a:p>
        </p:txBody>
      </p:sp>
      <p:sp>
        <p:nvSpPr>
          <p:cNvPr id="79" name="TextBox 78">
            <a:extLst>
              <a:ext uri="{FF2B5EF4-FFF2-40B4-BE49-F238E27FC236}">
                <a16:creationId xmlns:a16="http://schemas.microsoft.com/office/drawing/2014/main" id="{E67C5259-DB4A-F802-AF0B-8FC2437C0483}"/>
              </a:ext>
            </a:extLst>
          </p:cNvPr>
          <p:cNvSpPr txBox="1"/>
          <p:nvPr>
            <p:custDataLst>
              <p:tags r:id="rId4"/>
            </p:custDataLst>
          </p:nvPr>
        </p:nvSpPr>
        <p:spPr>
          <a:xfrm>
            <a:off x="442975" y="6906032"/>
            <a:ext cx="3371810" cy="2400657"/>
          </a:xfrm>
          <a:prstGeom prst="rect">
            <a:avLst/>
          </a:prstGeom>
          <a:noFill/>
        </p:spPr>
        <p:txBody>
          <a:bodyPr wrap="square" rtlCol="0">
            <a:spAutoFit/>
          </a:bodyPr>
          <a:lstStyle/>
          <a:p>
            <a:pPr algn="ctr"/>
            <a:r>
              <a:rPr lang="en-US" sz="1500" dirty="0">
                <a:solidFill>
                  <a:srgbClr val="0E0E0E"/>
                </a:solidFill>
                <a:effectLst/>
                <a:latin typeface="APLPAPATROLL" panose="02000603000000000000" pitchFamily="2" charset="0"/>
                <a:ea typeface="APLPAPATROLL" panose="02000603000000000000" pitchFamily="2" charset="0"/>
              </a:rPr>
              <a:t>The new year is a great time to teach kids about goal setting and personal growth! Sit down as a family and talk about what your child hopes to accomplish, whether it’s learning a new skill, improving in school, or being more helpful at home. Keep goals simple, specific, and achievable to help build their confidence. Write them down and celebrate progress along the way. </a:t>
            </a:r>
          </a:p>
        </p:txBody>
      </p:sp>
      <p:sp>
        <p:nvSpPr>
          <p:cNvPr id="73" name="TextBox 72">
            <a:extLst>
              <a:ext uri="{FF2B5EF4-FFF2-40B4-BE49-F238E27FC236}">
                <a16:creationId xmlns:a16="http://schemas.microsoft.com/office/drawing/2014/main" id="{2896DB84-66CE-3C89-1247-2D642F5AFE9D}"/>
              </a:ext>
            </a:extLst>
          </p:cNvPr>
          <p:cNvSpPr txBox="1"/>
          <p:nvPr>
            <p:custDataLst>
              <p:tags r:id="rId5"/>
            </p:custDataLst>
          </p:nvPr>
        </p:nvSpPr>
        <p:spPr>
          <a:xfrm>
            <a:off x="457437" y="6512253"/>
            <a:ext cx="3356943"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Happy kids tip</a:t>
            </a:r>
          </a:p>
        </p:txBody>
      </p:sp>
      <p:sp>
        <p:nvSpPr>
          <p:cNvPr id="177" name="TextBox 176">
            <a:extLst>
              <a:ext uri="{FF2B5EF4-FFF2-40B4-BE49-F238E27FC236}">
                <a16:creationId xmlns:a16="http://schemas.microsoft.com/office/drawing/2014/main" id="{9F5A36B9-153C-5E0E-D418-936965A64E61}"/>
              </a:ext>
            </a:extLst>
          </p:cNvPr>
          <p:cNvSpPr txBox="1"/>
          <p:nvPr>
            <p:custDataLst>
              <p:tags r:id="rId6"/>
            </p:custDataLst>
          </p:nvPr>
        </p:nvSpPr>
        <p:spPr>
          <a:xfrm>
            <a:off x="-129008" y="2100081"/>
            <a:ext cx="4081044" cy="1107996"/>
          </a:xfrm>
          <a:prstGeom prst="rect">
            <a:avLst/>
          </a:prstGeom>
          <a:noFill/>
        </p:spPr>
        <p:txBody>
          <a:bodyPr wrap="square" rtlCol="0">
            <a:spAutoFit/>
          </a:bodyPr>
          <a:lstStyle/>
          <a:p>
            <a:pPr algn="ctr"/>
            <a:r>
              <a:rPr lang="en-US" sz="6600" dirty="0" err="1">
                <a:solidFill>
                  <a:schemeClr val="bg1"/>
                </a:solidFill>
                <a:latin typeface="KAElementary" pitchFamily="2" charset="-127"/>
                <a:ea typeface="KAElementary" pitchFamily="2" charset="-127"/>
                <a:cs typeface="KAElementary" pitchFamily="2" charset="-127"/>
              </a:rPr>
              <a:t>january</a:t>
            </a:r>
            <a:r>
              <a:rPr lang="en-US" sz="6600" dirty="0">
                <a:solidFill>
                  <a:schemeClr val="bg1"/>
                </a:solidFill>
                <a:latin typeface="KAElementary" pitchFamily="2" charset="-127"/>
                <a:ea typeface="KAElementary" pitchFamily="2" charset="-127"/>
                <a:cs typeface="KAElementary" pitchFamily="2" charset="-127"/>
              </a:rPr>
              <a:t> 2025</a:t>
            </a:r>
          </a:p>
        </p:txBody>
      </p:sp>
      <p:sp>
        <p:nvSpPr>
          <p:cNvPr id="86" name="TextBox 85">
            <a:extLst>
              <a:ext uri="{FF2B5EF4-FFF2-40B4-BE49-F238E27FC236}">
                <a16:creationId xmlns:a16="http://schemas.microsoft.com/office/drawing/2014/main" id="{DBE1926F-6644-BC59-2737-6C680F9F1696}"/>
              </a:ext>
            </a:extLst>
          </p:cNvPr>
          <p:cNvSpPr txBox="1"/>
          <p:nvPr>
            <p:custDataLst>
              <p:tags r:id="rId7"/>
            </p:custDataLst>
          </p:nvPr>
        </p:nvSpPr>
        <p:spPr>
          <a:xfrm>
            <a:off x="497614" y="3774142"/>
            <a:ext cx="3408230" cy="2031325"/>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25" name="TextBox 24">
            <a:extLst>
              <a:ext uri="{FF2B5EF4-FFF2-40B4-BE49-F238E27FC236}">
                <a16:creationId xmlns:a16="http://schemas.microsoft.com/office/drawing/2014/main" id="{152557B9-2518-5F4F-2950-FB275F0E213B}"/>
              </a:ext>
            </a:extLst>
          </p:cNvPr>
          <p:cNvSpPr txBox="1"/>
          <p:nvPr>
            <p:custDataLst>
              <p:tags r:id="rId8"/>
            </p:custDataLst>
          </p:nvPr>
        </p:nvSpPr>
        <p:spPr>
          <a:xfrm>
            <a:off x="4551649" y="3856596"/>
            <a:ext cx="2669985"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7" name="TextBox 6">
            <a:extLst>
              <a:ext uri="{FF2B5EF4-FFF2-40B4-BE49-F238E27FC236}">
                <a16:creationId xmlns:a16="http://schemas.microsoft.com/office/drawing/2014/main" id="{017E0C91-901C-89AD-9E7B-D9934256E016}"/>
              </a:ext>
            </a:extLst>
          </p:cNvPr>
          <p:cNvSpPr txBox="1"/>
          <p:nvPr>
            <p:custDataLst>
              <p:tags r:id="rId9"/>
            </p:custDataLst>
          </p:nvPr>
        </p:nvSpPr>
        <p:spPr>
          <a:xfrm>
            <a:off x="3675491" y="7174078"/>
            <a:ext cx="3458817"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reminders</a:t>
            </a:r>
          </a:p>
        </p:txBody>
      </p:sp>
      <p:sp>
        <p:nvSpPr>
          <p:cNvPr id="5" name="TextBox 4">
            <a:extLst>
              <a:ext uri="{FF2B5EF4-FFF2-40B4-BE49-F238E27FC236}">
                <a16:creationId xmlns:a16="http://schemas.microsoft.com/office/drawing/2014/main" id="{86B4DD51-0201-30C5-638E-34189B8934A2}"/>
              </a:ext>
            </a:extLst>
          </p:cNvPr>
          <p:cNvSpPr txBox="1"/>
          <p:nvPr>
            <p:custDataLst>
              <p:tags r:id="rId10"/>
            </p:custDataLst>
          </p:nvPr>
        </p:nvSpPr>
        <p:spPr>
          <a:xfrm>
            <a:off x="4532641" y="7715767"/>
            <a:ext cx="1252679" cy="1477328"/>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4" name="TextBox 33">
            <a:extLst>
              <a:ext uri="{FF2B5EF4-FFF2-40B4-BE49-F238E27FC236}">
                <a16:creationId xmlns:a16="http://schemas.microsoft.com/office/drawing/2014/main" id="{3377F3D7-64DA-38C6-9093-A94C91DF087E}"/>
              </a:ext>
            </a:extLst>
          </p:cNvPr>
          <p:cNvSpPr txBox="1"/>
          <p:nvPr>
            <p:custDataLst>
              <p:tags r:id="rId11"/>
            </p:custDataLst>
          </p:nvPr>
        </p:nvSpPr>
        <p:spPr>
          <a:xfrm>
            <a:off x="-884" y="9516285"/>
            <a:ext cx="2970953" cy="584775"/>
          </a:xfrm>
          <a:prstGeom prst="rect">
            <a:avLst/>
          </a:prstGeom>
          <a:noFill/>
        </p:spPr>
        <p:txBody>
          <a:bodyPr wrap="square" rtlCol="0">
            <a:spAutoFit/>
          </a:bodyPr>
          <a:lstStyle/>
          <a:p>
            <a:pPr algn="ctr"/>
            <a:r>
              <a:rPr lang="en-US" sz="3200" dirty="0">
                <a:solidFill>
                  <a:schemeClr val="bg1"/>
                </a:solidFill>
                <a:latin typeface="KALovekind" pitchFamily="2" charset="0"/>
                <a:ea typeface="KAElementary" pitchFamily="2" charset="-127"/>
                <a:cs typeface="KAElementary" pitchFamily="2" charset="-127"/>
              </a:rPr>
              <a:t>Mrs. Laura Oathout</a:t>
            </a:r>
          </a:p>
        </p:txBody>
      </p:sp>
      <p:sp>
        <p:nvSpPr>
          <p:cNvPr id="58" name="TextBox 57">
            <a:extLst>
              <a:ext uri="{FF2B5EF4-FFF2-40B4-BE49-F238E27FC236}">
                <a16:creationId xmlns:a16="http://schemas.microsoft.com/office/drawing/2014/main" id="{41078AFA-58B8-CC9D-A176-FCF5642E37DB}"/>
              </a:ext>
            </a:extLst>
          </p:cNvPr>
          <p:cNvSpPr txBox="1"/>
          <p:nvPr>
            <p:custDataLst>
              <p:tags r:id="rId12"/>
            </p:custDataLst>
          </p:nvPr>
        </p:nvSpPr>
        <p:spPr>
          <a:xfrm>
            <a:off x="3124506" y="9598967"/>
            <a:ext cx="2125998" cy="430887"/>
          </a:xfrm>
          <a:prstGeom prst="rect">
            <a:avLst/>
          </a:prstGeom>
          <a:noFill/>
        </p:spPr>
        <p:txBody>
          <a:bodyPr wrap="square" rtlCol="0">
            <a:spAutoFit/>
          </a:bodyPr>
          <a:lstStyle/>
          <a:p>
            <a:r>
              <a:rPr lang="en-US" sz="2200" dirty="0">
                <a:solidFill>
                  <a:schemeClr val="bg1"/>
                </a:solidFill>
                <a:latin typeface="KALovekind" pitchFamily="2" charset="0"/>
                <a:ea typeface="KAElementary" pitchFamily="2" charset="-127"/>
                <a:cs typeface="KAElementary" pitchFamily="2" charset="-127"/>
              </a:rPr>
              <a:t>615-392-5930, ext. 102</a:t>
            </a:r>
          </a:p>
        </p:txBody>
      </p:sp>
      <p:sp>
        <p:nvSpPr>
          <p:cNvPr id="61" name="TextBox 60">
            <a:extLst>
              <a:ext uri="{FF2B5EF4-FFF2-40B4-BE49-F238E27FC236}">
                <a16:creationId xmlns:a16="http://schemas.microsoft.com/office/drawing/2014/main" id="{54CE7224-6301-401C-0D91-50BF4DAC45EE}"/>
              </a:ext>
            </a:extLst>
          </p:cNvPr>
          <p:cNvSpPr txBox="1"/>
          <p:nvPr>
            <p:custDataLst>
              <p:tags r:id="rId13"/>
            </p:custDataLst>
          </p:nvPr>
        </p:nvSpPr>
        <p:spPr>
          <a:xfrm>
            <a:off x="5524438" y="9582328"/>
            <a:ext cx="3420399" cy="430887"/>
          </a:xfrm>
          <a:prstGeom prst="rect">
            <a:avLst/>
          </a:prstGeom>
          <a:noFill/>
        </p:spPr>
        <p:txBody>
          <a:bodyPr wrap="square" rtlCol="0">
            <a:spAutoFit/>
          </a:bodyPr>
          <a:lstStyle/>
          <a:p>
            <a:r>
              <a:rPr lang="en-US" sz="2200" dirty="0" err="1">
                <a:solidFill>
                  <a:schemeClr val="bg1"/>
                </a:solidFill>
                <a:latin typeface="KALovekind" pitchFamily="2" charset="0"/>
                <a:ea typeface="KAElementary" pitchFamily="2" charset="-127"/>
                <a:cs typeface="KAElementary" pitchFamily="2" charset="-127"/>
              </a:rPr>
              <a:t>laura.oathout@wcs.edu</a:t>
            </a:r>
            <a:endParaRPr lang="en-US" sz="2200" dirty="0">
              <a:solidFill>
                <a:schemeClr val="bg1"/>
              </a:solidFill>
              <a:latin typeface="KALovekind" pitchFamily="2" charset="0"/>
              <a:ea typeface="KAElementary" pitchFamily="2" charset="-127"/>
              <a:cs typeface="KAElementary" pitchFamily="2" charset="-127"/>
            </a:endParaRPr>
          </a:p>
        </p:txBody>
      </p:sp>
      <p:pic>
        <p:nvPicPr>
          <p:cNvPr id="63" name="Picture 62" descr="A black phone receiver in a white circle&#10;&#10;Description automatically generated">
            <a:extLst>
              <a:ext uri="{FF2B5EF4-FFF2-40B4-BE49-F238E27FC236}">
                <a16:creationId xmlns:a16="http://schemas.microsoft.com/office/drawing/2014/main" id="{6C5E34F3-586E-D0D7-B32B-20A4B157C746}"/>
              </a:ext>
            </a:extLst>
          </p:cNvPr>
          <p:cNvPicPr>
            <a:picLocks noChangeAspect="1"/>
          </p:cNvPicPr>
          <p:nvPr>
            <p:custDataLst>
              <p:tags r:id="rId14"/>
            </p:custDataLst>
          </p:nvPr>
        </p:nvPicPr>
        <p:blipFill>
          <a:blip r:embed="rId19"/>
          <a:stretch>
            <a:fillRect/>
          </a:stretch>
        </p:blipFill>
        <p:spPr>
          <a:xfrm>
            <a:off x="2744621" y="9619851"/>
            <a:ext cx="373295" cy="373295"/>
          </a:xfrm>
          <a:prstGeom prst="rect">
            <a:avLst/>
          </a:prstGeom>
        </p:spPr>
      </p:pic>
      <p:pic>
        <p:nvPicPr>
          <p:cNvPr id="64" name="Picture 63" descr="A black and white circle with a letter in it&#10;&#10;Description automatically generated">
            <a:extLst>
              <a:ext uri="{FF2B5EF4-FFF2-40B4-BE49-F238E27FC236}">
                <a16:creationId xmlns:a16="http://schemas.microsoft.com/office/drawing/2014/main" id="{A4FF03A7-C61D-458C-C210-C573F548229E}"/>
              </a:ext>
            </a:extLst>
          </p:cNvPr>
          <p:cNvPicPr>
            <a:picLocks noChangeAspect="1"/>
          </p:cNvPicPr>
          <p:nvPr>
            <p:custDataLst>
              <p:tags r:id="rId15"/>
            </p:custDataLst>
          </p:nvPr>
        </p:nvPicPr>
        <p:blipFill>
          <a:blip r:embed="rId20"/>
          <a:stretch>
            <a:fillRect/>
          </a:stretch>
        </p:blipFill>
        <p:spPr>
          <a:xfrm>
            <a:off x="5137963" y="9603037"/>
            <a:ext cx="386475" cy="386475"/>
          </a:xfrm>
          <a:prstGeom prst="rect">
            <a:avLst/>
          </a:prstGeom>
        </p:spPr>
      </p:pic>
      <p:sp>
        <p:nvSpPr>
          <p:cNvPr id="133" name="TextBox 132">
            <a:extLst>
              <a:ext uri="{FF2B5EF4-FFF2-40B4-BE49-F238E27FC236}">
                <a16:creationId xmlns:a16="http://schemas.microsoft.com/office/drawing/2014/main" id="{1B19B126-B1CA-A62A-1A12-97EB945ACC62}"/>
              </a:ext>
            </a:extLst>
          </p:cNvPr>
          <p:cNvSpPr txBox="1"/>
          <p:nvPr>
            <p:custDataLst>
              <p:tags r:id="rId16"/>
            </p:custDataLst>
          </p:nvPr>
        </p:nvSpPr>
        <p:spPr>
          <a:xfrm>
            <a:off x="4357260" y="3397265"/>
            <a:ext cx="3130998"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Upcoming events</a:t>
            </a:r>
          </a:p>
        </p:txBody>
      </p:sp>
    </p:spTree>
    <p:extLst>
      <p:ext uri="{BB962C8B-B14F-4D97-AF65-F5344CB8AC3E}">
        <p14:creationId xmlns:p14="http://schemas.microsoft.com/office/powerpoint/2010/main" val="640021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a:blip r:embed="rId18"/>
          <a:stretch>
            <a:fillRect/>
          </a:stretch>
        </a:blipFill>
        <a:effectLst/>
      </p:bgPr>
    </p:bg>
    <p:spTree>
      <p:nvGrpSpPr>
        <p:cNvPr id="1" name="">
          <a:extLst>
            <a:ext uri="{FF2B5EF4-FFF2-40B4-BE49-F238E27FC236}">
              <a16:creationId xmlns:a16="http://schemas.microsoft.com/office/drawing/2014/main" id="{61A5B1EF-DB17-75D0-D7BA-E48316528ECD}"/>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CB1C4E0D-0A13-7C73-AB85-6BDAEE9C431D}"/>
              </a:ext>
            </a:extLst>
          </p:cNvPr>
          <p:cNvSpPr txBox="1"/>
          <p:nvPr>
            <p:custDataLst>
              <p:tags r:id="rId1"/>
            </p:custDataLst>
          </p:nvPr>
        </p:nvSpPr>
        <p:spPr>
          <a:xfrm>
            <a:off x="-1196710" y="985654"/>
            <a:ext cx="7772400" cy="1569660"/>
          </a:xfrm>
          <a:prstGeom prst="rect">
            <a:avLst/>
          </a:prstGeom>
          <a:noFill/>
        </p:spPr>
        <p:txBody>
          <a:bodyPr wrap="square" rtlCol="0">
            <a:spAutoFit/>
          </a:bodyPr>
          <a:lstStyle/>
          <a:p>
            <a:pPr algn="ctr"/>
            <a:r>
              <a:rPr lang="en-US" sz="9300" dirty="0">
                <a:latin typeface="APLCAPSLOCK" panose="02000603000000000000" pitchFamily="2" charset="0"/>
                <a:ea typeface="APLCAPSLOCK" panose="02000603000000000000" pitchFamily="2" charset="0"/>
                <a:cs typeface="KAElementary" pitchFamily="2" charset="-127"/>
              </a:rPr>
              <a:t>newsletter</a:t>
            </a:r>
          </a:p>
        </p:txBody>
      </p:sp>
      <p:sp>
        <p:nvSpPr>
          <p:cNvPr id="56" name="TextBox 55">
            <a:extLst>
              <a:ext uri="{FF2B5EF4-FFF2-40B4-BE49-F238E27FC236}">
                <a16:creationId xmlns:a16="http://schemas.microsoft.com/office/drawing/2014/main" id="{1DC1FB1D-32E1-3650-B34A-E93553E36FE1}"/>
              </a:ext>
            </a:extLst>
          </p:cNvPr>
          <p:cNvSpPr txBox="1"/>
          <p:nvPr>
            <p:custDataLst>
              <p:tags r:id="rId2"/>
            </p:custDataLst>
          </p:nvPr>
        </p:nvSpPr>
        <p:spPr>
          <a:xfrm>
            <a:off x="482633" y="3317080"/>
            <a:ext cx="3375809"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Monthly focus</a:t>
            </a:r>
          </a:p>
        </p:txBody>
      </p:sp>
      <p:sp>
        <p:nvSpPr>
          <p:cNvPr id="79" name="TextBox 78">
            <a:extLst>
              <a:ext uri="{FF2B5EF4-FFF2-40B4-BE49-F238E27FC236}">
                <a16:creationId xmlns:a16="http://schemas.microsoft.com/office/drawing/2014/main" id="{EBCA8190-EF30-6C0C-7282-43A2BA80E520}"/>
              </a:ext>
            </a:extLst>
          </p:cNvPr>
          <p:cNvSpPr txBox="1"/>
          <p:nvPr>
            <p:custDataLst>
              <p:tags r:id="rId3"/>
            </p:custDataLst>
          </p:nvPr>
        </p:nvSpPr>
        <p:spPr>
          <a:xfrm>
            <a:off x="454668" y="6947651"/>
            <a:ext cx="3371810" cy="2323713"/>
          </a:xfrm>
          <a:prstGeom prst="rect">
            <a:avLst/>
          </a:prstGeom>
          <a:noFill/>
        </p:spPr>
        <p:txBody>
          <a:bodyPr wrap="square" rtlCol="0">
            <a:spAutoFit/>
          </a:bodyPr>
          <a:lstStyle/>
          <a:p>
            <a:pPr algn="ctr"/>
            <a:r>
              <a:rPr lang="en-US" sz="1450" dirty="0">
                <a:solidFill>
                  <a:srgbClr val="0E0E0E"/>
                </a:solidFill>
                <a:effectLst/>
                <a:latin typeface="APLPAPATROLL" panose="02000603000000000000" pitchFamily="2" charset="0"/>
                <a:ea typeface="APLPAPATROLL" panose="02000603000000000000" pitchFamily="2" charset="0"/>
              </a:rPr>
              <a:t>Mindfulness can be a powerful tool to help children manage stress and stay focused. Encourage your child to take a few deep breaths when they’re feeling overwhelmed or to pay attention to the sounds, smells, and sights around them to bring them into the moment. Simple activities like coloring, listening to calming music, or practicing gratitude can also help them stay present. </a:t>
            </a:r>
          </a:p>
        </p:txBody>
      </p:sp>
      <p:sp>
        <p:nvSpPr>
          <p:cNvPr id="73" name="TextBox 72">
            <a:extLst>
              <a:ext uri="{FF2B5EF4-FFF2-40B4-BE49-F238E27FC236}">
                <a16:creationId xmlns:a16="http://schemas.microsoft.com/office/drawing/2014/main" id="{0647DF89-8096-3D50-1C4B-41447D272A08}"/>
              </a:ext>
            </a:extLst>
          </p:cNvPr>
          <p:cNvSpPr txBox="1"/>
          <p:nvPr>
            <p:custDataLst>
              <p:tags r:id="rId4"/>
            </p:custDataLst>
          </p:nvPr>
        </p:nvSpPr>
        <p:spPr>
          <a:xfrm>
            <a:off x="445839" y="6533041"/>
            <a:ext cx="3356943"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Happy kids tip</a:t>
            </a:r>
          </a:p>
        </p:txBody>
      </p:sp>
      <p:sp>
        <p:nvSpPr>
          <p:cNvPr id="177" name="TextBox 176">
            <a:extLst>
              <a:ext uri="{FF2B5EF4-FFF2-40B4-BE49-F238E27FC236}">
                <a16:creationId xmlns:a16="http://schemas.microsoft.com/office/drawing/2014/main" id="{0CAA9625-34A6-A1CE-B55C-45A312A93AF4}"/>
              </a:ext>
            </a:extLst>
          </p:cNvPr>
          <p:cNvSpPr txBox="1"/>
          <p:nvPr>
            <p:custDataLst>
              <p:tags r:id="rId5"/>
            </p:custDataLst>
          </p:nvPr>
        </p:nvSpPr>
        <p:spPr>
          <a:xfrm>
            <a:off x="-129008" y="2100081"/>
            <a:ext cx="4081044" cy="1107996"/>
          </a:xfrm>
          <a:prstGeom prst="rect">
            <a:avLst/>
          </a:prstGeom>
          <a:noFill/>
        </p:spPr>
        <p:txBody>
          <a:bodyPr wrap="square" rtlCol="0">
            <a:spAutoFit/>
          </a:bodyPr>
          <a:lstStyle/>
          <a:p>
            <a:pPr algn="ctr"/>
            <a:r>
              <a:rPr lang="en-US" sz="6600" dirty="0" err="1">
                <a:solidFill>
                  <a:schemeClr val="bg1"/>
                </a:solidFill>
                <a:latin typeface="KAElementary" pitchFamily="2" charset="-127"/>
                <a:ea typeface="KAElementary" pitchFamily="2" charset="-127"/>
                <a:cs typeface="KAElementary" pitchFamily="2" charset="-127"/>
              </a:rPr>
              <a:t>february</a:t>
            </a:r>
            <a:r>
              <a:rPr lang="en-US" sz="6600" dirty="0">
                <a:solidFill>
                  <a:schemeClr val="bg1"/>
                </a:solidFill>
                <a:latin typeface="KAElementary" pitchFamily="2" charset="-127"/>
                <a:ea typeface="KAElementary" pitchFamily="2" charset="-127"/>
                <a:cs typeface="KAElementary" pitchFamily="2" charset="-127"/>
              </a:rPr>
              <a:t> 2025</a:t>
            </a:r>
          </a:p>
        </p:txBody>
      </p:sp>
      <p:sp>
        <p:nvSpPr>
          <p:cNvPr id="86" name="TextBox 85">
            <a:extLst>
              <a:ext uri="{FF2B5EF4-FFF2-40B4-BE49-F238E27FC236}">
                <a16:creationId xmlns:a16="http://schemas.microsoft.com/office/drawing/2014/main" id="{8FD30CAE-947C-A337-74F0-3FD20ECAB0BA}"/>
              </a:ext>
            </a:extLst>
          </p:cNvPr>
          <p:cNvSpPr txBox="1"/>
          <p:nvPr>
            <p:custDataLst>
              <p:tags r:id="rId6"/>
            </p:custDataLst>
          </p:nvPr>
        </p:nvSpPr>
        <p:spPr>
          <a:xfrm>
            <a:off x="497614" y="3774142"/>
            <a:ext cx="3408230" cy="2031325"/>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25" name="TextBox 24">
            <a:extLst>
              <a:ext uri="{FF2B5EF4-FFF2-40B4-BE49-F238E27FC236}">
                <a16:creationId xmlns:a16="http://schemas.microsoft.com/office/drawing/2014/main" id="{9AC26EDE-0889-142C-2CF0-3AE703737446}"/>
              </a:ext>
            </a:extLst>
          </p:cNvPr>
          <p:cNvSpPr txBox="1"/>
          <p:nvPr>
            <p:custDataLst>
              <p:tags r:id="rId7"/>
            </p:custDataLst>
          </p:nvPr>
        </p:nvSpPr>
        <p:spPr>
          <a:xfrm>
            <a:off x="4551649" y="3856596"/>
            <a:ext cx="2669985"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7" name="TextBox 6">
            <a:extLst>
              <a:ext uri="{FF2B5EF4-FFF2-40B4-BE49-F238E27FC236}">
                <a16:creationId xmlns:a16="http://schemas.microsoft.com/office/drawing/2014/main" id="{B4337CED-C957-F711-B1FD-25ACB057C2EB}"/>
              </a:ext>
            </a:extLst>
          </p:cNvPr>
          <p:cNvSpPr txBox="1"/>
          <p:nvPr>
            <p:custDataLst>
              <p:tags r:id="rId8"/>
            </p:custDataLst>
          </p:nvPr>
        </p:nvSpPr>
        <p:spPr>
          <a:xfrm>
            <a:off x="3651151" y="7172063"/>
            <a:ext cx="3458817"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reminders</a:t>
            </a:r>
          </a:p>
        </p:txBody>
      </p:sp>
      <p:sp>
        <p:nvSpPr>
          <p:cNvPr id="5" name="TextBox 4">
            <a:extLst>
              <a:ext uri="{FF2B5EF4-FFF2-40B4-BE49-F238E27FC236}">
                <a16:creationId xmlns:a16="http://schemas.microsoft.com/office/drawing/2014/main" id="{41FD9DE8-5A78-AECF-48D8-9AF8386693C4}"/>
              </a:ext>
            </a:extLst>
          </p:cNvPr>
          <p:cNvSpPr txBox="1"/>
          <p:nvPr>
            <p:custDataLst>
              <p:tags r:id="rId9"/>
            </p:custDataLst>
          </p:nvPr>
        </p:nvSpPr>
        <p:spPr>
          <a:xfrm>
            <a:off x="4491979" y="7726936"/>
            <a:ext cx="1500946" cy="1477328"/>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133" name="TextBox 132">
            <a:extLst>
              <a:ext uri="{FF2B5EF4-FFF2-40B4-BE49-F238E27FC236}">
                <a16:creationId xmlns:a16="http://schemas.microsoft.com/office/drawing/2014/main" id="{C84599D5-972C-D79C-2B83-B0B0A394FF56}"/>
              </a:ext>
            </a:extLst>
          </p:cNvPr>
          <p:cNvSpPr txBox="1"/>
          <p:nvPr>
            <p:custDataLst>
              <p:tags r:id="rId10"/>
            </p:custDataLst>
          </p:nvPr>
        </p:nvSpPr>
        <p:spPr>
          <a:xfrm>
            <a:off x="4357260" y="3397265"/>
            <a:ext cx="3130998"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Upcoming events</a:t>
            </a:r>
          </a:p>
        </p:txBody>
      </p:sp>
      <p:sp>
        <p:nvSpPr>
          <p:cNvPr id="122" name="TextBox 121">
            <a:extLst>
              <a:ext uri="{FF2B5EF4-FFF2-40B4-BE49-F238E27FC236}">
                <a16:creationId xmlns:a16="http://schemas.microsoft.com/office/drawing/2014/main" id="{4760434A-5AF3-F383-D2A4-50D0CC6F19C2}"/>
              </a:ext>
            </a:extLst>
          </p:cNvPr>
          <p:cNvSpPr txBox="1"/>
          <p:nvPr>
            <p:custDataLst>
              <p:tags r:id="rId11"/>
            </p:custDataLst>
          </p:nvPr>
        </p:nvSpPr>
        <p:spPr>
          <a:xfrm>
            <a:off x="19118" y="9508887"/>
            <a:ext cx="2970953" cy="584775"/>
          </a:xfrm>
          <a:prstGeom prst="rect">
            <a:avLst/>
          </a:prstGeom>
          <a:noFill/>
        </p:spPr>
        <p:txBody>
          <a:bodyPr wrap="square" rtlCol="0">
            <a:spAutoFit/>
          </a:bodyPr>
          <a:lstStyle/>
          <a:p>
            <a:pPr algn="ctr"/>
            <a:r>
              <a:rPr lang="en-US" sz="3200" dirty="0">
                <a:solidFill>
                  <a:schemeClr val="bg1"/>
                </a:solidFill>
                <a:latin typeface="KALovekind" pitchFamily="2" charset="0"/>
                <a:ea typeface="KAElementary" pitchFamily="2" charset="-127"/>
                <a:cs typeface="KAElementary" pitchFamily="2" charset="-127"/>
              </a:rPr>
              <a:t>Mrs. Laura Oathout</a:t>
            </a:r>
          </a:p>
        </p:txBody>
      </p:sp>
      <p:sp>
        <p:nvSpPr>
          <p:cNvPr id="126" name="TextBox 125">
            <a:extLst>
              <a:ext uri="{FF2B5EF4-FFF2-40B4-BE49-F238E27FC236}">
                <a16:creationId xmlns:a16="http://schemas.microsoft.com/office/drawing/2014/main" id="{3CF5D2D3-7326-B785-177D-1AC9C8816C7D}"/>
              </a:ext>
            </a:extLst>
          </p:cNvPr>
          <p:cNvSpPr txBox="1"/>
          <p:nvPr>
            <p:custDataLst>
              <p:tags r:id="rId12"/>
            </p:custDataLst>
          </p:nvPr>
        </p:nvSpPr>
        <p:spPr>
          <a:xfrm>
            <a:off x="5544440" y="9574930"/>
            <a:ext cx="3420399" cy="430887"/>
          </a:xfrm>
          <a:prstGeom prst="rect">
            <a:avLst/>
          </a:prstGeom>
          <a:noFill/>
        </p:spPr>
        <p:txBody>
          <a:bodyPr wrap="square" rtlCol="0">
            <a:spAutoFit/>
          </a:bodyPr>
          <a:lstStyle/>
          <a:p>
            <a:r>
              <a:rPr lang="en-US" sz="2200" dirty="0" err="1">
                <a:solidFill>
                  <a:schemeClr val="bg1"/>
                </a:solidFill>
                <a:latin typeface="KALovekind" pitchFamily="2" charset="0"/>
                <a:ea typeface="KAElementary" pitchFamily="2" charset="-127"/>
                <a:cs typeface="KAElementary" pitchFamily="2" charset="-127"/>
              </a:rPr>
              <a:t>laura.oathout@wcs.edu</a:t>
            </a:r>
            <a:endParaRPr lang="en-US" sz="2200" dirty="0">
              <a:solidFill>
                <a:schemeClr val="bg1"/>
              </a:solidFill>
              <a:latin typeface="KALovekind" pitchFamily="2" charset="0"/>
              <a:ea typeface="KAElementary" pitchFamily="2" charset="-127"/>
              <a:cs typeface="KAElementary" pitchFamily="2" charset="-127"/>
            </a:endParaRPr>
          </a:p>
        </p:txBody>
      </p:sp>
      <p:sp>
        <p:nvSpPr>
          <p:cNvPr id="125" name="TextBox 124">
            <a:extLst>
              <a:ext uri="{FF2B5EF4-FFF2-40B4-BE49-F238E27FC236}">
                <a16:creationId xmlns:a16="http://schemas.microsoft.com/office/drawing/2014/main" id="{A229D0CE-9005-5CA8-BED6-ED3C1FD3752F}"/>
              </a:ext>
            </a:extLst>
          </p:cNvPr>
          <p:cNvSpPr txBox="1"/>
          <p:nvPr>
            <p:custDataLst>
              <p:tags r:id="rId13"/>
            </p:custDataLst>
          </p:nvPr>
        </p:nvSpPr>
        <p:spPr>
          <a:xfrm>
            <a:off x="3144508" y="9591569"/>
            <a:ext cx="2125998" cy="430887"/>
          </a:xfrm>
          <a:prstGeom prst="rect">
            <a:avLst/>
          </a:prstGeom>
          <a:noFill/>
        </p:spPr>
        <p:txBody>
          <a:bodyPr wrap="square" rtlCol="0">
            <a:spAutoFit/>
          </a:bodyPr>
          <a:lstStyle/>
          <a:p>
            <a:r>
              <a:rPr lang="en-US" sz="2200" dirty="0">
                <a:solidFill>
                  <a:schemeClr val="bg1"/>
                </a:solidFill>
                <a:latin typeface="KALovekind" pitchFamily="2" charset="0"/>
                <a:ea typeface="KAElementary" pitchFamily="2" charset="-127"/>
                <a:cs typeface="KAElementary" pitchFamily="2" charset="-127"/>
              </a:rPr>
              <a:t>615-392-5930, ext. 102</a:t>
            </a:r>
          </a:p>
        </p:txBody>
      </p:sp>
      <p:pic>
        <p:nvPicPr>
          <p:cNvPr id="127" name="Picture 126" descr="A black phone receiver in a white circle&#10;&#10;Description automatically generated">
            <a:extLst>
              <a:ext uri="{FF2B5EF4-FFF2-40B4-BE49-F238E27FC236}">
                <a16:creationId xmlns:a16="http://schemas.microsoft.com/office/drawing/2014/main" id="{7BED441F-879E-4B81-E691-EF654064DFA8}"/>
              </a:ext>
            </a:extLst>
          </p:cNvPr>
          <p:cNvPicPr>
            <a:picLocks noChangeAspect="1"/>
          </p:cNvPicPr>
          <p:nvPr>
            <p:custDataLst>
              <p:tags r:id="rId14"/>
            </p:custDataLst>
          </p:nvPr>
        </p:nvPicPr>
        <p:blipFill>
          <a:blip r:embed="rId19"/>
          <a:stretch>
            <a:fillRect/>
          </a:stretch>
        </p:blipFill>
        <p:spPr>
          <a:xfrm>
            <a:off x="2764623" y="9612453"/>
            <a:ext cx="373295" cy="373295"/>
          </a:xfrm>
          <a:prstGeom prst="rect">
            <a:avLst/>
          </a:prstGeom>
        </p:spPr>
      </p:pic>
      <p:pic>
        <p:nvPicPr>
          <p:cNvPr id="128" name="Picture 127" descr="A black and white circle with a letter in it&#10;&#10;Description automatically generated">
            <a:extLst>
              <a:ext uri="{FF2B5EF4-FFF2-40B4-BE49-F238E27FC236}">
                <a16:creationId xmlns:a16="http://schemas.microsoft.com/office/drawing/2014/main" id="{1BE06BA9-C21D-47D1-B0A2-C67A8862B0C7}"/>
              </a:ext>
            </a:extLst>
          </p:cNvPr>
          <p:cNvPicPr>
            <a:picLocks noChangeAspect="1"/>
          </p:cNvPicPr>
          <p:nvPr>
            <p:custDataLst>
              <p:tags r:id="rId15"/>
            </p:custDataLst>
          </p:nvPr>
        </p:nvPicPr>
        <p:blipFill>
          <a:blip r:embed="rId20"/>
          <a:stretch>
            <a:fillRect/>
          </a:stretch>
        </p:blipFill>
        <p:spPr>
          <a:xfrm>
            <a:off x="5157965" y="9595639"/>
            <a:ext cx="386475" cy="386475"/>
          </a:xfrm>
          <a:prstGeom prst="rect">
            <a:avLst/>
          </a:prstGeom>
        </p:spPr>
      </p:pic>
      <p:sp>
        <p:nvSpPr>
          <p:cNvPr id="8" name="TextBox 7">
            <a:extLst>
              <a:ext uri="{FF2B5EF4-FFF2-40B4-BE49-F238E27FC236}">
                <a16:creationId xmlns:a16="http://schemas.microsoft.com/office/drawing/2014/main" id="{791AEEC3-1756-0EDD-EE66-FA8FF5D5B00E}"/>
              </a:ext>
            </a:extLst>
          </p:cNvPr>
          <p:cNvSpPr txBox="1"/>
          <p:nvPr>
            <p:custDataLst>
              <p:tags r:id="rId16"/>
            </p:custDataLst>
          </p:nvPr>
        </p:nvSpPr>
        <p:spPr>
          <a:xfrm>
            <a:off x="-1171049" y="-355339"/>
            <a:ext cx="7747902" cy="2015936"/>
          </a:xfrm>
          <a:prstGeom prst="rect">
            <a:avLst/>
          </a:prstGeom>
          <a:noFill/>
        </p:spPr>
        <p:txBody>
          <a:bodyPr wrap="square" rtlCol="0">
            <a:spAutoFit/>
          </a:bodyPr>
          <a:lstStyle/>
          <a:p>
            <a:pPr algn="ctr"/>
            <a:r>
              <a:rPr lang="en-US" sz="12500" dirty="0">
                <a:latin typeface="KAHoneybun" pitchFamily="2" charset="0"/>
                <a:ea typeface="KAHoney" panose="02000803000000000000" pitchFamily="2" charset="0"/>
                <a:cs typeface="KAElementary" pitchFamily="2" charset="-127"/>
              </a:rPr>
              <a:t>Counseling</a:t>
            </a:r>
          </a:p>
        </p:txBody>
      </p:sp>
    </p:spTree>
    <p:extLst>
      <p:ext uri="{BB962C8B-B14F-4D97-AF65-F5344CB8AC3E}">
        <p14:creationId xmlns:p14="http://schemas.microsoft.com/office/powerpoint/2010/main" val="4201489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a:blip r:embed="rId18"/>
          <a:stretch>
            <a:fillRect/>
          </a:stretch>
        </a:blipFill>
        <a:effectLst/>
      </p:bgPr>
    </p:bg>
    <p:spTree>
      <p:nvGrpSpPr>
        <p:cNvPr id="1" name="">
          <a:extLst>
            <a:ext uri="{FF2B5EF4-FFF2-40B4-BE49-F238E27FC236}">
              <a16:creationId xmlns:a16="http://schemas.microsoft.com/office/drawing/2014/main" id="{DE1EBB6A-5ADB-C11E-EB5A-573DE161F301}"/>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1ED06F4C-CCD9-59AB-B4CE-7976ED085867}"/>
              </a:ext>
            </a:extLst>
          </p:cNvPr>
          <p:cNvSpPr txBox="1"/>
          <p:nvPr>
            <p:custDataLst>
              <p:tags r:id="rId1"/>
            </p:custDataLst>
          </p:nvPr>
        </p:nvSpPr>
        <p:spPr>
          <a:xfrm>
            <a:off x="-1196710" y="985654"/>
            <a:ext cx="7772400" cy="1569660"/>
          </a:xfrm>
          <a:prstGeom prst="rect">
            <a:avLst/>
          </a:prstGeom>
          <a:noFill/>
        </p:spPr>
        <p:txBody>
          <a:bodyPr wrap="square" rtlCol="0">
            <a:spAutoFit/>
          </a:bodyPr>
          <a:lstStyle/>
          <a:p>
            <a:pPr algn="ctr"/>
            <a:r>
              <a:rPr lang="en-US" sz="9300" dirty="0">
                <a:latin typeface="APLCAPSLOCK" panose="02000603000000000000" pitchFamily="2" charset="0"/>
                <a:ea typeface="APLCAPSLOCK" panose="02000603000000000000" pitchFamily="2" charset="0"/>
                <a:cs typeface="KAElementary" pitchFamily="2" charset="-127"/>
              </a:rPr>
              <a:t>newsletter</a:t>
            </a:r>
          </a:p>
        </p:txBody>
      </p:sp>
      <p:sp>
        <p:nvSpPr>
          <p:cNvPr id="8" name="TextBox 7">
            <a:extLst>
              <a:ext uri="{FF2B5EF4-FFF2-40B4-BE49-F238E27FC236}">
                <a16:creationId xmlns:a16="http://schemas.microsoft.com/office/drawing/2014/main" id="{A6EE644A-E163-B4AB-884B-A793450B6313}"/>
              </a:ext>
            </a:extLst>
          </p:cNvPr>
          <p:cNvSpPr txBox="1"/>
          <p:nvPr>
            <p:custDataLst>
              <p:tags r:id="rId2"/>
            </p:custDataLst>
          </p:nvPr>
        </p:nvSpPr>
        <p:spPr>
          <a:xfrm>
            <a:off x="-1171049" y="-355339"/>
            <a:ext cx="7747902" cy="2015936"/>
          </a:xfrm>
          <a:prstGeom prst="rect">
            <a:avLst/>
          </a:prstGeom>
          <a:noFill/>
        </p:spPr>
        <p:txBody>
          <a:bodyPr wrap="square" rtlCol="0">
            <a:spAutoFit/>
          </a:bodyPr>
          <a:lstStyle/>
          <a:p>
            <a:pPr algn="ctr"/>
            <a:r>
              <a:rPr lang="en-US" sz="12500" dirty="0">
                <a:latin typeface="KAHoneybun" pitchFamily="2" charset="0"/>
                <a:ea typeface="KAHoney" panose="02000803000000000000" pitchFamily="2" charset="0"/>
                <a:cs typeface="KAElementary" pitchFamily="2" charset="-127"/>
              </a:rPr>
              <a:t>Counseling</a:t>
            </a:r>
          </a:p>
        </p:txBody>
      </p:sp>
      <p:sp>
        <p:nvSpPr>
          <p:cNvPr id="79" name="TextBox 78">
            <a:extLst>
              <a:ext uri="{FF2B5EF4-FFF2-40B4-BE49-F238E27FC236}">
                <a16:creationId xmlns:a16="http://schemas.microsoft.com/office/drawing/2014/main" id="{20BD6515-236E-28C5-7D7B-FF097ED05D98}"/>
              </a:ext>
            </a:extLst>
          </p:cNvPr>
          <p:cNvSpPr txBox="1"/>
          <p:nvPr>
            <p:custDataLst>
              <p:tags r:id="rId3"/>
            </p:custDataLst>
          </p:nvPr>
        </p:nvSpPr>
        <p:spPr>
          <a:xfrm>
            <a:off x="445839" y="6953625"/>
            <a:ext cx="3371810" cy="2246769"/>
          </a:xfrm>
          <a:prstGeom prst="rect">
            <a:avLst/>
          </a:prstGeom>
          <a:noFill/>
        </p:spPr>
        <p:txBody>
          <a:bodyPr wrap="square" rtlCol="0">
            <a:spAutoFit/>
          </a:bodyPr>
          <a:lstStyle/>
          <a:p>
            <a:pPr algn="ctr"/>
            <a:r>
              <a:rPr lang="en-US" sz="1400" dirty="0">
                <a:solidFill>
                  <a:srgbClr val="0E0E0E"/>
                </a:solidFill>
                <a:effectLst/>
                <a:latin typeface="APLPAPATROLL" panose="02000603000000000000" pitchFamily="2" charset="0"/>
                <a:ea typeface="APLPAPATROLL" panose="02000603000000000000" pitchFamily="2" charset="0"/>
              </a:rPr>
              <a:t>Bullying can have a big impact on children, so it’s important to talk openly with your child about kindness and respect. Encourage them to share their feelings and let them know they can always come to you if they’re having a problem. Teach them how to stand up for themselves and others in a safe, confident way. If bullying happens, work closely with teachers and school staff to address the situation. </a:t>
            </a:r>
          </a:p>
        </p:txBody>
      </p:sp>
      <p:sp>
        <p:nvSpPr>
          <p:cNvPr id="56" name="TextBox 55">
            <a:extLst>
              <a:ext uri="{FF2B5EF4-FFF2-40B4-BE49-F238E27FC236}">
                <a16:creationId xmlns:a16="http://schemas.microsoft.com/office/drawing/2014/main" id="{2BE8CF11-BBE1-FF9F-D457-ACCA8419AB50}"/>
              </a:ext>
            </a:extLst>
          </p:cNvPr>
          <p:cNvSpPr txBox="1"/>
          <p:nvPr>
            <p:custDataLst>
              <p:tags r:id="rId4"/>
            </p:custDataLst>
          </p:nvPr>
        </p:nvSpPr>
        <p:spPr>
          <a:xfrm>
            <a:off x="482633" y="3317080"/>
            <a:ext cx="3375809"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Monthly focus</a:t>
            </a:r>
          </a:p>
        </p:txBody>
      </p:sp>
      <p:sp>
        <p:nvSpPr>
          <p:cNvPr id="177" name="TextBox 176">
            <a:extLst>
              <a:ext uri="{FF2B5EF4-FFF2-40B4-BE49-F238E27FC236}">
                <a16:creationId xmlns:a16="http://schemas.microsoft.com/office/drawing/2014/main" id="{D7F18862-4F9B-DD2F-5F3C-97E46B7DEE97}"/>
              </a:ext>
            </a:extLst>
          </p:cNvPr>
          <p:cNvSpPr txBox="1"/>
          <p:nvPr>
            <p:custDataLst>
              <p:tags r:id="rId5"/>
            </p:custDataLst>
          </p:nvPr>
        </p:nvSpPr>
        <p:spPr>
          <a:xfrm>
            <a:off x="-403143" y="2100167"/>
            <a:ext cx="4081044" cy="1107996"/>
          </a:xfrm>
          <a:prstGeom prst="rect">
            <a:avLst/>
          </a:prstGeom>
          <a:noFill/>
        </p:spPr>
        <p:txBody>
          <a:bodyPr wrap="square" rtlCol="0">
            <a:spAutoFit/>
          </a:bodyPr>
          <a:lstStyle/>
          <a:p>
            <a:pPr algn="ctr"/>
            <a:r>
              <a:rPr lang="en-US" sz="6600" dirty="0">
                <a:solidFill>
                  <a:schemeClr val="bg1"/>
                </a:solidFill>
                <a:latin typeface="KAElementary" pitchFamily="2" charset="-127"/>
                <a:ea typeface="KAElementary" pitchFamily="2" charset="-127"/>
                <a:cs typeface="KAElementary" pitchFamily="2" charset="-127"/>
              </a:rPr>
              <a:t>march 2025</a:t>
            </a:r>
          </a:p>
        </p:txBody>
      </p:sp>
      <p:sp>
        <p:nvSpPr>
          <p:cNvPr id="73" name="TextBox 72">
            <a:extLst>
              <a:ext uri="{FF2B5EF4-FFF2-40B4-BE49-F238E27FC236}">
                <a16:creationId xmlns:a16="http://schemas.microsoft.com/office/drawing/2014/main" id="{0E6B7658-4711-7EE8-7DE0-C931BC3B64BE}"/>
              </a:ext>
            </a:extLst>
          </p:cNvPr>
          <p:cNvSpPr txBox="1"/>
          <p:nvPr>
            <p:custDataLst>
              <p:tags r:id="rId6"/>
            </p:custDataLst>
          </p:nvPr>
        </p:nvSpPr>
        <p:spPr>
          <a:xfrm>
            <a:off x="445839" y="6533041"/>
            <a:ext cx="3356943"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Happy kids tip</a:t>
            </a:r>
          </a:p>
        </p:txBody>
      </p:sp>
      <p:sp>
        <p:nvSpPr>
          <p:cNvPr id="86" name="TextBox 85">
            <a:extLst>
              <a:ext uri="{FF2B5EF4-FFF2-40B4-BE49-F238E27FC236}">
                <a16:creationId xmlns:a16="http://schemas.microsoft.com/office/drawing/2014/main" id="{100FFA20-E997-D44C-84B3-20A70EC31154}"/>
              </a:ext>
            </a:extLst>
          </p:cNvPr>
          <p:cNvSpPr txBox="1"/>
          <p:nvPr>
            <p:custDataLst>
              <p:tags r:id="rId7"/>
            </p:custDataLst>
          </p:nvPr>
        </p:nvSpPr>
        <p:spPr>
          <a:xfrm>
            <a:off x="497614" y="3774142"/>
            <a:ext cx="3408230" cy="2031325"/>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25" name="TextBox 24">
            <a:extLst>
              <a:ext uri="{FF2B5EF4-FFF2-40B4-BE49-F238E27FC236}">
                <a16:creationId xmlns:a16="http://schemas.microsoft.com/office/drawing/2014/main" id="{F053EE1C-2AEF-71C5-3D63-83566E45B3EA}"/>
              </a:ext>
            </a:extLst>
          </p:cNvPr>
          <p:cNvSpPr txBox="1"/>
          <p:nvPr>
            <p:custDataLst>
              <p:tags r:id="rId8"/>
            </p:custDataLst>
          </p:nvPr>
        </p:nvSpPr>
        <p:spPr>
          <a:xfrm>
            <a:off x="4551649" y="3856596"/>
            <a:ext cx="2669985"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7" name="TextBox 6">
            <a:extLst>
              <a:ext uri="{FF2B5EF4-FFF2-40B4-BE49-F238E27FC236}">
                <a16:creationId xmlns:a16="http://schemas.microsoft.com/office/drawing/2014/main" id="{5FAFF0A1-C513-8E26-901B-AAE0D30B93C6}"/>
              </a:ext>
            </a:extLst>
          </p:cNvPr>
          <p:cNvSpPr txBox="1"/>
          <p:nvPr>
            <p:custDataLst>
              <p:tags r:id="rId9"/>
            </p:custDataLst>
          </p:nvPr>
        </p:nvSpPr>
        <p:spPr>
          <a:xfrm>
            <a:off x="3643359" y="7164973"/>
            <a:ext cx="3458817"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reminders</a:t>
            </a:r>
          </a:p>
        </p:txBody>
      </p:sp>
      <p:sp>
        <p:nvSpPr>
          <p:cNvPr id="5" name="TextBox 4">
            <a:extLst>
              <a:ext uri="{FF2B5EF4-FFF2-40B4-BE49-F238E27FC236}">
                <a16:creationId xmlns:a16="http://schemas.microsoft.com/office/drawing/2014/main" id="{E1EE59EA-6863-55B3-85D5-C310CBD9958A}"/>
              </a:ext>
            </a:extLst>
          </p:cNvPr>
          <p:cNvSpPr txBox="1"/>
          <p:nvPr>
            <p:custDataLst>
              <p:tags r:id="rId10"/>
            </p:custDataLst>
          </p:nvPr>
        </p:nvSpPr>
        <p:spPr>
          <a:xfrm>
            <a:off x="4491979" y="7726936"/>
            <a:ext cx="1500946" cy="1477328"/>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65" name="TextBox 64">
            <a:extLst>
              <a:ext uri="{FF2B5EF4-FFF2-40B4-BE49-F238E27FC236}">
                <a16:creationId xmlns:a16="http://schemas.microsoft.com/office/drawing/2014/main" id="{6EFDEAA9-A2CA-AA8F-C64F-18C068964DD7}"/>
              </a:ext>
            </a:extLst>
          </p:cNvPr>
          <p:cNvSpPr txBox="1"/>
          <p:nvPr>
            <p:custDataLst>
              <p:tags r:id="rId11"/>
            </p:custDataLst>
          </p:nvPr>
        </p:nvSpPr>
        <p:spPr>
          <a:xfrm>
            <a:off x="-884" y="9516285"/>
            <a:ext cx="2970953" cy="584775"/>
          </a:xfrm>
          <a:prstGeom prst="rect">
            <a:avLst/>
          </a:prstGeom>
          <a:noFill/>
        </p:spPr>
        <p:txBody>
          <a:bodyPr wrap="square" rtlCol="0">
            <a:spAutoFit/>
          </a:bodyPr>
          <a:lstStyle/>
          <a:p>
            <a:pPr algn="ctr"/>
            <a:r>
              <a:rPr lang="en-US" sz="3200" dirty="0">
                <a:solidFill>
                  <a:schemeClr val="bg1"/>
                </a:solidFill>
                <a:latin typeface="KALovekind" pitchFamily="2" charset="0"/>
                <a:ea typeface="KAElementary" pitchFamily="2" charset="-127"/>
                <a:cs typeface="KAElementary" pitchFamily="2" charset="-127"/>
              </a:rPr>
              <a:t>Mrs. Laura Oathout</a:t>
            </a:r>
          </a:p>
        </p:txBody>
      </p:sp>
      <p:sp>
        <p:nvSpPr>
          <p:cNvPr id="94" name="TextBox 93">
            <a:extLst>
              <a:ext uri="{FF2B5EF4-FFF2-40B4-BE49-F238E27FC236}">
                <a16:creationId xmlns:a16="http://schemas.microsoft.com/office/drawing/2014/main" id="{D1275D44-983D-A800-A4E2-A9EC49021727}"/>
              </a:ext>
            </a:extLst>
          </p:cNvPr>
          <p:cNvSpPr txBox="1"/>
          <p:nvPr>
            <p:custDataLst>
              <p:tags r:id="rId12"/>
            </p:custDataLst>
          </p:nvPr>
        </p:nvSpPr>
        <p:spPr>
          <a:xfrm>
            <a:off x="3124506" y="9598967"/>
            <a:ext cx="2125998" cy="430887"/>
          </a:xfrm>
          <a:prstGeom prst="rect">
            <a:avLst/>
          </a:prstGeom>
          <a:noFill/>
        </p:spPr>
        <p:txBody>
          <a:bodyPr wrap="square" rtlCol="0">
            <a:spAutoFit/>
          </a:bodyPr>
          <a:lstStyle/>
          <a:p>
            <a:r>
              <a:rPr lang="en-US" sz="2200" dirty="0">
                <a:solidFill>
                  <a:schemeClr val="bg1"/>
                </a:solidFill>
                <a:latin typeface="KALovekind" pitchFamily="2" charset="0"/>
                <a:ea typeface="KAElementary" pitchFamily="2" charset="-127"/>
                <a:cs typeface="KAElementary" pitchFamily="2" charset="-127"/>
              </a:rPr>
              <a:t>615-392-5930, ext. 102</a:t>
            </a:r>
          </a:p>
        </p:txBody>
      </p:sp>
      <p:sp>
        <p:nvSpPr>
          <p:cNvPr id="95" name="TextBox 94">
            <a:extLst>
              <a:ext uri="{FF2B5EF4-FFF2-40B4-BE49-F238E27FC236}">
                <a16:creationId xmlns:a16="http://schemas.microsoft.com/office/drawing/2014/main" id="{F0F3C369-C561-BDD1-0E5F-3276CCF6157A}"/>
              </a:ext>
            </a:extLst>
          </p:cNvPr>
          <p:cNvSpPr txBox="1"/>
          <p:nvPr>
            <p:custDataLst>
              <p:tags r:id="rId13"/>
            </p:custDataLst>
          </p:nvPr>
        </p:nvSpPr>
        <p:spPr>
          <a:xfrm>
            <a:off x="5524438" y="9582328"/>
            <a:ext cx="3420399" cy="430887"/>
          </a:xfrm>
          <a:prstGeom prst="rect">
            <a:avLst/>
          </a:prstGeom>
          <a:noFill/>
        </p:spPr>
        <p:txBody>
          <a:bodyPr wrap="square" rtlCol="0">
            <a:spAutoFit/>
          </a:bodyPr>
          <a:lstStyle/>
          <a:p>
            <a:r>
              <a:rPr lang="en-US" sz="2200" dirty="0" err="1">
                <a:solidFill>
                  <a:schemeClr val="bg1"/>
                </a:solidFill>
                <a:latin typeface="KALovekind" pitchFamily="2" charset="0"/>
                <a:ea typeface="KAElementary" pitchFamily="2" charset="-127"/>
                <a:cs typeface="KAElementary" pitchFamily="2" charset="-127"/>
              </a:rPr>
              <a:t>laura.oathout@wcs.edu</a:t>
            </a:r>
            <a:endParaRPr lang="en-US" sz="2200" dirty="0">
              <a:solidFill>
                <a:schemeClr val="bg1"/>
              </a:solidFill>
              <a:latin typeface="KALovekind" pitchFamily="2" charset="0"/>
              <a:ea typeface="KAElementary" pitchFamily="2" charset="-127"/>
              <a:cs typeface="KAElementary" pitchFamily="2" charset="-127"/>
            </a:endParaRPr>
          </a:p>
        </p:txBody>
      </p:sp>
      <p:pic>
        <p:nvPicPr>
          <p:cNvPr id="159" name="Picture 158" descr="A black phone receiver in a white circle&#10;&#10;Description automatically generated">
            <a:extLst>
              <a:ext uri="{FF2B5EF4-FFF2-40B4-BE49-F238E27FC236}">
                <a16:creationId xmlns:a16="http://schemas.microsoft.com/office/drawing/2014/main" id="{2B6E0CF4-8766-05B7-C2F0-645B73DC7E4B}"/>
              </a:ext>
            </a:extLst>
          </p:cNvPr>
          <p:cNvPicPr>
            <a:picLocks noChangeAspect="1"/>
          </p:cNvPicPr>
          <p:nvPr>
            <p:custDataLst>
              <p:tags r:id="rId14"/>
            </p:custDataLst>
          </p:nvPr>
        </p:nvPicPr>
        <p:blipFill>
          <a:blip r:embed="rId19"/>
          <a:stretch>
            <a:fillRect/>
          </a:stretch>
        </p:blipFill>
        <p:spPr>
          <a:xfrm>
            <a:off x="2744621" y="9619851"/>
            <a:ext cx="373295" cy="373295"/>
          </a:xfrm>
          <a:prstGeom prst="rect">
            <a:avLst/>
          </a:prstGeom>
        </p:spPr>
      </p:pic>
      <p:pic>
        <p:nvPicPr>
          <p:cNvPr id="160" name="Picture 159" descr="A black and white circle with a letter in it&#10;&#10;Description automatically generated">
            <a:extLst>
              <a:ext uri="{FF2B5EF4-FFF2-40B4-BE49-F238E27FC236}">
                <a16:creationId xmlns:a16="http://schemas.microsoft.com/office/drawing/2014/main" id="{AB11B9F5-BB53-8B2F-508D-35428E27330E}"/>
              </a:ext>
            </a:extLst>
          </p:cNvPr>
          <p:cNvPicPr>
            <a:picLocks noChangeAspect="1"/>
          </p:cNvPicPr>
          <p:nvPr>
            <p:custDataLst>
              <p:tags r:id="rId15"/>
            </p:custDataLst>
          </p:nvPr>
        </p:nvPicPr>
        <p:blipFill>
          <a:blip r:embed="rId20"/>
          <a:stretch>
            <a:fillRect/>
          </a:stretch>
        </p:blipFill>
        <p:spPr>
          <a:xfrm>
            <a:off x="5137963" y="9603037"/>
            <a:ext cx="386475" cy="386475"/>
          </a:xfrm>
          <a:prstGeom prst="rect">
            <a:avLst/>
          </a:prstGeom>
        </p:spPr>
      </p:pic>
      <p:sp>
        <p:nvSpPr>
          <p:cNvPr id="133" name="TextBox 132">
            <a:extLst>
              <a:ext uri="{FF2B5EF4-FFF2-40B4-BE49-F238E27FC236}">
                <a16:creationId xmlns:a16="http://schemas.microsoft.com/office/drawing/2014/main" id="{766BA152-C57C-D0EF-77EA-306E4A77CC54}"/>
              </a:ext>
            </a:extLst>
          </p:cNvPr>
          <p:cNvSpPr txBox="1"/>
          <p:nvPr>
            <p:custDataLst>
              <p:tags r:id="rId16"/>
            </p:custDataLst>
          </p:nvPr>
        </p:nvSpPr>
        <p:spPr>
          <a:xfrm>
            <a:off x="4357260" y="3397265"/>
            <a:ext cx="3130998"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Upcoming events</a:t>
            </a:r>
          </a:p>
        </p:txBody>
      </p:sp>
    </p:spTree>
    <p:extLst>
      <p:ext uri="{BB962C8B-B14F-4D97-AF65-F5344CB8AC3E}">
        <p14:creationId xmlns:p14="http://schemas.microsoft.com/office/powerpoint/2010/main" val="3261226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a:blip r:embed="rId18"/>
          <a:stretch>
            <a:fillRect/>
          </a:stretch>
        </a:blipFill>
        <a:effectLst/>
      </p:bgPr>
    </p:bg>
    <p:spTree>
      <p:nvGrpSpPr>
        <p:cNvPr id="1" name="">
          <a:extLst>
            <a:ext uri="{FF2B5EF4-FFF2-40B4-BE49-F238E27FC236}">
              <a16:creationId xmlns:a16="http://schemas.microsoft.com/office/drawing/2014/main" id="{AFCE8CDC-F460-B7D3-1C90-EB200A1257C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7125471-285C-305B-5BE4-B627E884B0A3}"/>
              </a:ext>
            </a:extLst>
          </p:cNvPr>
          <p:cNvSpPr txBox="1"/>
          <p:nvPr>
            <p:custDataLst>
              <p:tags r:id="rId1"/>
            </p:custDataLst>
          </p:nvPr>
        </p:nvSpPr>
        <p:spPr>
          <a:xfrm>
            <a:off x="-1171049" y="-355339"/>
            <a:ext cx="7747902" cy="2015936"/>
          </a:xfrm>
          <a:prstGeom prst="rect">
            <a:avLst/>
          </a:prstGeom>
          <a:noFill/>
        </p:spPr>
        <p:txBody>
          <a:bodyPr wrap="square" rtlCol="0">
            <a:spAutoFit/>
          </a:bodyPr>
          <a:lstStyle/>
          <a:p>
            <a:pPr algn="ctr"/>
            <a:r>
              <a:rPr lang="en-US" sz="12500" dirty="0">
                <a:latin typeface="KAHoneybun" pitchFamily="2" charset="0"/>
                <a:ea typeface="KAHoney" panose="02000803000000000000" pitchFamily="2" charset="0"/>
                <a:cs typeface="KAElementary" pitchFamily="2" charset="-127"/>
              </a:rPr>
              <a:t>Counseling</a:t>
            </a:r>
          </a:p>
        </p:txBody>
      </p:sp>
      <p:sp>
        <p:nvSpPr>
          <p:cNvPr id="16" name="TextBox 15">
            <a:extLst>
              <a:ext uri="{FF2B5EF4-FFF2-40B4-BE49-F238E27FC236}">
                <a16:creationId xmlns:a16="http://schemas.microsoft.com/office/drawing/2014/main" id="{DF308382-C576-0C53-549D-2F7DEBD68FA0}"/>
              </a:ext>
            </a:extLst>
          </p:cNvPr>
          <p:cNvSpPr txBox="1"/>
          <p:nvPr>
            <p:custDataLst>
              <p:tags r:id="rId2"/>
            </p:custDataLst>
          </p:nvPr>
        </p:nvSpPr>
        <p:spPr>
          <a:xfrm>
            <a:off x="-1196710" y="985654"/>
            <a:ext cx="7772400" cy="1569660"/>
          </a:xfrm>
          <a:prstGeom prst="rect">
            <a:avLst/>
          </a:prstGeom>
          <a:noFill/>
        </p:spPr>
        <p:txBody>
          <a:bodyPr wrap="square" rtlCol="0">
            <a:spAutoFit/>
          </a:bodyPr>
          <a:lstStyle/>
          <a:p>
            <a:pPr algn="ctr"/>
            <a:r>
              <a:rPr lang="en-US" sz="9300" dirty="0">
                <a:latin typeface="APLCAPSLOCK" panose="02000603000000000000" pitchFamily="2" charset="0"/>
                <a:ea typeface="APLCAPSLOCK" panose="02000603000000000000" pitchFamily="2" charset="0"/>
                <a:cs typeface="KAElementary" pitchFamily="2" charset="-127"/>
              </a:rPr>
              <a:t>newsletter</a:t>
            </a:r>
          </a:p>
        </p:txBody>
      </p:sp>
      <p:sp>
        <p:nvSpPr>
          <p:cNvPr id="56" name="TextBox 55">
            <a:extLst>
              <a:ext uri="{FF2B5EF4-FFF2-40B4-BE49-F238E27FC236}">
                <a16:creationId xmlns:a16="http://schemas.microsoft.com/office/drawing/2014/main" id="{2C4EEC4C-DAAC-BAFB-3E3B-C758BCAB85CF}"/>
              </a:ext>
            </a:extLst>
          </p:cNvPr>
          <p:cNvSpPr txBox="1"/>
          <p:nvPr>
            <p:custDataLst>
              <p:tags r:id="rId3"/>
            </p:custDataLst>
          </p:nvPr>
        </p:nvSpPr>
        <p:spPr>
          <a:xfrm>
            <a:off x="482633" y="3317080"/>
            <a:ext cx="3375809"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Monthly focus</a:t>
            </a:r>
          </a:p>
        </p:txBody>
      </p:sp>
      <p:sp>
        <p:nvSpPr>
          <p:cNvPr id="79" name="TextBox 78">
            <a:extLst>
              <a:ext uri="{FF2B5EF4-FFF2-40B4-BE49-F238E27FC236}">
                <a16:creationId xmlns:a16="http://schemas.microsoft.com/office/drawing/2014/main" id="{E1C2B241-309E-0917-57A3-26A969779492}"/>
              </a:ext>
            </a:extLst>
          </p:cNvPr>
          <p:cNvSpPr txBox="1"/>
          <p:nvPr>
            <p:custDataLst>
              <p:tags r:id="rId4"/>
            </p:custDataLst>
          </p:nvPr>
        </p:nvSpPr>
        <p:spPr>
          <a:xfrm>
            <a:off x="442729" y="6958822"/>
            <a:ext cx="3371810" cy="2323713"/>
          </a:xfrm>
          <a:prstGeom prst="rect">
            <a:avLst/>
          </a:prstGeom>
          <a:noFill/>
        </p:spPr>
        <p:txBody>
          <a:bodyPr wrap="square" rtlCol="0">
            <a:spAutoFit/>
          </a:bodyPr>
          <a:lstStyle/>
          <a:p>
            <a:pPr algn="ctr"/>
            <a:r>
              <a:rPr lang="en-US" sz="1450" dirty="0">
                <a:solidFill>
                  <a:srgbClr val="0E0E0E"/>
                </a:solidFill>
                <a:effectLst/>
                <a:latin typeface="APLPAPATROLL" panose="02000603000000000000" pitchFamily="2" charset="0"/>
                <a:ea typeface="APLPAPATROLL" panose="02000603000000000000" pitchFamily="2" charset="0"/>
              </a:rPr>
              <a:t>Helping your child make friends is an important part of their social and emotional growth. Encourage them to be kind, share, and show interest in others to build connections. Role-play conversations or ways to join group activities to boost their confidence. Remind them that making friends takes time and that being a good friend is just as important as finding one. </a:t>
            </a:r>
          </a:p>
        </p:txBody>
      </p:sp>
      <p:sp>
        <p:nvSpPr>
          <p:cNvPr id="177" name="TextBox 176">
            <a:extLst>
              <a:ext uri="{FF2B5EF4-FFF2-40B4-BE49-F238E27FC236}">
                <a16:creationId xmlns:a16="http://schemas.microsoft.com/office/drawing/2014/main" id="{2C33FC83-63FB-53C5-0986-0A200B8DD981}"/>
              </a:ext>
            </a:extLst>
          </p:cNvPr>
          <p:cNvSpPr txBox="1"/>
          <p:nvPr>
            <p:custDataLst>
              <p:tags r:id="rId5"/>
            </p:custDataLst>
          </p:nvPr>
        </p:nvSpPr>
        <p:spPr>
          <a:xfrm>
            <a:off x="-582931" y="2100081"/>
            <a:ext cx="4081044" cy="1107996"/>
          </a:xfrm>
          <a:prstGeom prst="rect">
            <a:avLst/>
          </a:prstGeom>
          <a:noFill/>
        </p:spPr>
        <p:txBody>
          <a:bodyPr wrap="square" rtlCol="0">
            <a:spAutoFit/>
          </a:bodyPr>
          <a:lstStyle/>
          <a:p>
            <a:pPr algn="ctr"/>
            <a:r>
              <a:rPr lang="en-US" sz="6600" dirty="0" err="1">
                <a:solidFill>
                  <a:schemeClr val="bg1"/>
                </a:solidFill>
                <a:latin typeface="KAElementary" pitchFamily="2" charset="-127"/>
                <a:ea typeface="KAElementary" pitchFamily="2" charset="-127"/>
                <a:cs typeface="KAElementary" pitchFamily="2" charset="-127"/>
              </a:rPr>
              <a:t>april</a:t>
            </a:r>
            <a:r>
              <a:rPr lang="en-US" sz="6600" dirty="0">
                <a:solidFill>
                  <a:schemeClr val="bg1"/>
                </a:solidFill>
                <a:latin typeface="KAElementary" pitchFamily="2" charset="-127"/>
                <a:ea typeface="KAElementary" pitchFamily="2" charset="-127"/>
                <a:cs typeface="KAElementary" pitchFamily="2" charset="-127"/>
              </a:rPr>
              <a:t> 2025</a:t>
            </a:r>
          </a:p>
        </p:txBody>
      </p:sp>
      <p:sp>
        <p:nvSpPr>
          <p:cNvPr id="73" name="TextBox 72">
            <a:extLst>
              <a:ext uri="{FF2B5EF4-FFF2-40B4-BE49-F238E27FC236}">
                <a16:creationId xmlns:a16="http://schemas.microsoft.com/office/drawing/2014/main" id="{0867699F-DF0C-8974-83AD-5AD99BE2EA5C}"/>
              </a:ext>
            </a:extLst>
          </p:cNvPr>
          <p:cNvSpPr txBox="1"/>
          <p:nvPr>
            <p:custDataLst>
              <p:tags r:id="rId6"/>
            </p:custDataLst>
          </p:nvPr>
        </p:nvSpPr>
        <p:spPr>
          <a:xfrm>
            <a:off x="445839" y="6533041"/>
            <a:ext cx="3356943"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Happy kids tip</a:t>
            </a:r>
          </a:p>
        </p:txBody>
      </p:sp>
      <p:sp>
        <p:nvSpPr>
          <p:cNvPr id="86" name="TextBox 85">
            <a:extLst>
              <a:ext uri="{FF2B5EF4-FFF2-40B4-BE49-F238E27FC236}">
                <a16:creationId xmlns:a16="http://schemas.microsoft.com/office/drawing/2014/main" id="{E38335C5-2DC5-083B-9ADF-74A1DADE8098}"/>
              </a:ext>
            </a:extLst>
          </p:cNvPr>
          <p:cNvSpPr txBox="1"/>
          <p:nvPr>
            <p:custDataLst>
              <p:tags r:id="rId7"/>
            </p:custDataLst>
          </p:nvPr>
        </p:nvSpPr>
        <p:spPr>
          <a:xfrm>
            <a:off x="497614" y="3774142"/>
            <a:ext cx="3408230" cy="2031325"/>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25" name="TextBox 24">
            <a:extLst>
              <a:ext uri="{FF2B5EF4-FFF2-40B4-BE49-F238E27FC236}">
                <a16:creationId xmlns:a16="http://schemas.microsoft.com/office/drawing/2014/main" id="{34296E5A-C967-E47A-7FD7-0151B2B06EE9}"/>
              </a:ext>
            </a:extLst>
          </p:cNvPr>
          <p:cNvSpPr txBox="1"/>
          <p:nvPr>
            <p:custDataLst>
              <p:tags r:id="rId8"/>
            </p:custDataLst>
          </p:nvPr>
        </p:nvSpPr>
        <p:spPr>
          <a:xfrm>
            <a:off x="4551649" y="3856596"/>
            <a:ext cx="2669985"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7" name="TextBox 6">
            <a:extLst>
              <a:ext uri="{FF2B5EF4-FFF2-40B4-BE49-F238E27FC236}">
                <a16:creationId xmlns:a16="http://schemas.microsoft.com/office/drawing/2014/main" id="{41DF6C84-98BE-1141-895F-B6B1FB5AF407}"/>
              </a:ext>
            </a:extLst>
          </p:cNvPr>
          <p:cNvSpPr txBox="1"/>
          <p:nvPr>
            <p:custDataLst>
              <p:tags r:id="rId9"/>
            </p:custDataLst>
          </p:nvPr>
        </p:nvSpPr>
        <p:spPr>
          <a:xfrm>
            <a:off x="3643368" y="7164973"/>
            <a:ext cx="3458817"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reminders</a:t>
            </a:r>
          </a:p>
        </p:txBody>
      </p:sp>
      <p:sp>
        <p:nvSpPr>
          <p:cNvPr id="5" name="TextBox 4">
            <a:extLst>
              <a:ext uri="{FF2B5EF4-FFF2-40B4-BE49-F238E27FC236}">
                <a16:creationId xmlns:a16="http://schemas.microsoft.com/office/drawing/2014/main" id="{1B713823-2560-2959-2EF4-90744B36B5CD}"/>
              </a:ext>
            </a:extLst>
          </p:cNvPr>
          <p:cNvSpPr txBox="1"/>
          <p:nvPr>
            <p:custDataLst>
              <p:tags r:id="rId10"/>
            </p:custDataLst>
          </p:nvPr>
        </p:nvSpPr>
        <p:spPr>
          <a:xfrm>
            <a:off x="4491979" y="7726936"/>
            <a:ext cx="1500946" cy="1477328"/>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65" name="TextBox 64">
            <a:extLst>
              <a:ext uri="{FF2B5EF4-FFF2-40B4-BE49-F238E27FC236}">
                <a16:creationId xmlns:a16="http://schemas.microsoft.com/office/drawing/2014/main" id="{C9A5B9BC-1D36-4B89-1CF2-0E85A8F09DF4}"/>
              </a:ext>
            </a:extLst>
          </p:cNvPr>
          <p:cNvSpPr txBox="1"/>
          <p:nvPr>
            <p:custDataLst>
              <p:tags r:id="rId11"/>
            </p:custDataLst>
          </p:nvPr>
        </p:nvSpPr>
        <p:spPr>
          <a:xfrm>
            <a:off x="-884" y="9516285"/>
            <a:ext cx="2970953" cy="584775"/>
          </a:xfrm>
          <a:prstGeom prst="rect">
            <a:avLst/>
          </a:prstGeom>
          <a:noFill/>
        </p:spPr>
        <p:txBody>
          <a:bodyPr wrap="square" rtlCol="0">
            <a:spAutoFit/>
          </a:bodyPr>
          <a:lstStyle/>
          <a:p>
            <a:pPr algn="ctr"/>
            <a:r>
              <a:rPr lang="en-US" sz="3200" dirty="0">
                <a:solidFill>
                  <a:schemeClr val="bg1"/>
                </a:solidFill>
                <a:latin typeface="KALovekind" pitchFamily="2" charset="0"/>
                <a:ea typeface="KAElementary" pitchFamily="2" charset="-127"/>
                <a:cs typeface="KAElementary" pitchFamily="2" charset="-127"/>
              </a:rPr>
              <a:t>Mrs. Laura Oathout</a:t>
            </a:r>
          </a:p>
        </p:txBody>
      </p:sp>
      <p:sp>
        <p:nvSpPr>
          <p:cNvPr id="94" name="TextBox 93">
            <a:extLst>
              <a:ext uri="{FF2B5EF4-FFF2-40B4-BE49-F238E27FC236}">
                <a16:creationId xmlns:a16="http://schemas.microsoft.com/office/drawing/2014/main" id="{2DE812BB-1109-BEF8-A036-879E82F67069}"/>
              </a:ext>
            </a:extLst>
          </p:cNvPr>
          <p:cNvSpPr txBox="1"/>
          <p:nvPr>
            <p:custDataLst>
              <p:tags r:id="rId12"/>
            </p:custDataLst>
          </p:nvPr>
        </p:nvSpPr>
        <p:spPr>
          <a:xfrm>
            <a:off x="3124506" y="9598967"/>
            <a:ext cx="2125998" cy="430887"/>
          </a:xfrm>
          <a:prstGeom prst="rect">
            <a:avLst/>
          </a:prstGeom>
          <a:noFill/>
        </p:spPr>
        <p:txBody>
          <a:bodyPr wrap="square" rtlCol="0">
            <a:spAutoFit/>
          </a:bodyPr>
          <a:lstStyle/>
          <a:p>
            <a:r>
              <a:rPr lang="en-US" sz="2200" dirty="0">
                <a:solidFill>
                  <a:schemeClr val="bg1"/>
                </a:solidFill>
                <a:latin typeface="KALovekind" pitchFamily="2" charset="0"/>
                <a:ea typeface="KAElementary" pitchFamily="2" charset="-127"/>
                <a:cs typeface="KAElementary" pitchFamily="2" charset="-127"/>
              </a:rPr>
              <a:t>615-392-5930, ext. 102</a:t>
            </a:r>
          </a:p>
        </p:txBody>
      </p:sp>
      <p:sp>
        <p:nvSpPr>
          <p:cNvPr id="95" name="TextBox 94">
            <a:extLst>
              <a:ext uri="{FF2B5EF4-FFF2-40B4-BE49-F238E27FC236}">
                <a16:creationId xmlns:a16="http://schemas.microsoft.com/office/drawing/2014/main" id="{157E0D3E-BFB0-0766-0723-2B65B8CC2BE1}"/>
              </a:ext>
            </a:extLst>
          </p:cNvPr>
          <p:cNvSpPr txBox="1"/>
          <p:nvPr>
            <p:custDataLst>
              <p:tags r:id="rId13"/>
            </p:custDataLst>
          </p:nvPr>
        </p:nvSpPr>
        <p:spPr>
          <a:xfrm>
            <a:off x="5524438" y="9582328"/>
            <a:ext cx="3420399" cy="430887"/>
          </a:xfrm>
          <a:prstGeom prst="rect">
            <a:avLst/>
          </a:prstGeom>
          <a:noFill/>
        </p:spPr>
        <p:txBody>
          <a:bodyPr wrap="square" rtlCol="0">
            <a:spAutoFit/>
          </a:bodyPr>
          <a:lstStyle/>
          <a:p>
            <a:r>
              <a:rPr lang="en-US" sz="2200" dirty="0" err="1">
                <a:solidFill>
                  <a:schemeClr val="bg1"/>
                </a:solidFill>
                <a:latin typeface="KALovekind" pitchFamily="2" charset="0"/>
                <a:ea typeface="KAElementary" pitchFamily="2" charset="-127"/>
                <a:cs typeface="KAElementary" pitchFamily="2" charset="-127"/>
              </a:rPr>
              <a:t>laura.oathout@wcs.edu</a:t>
            </a:r>
            <a:endParaRPr lang="en-US" sz="2200" dirty="0">
              <a:solidFill>
                <a:schemeClr val="bg1"/>
              </a:solidFill>
              <a:latin typeface="KALovekind" pitchFamily="2" charset="0"/>
              <a:ea typeface="KAElementary" pitchFamily="2" charset="-127"/>
              <a:cs typeface="KAElementary" pitchFamily="2" charset="-127"/>
            </a:endParaRPr>
          </a:p>
        </p:txBody>
      </p:sp>
      <p:pic>
        <p:nvPicPr>
          <p:cNvPr id="159" name="Picture 158" descr="A black phone receiver in a white circle&#10;&#10;Description automatically generated">
            <a:extLst>
              <a:ext uri="{FF2B5EF4-FFF2-40B4-BE49-F238E27FC236}">
                <a16:creationId xmlns:a16="http://schemas.microsoft.com/office/drawing/2014/main" id="{7F331A6E-5CF5-BB7E-9D4E-1D4EE5059CB4}"/>
              </a:ext>
            </a:extLst>
          </p:cNvPr>
          <p:cNvPicPr>
            <a:picLocks noChangeAspect="1"/>
          </p:cNvPicPr>
          <p:nvPr>
            <p:custDataLst>
              <p:tags r:id="rId14"/>
            </p:custDataLst>
          </p:nvPr>
        </p:nvPicPr>
        <p:blipFill>
          <a:blip r:embed="rId19"/>
          <a:stretch>
            <a:fillRect/>
          </a:stretch>
        </p:blipFill>
        <p:spPr>
          <a:xfrm>
            <a:off x="2744621" y="9619851"/>
            <a:ext cx="373295" cy="373295"/>
          </a:xfrm>
          <a:prstGeom prst="rect">
            <a:avLst/>
          </a:prstGeom>
        </p:spPr>
      </p:pic>
      <p:pic>
        <p:nvPicPr>
          <p:cNvPr id="160" name="Picture 159" descr="A black and white circle with a letter in it&#10;&#10;Description automatically generated">
            <a:extLst>
              <a:ext uri="{FF2B5EF4-FFF2-40B4-BE49-F238E27FC236}">
                <a16:creationId xmlns:a16="http://schemas.microsoft.com/office/drawing/2014/main" id="{B353904C-64E5-82BF-91D2-4DB6F40F3C91}"/>
              </a:ext>
            </a:extLst>
          </p:cNvPr>
          <p:cNvPicPr>
            <a:picLocks noChangeAspect="1"/>
          </p:cNvPicPr>
          <p:nvPr>
            <p:custDataLst>
              <p:tags r:id="rId15"/>
            </p:custDataLst>
          </p:nvPr>
        </p:nvPicPr>
        <p:blipFill>
          <a:blip r:embed="rId20"/>
          <a:stretch>
            <a:fillRect/>
          </a:stretch>
        </p:blipFill>
        <p:spPr>
          <a:xfrm>
            <a:off x="5137963" y="9603037"/>
            <a:ext cx="386475" cy="386475"/>
          </a:xfrm>
          <a:prstGeom prst="rect">
            <a:avLst/>
          </a:prstGeom>
        </p:spPr>
      </p:pic>
      <p:sp>
        <p:nvSpPr>
          <p:cNvPr id="133" name="TextBox 132">
            <a:extLst>
              <a:ext uri="{FF2B5EF4-FFF2-40B4-BE49-F238E27FC236}">
                <a16:creationId xmlns:a16="http://schemas.microsoft.com/office/drawing/2014/main" id="{5E1D9F38-E023-B50D-E72B-4145F665A4C9}"/>
              </a:ext>
            </a:extLst>
          </p:cNvPr>
          <p:cNvSpPr txBox="1"/>
          <p:nvPr>
            <p:custDataLst>
              <p:tags r:id="rId16"/>
            </p:custDataLst>
          </p:nvPr>
        </p:nvSpPr>
        <p:spPr>
          <a:xfrm>
            <a:off x="4357260" y="3397265"/>
            <a:ext cx="3130998"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Upcoming events</a:t>
            </a:r>
          </a:p>
        </p:txBody>
      </p:sp>
    </p:spTree>
    <p:extLst>
      <p:ext uri="{BB962C8B-B14F-4D97-AF65-F5344CB8AC3E}">
        <p14:creationId xmlns:p14="http://schemas.microsoft.com/office/powerpoint/2010/main" val="2942659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a:blip r:embed="rId18"/>
          <a:stretch>
            <a:fillRect/>
          </a:stretch>
        </a:blipFill>
        <a:effectLst/>
      </p:bgPr>
    </p:bg>
    <p:spTree>
      <p:nvGrpSpPr>
        <p:cNvPr id="1" name="">
          <a:extLst>
            <a:ext uri="{FF2B5EF4-FFF2-40B4-BE49-F238E27FC236}">
              <a16:creationId xmlns:a16="http://schemas.microsoft.com/office/drawing/2014/main" id="{2C78903B-09F4-87C3-3266-DC83BD9156B4}"/>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9AB0EC55-6663-CD2C-CC4B-5DFB36ED51D4}"/>
              </a:ext>
            </a:extLst>
          </p:cNvPr>
          <p:cNvSpPr txBox="1"/>
          <p:nvPr>
            <p:custDataLst>
              <p:tags r:id="rId1"/>
            </p:custDataLst>
          </p:nvPr>
        </p:nvSpPr>
        <p:spPr>
          <a:xfrm>
            <a:off x="-1171049" y="-355339"/>
            <a:ext cx="7747902" cy="2015936"/>
          </a:xfrm>
          <a:prstGeom prst="rect">
            <a:avLst/>
          </a:prstGeom>
          <a:noFill/>
        </p:spPr>
        <p:txBody>
          <a:bodyPr wrap="square" rtlCol="0">
            <a:spAutoFit/>
          </a:bodyPr>
          <a:lstStyle/>
          <a:p>
            <a:pPr algn="ctr"/>
            <a:r>
              <a:rPr lang="en-US" sz="12500" dirty="0">
                <a:latin typeface="KAHoneybun" pitchFamily="2" charset="0"/>
                <a:ea typeface="KAHoney" panose="02000803000000000000" pitchFamily="2" charset="0"/>
                <a:cs typeface="KAElementary" pitchFamily="2" charset="-127"/>
              </a:rPr>
              <a:t>Counseling</a:t>
            </a:r>
          </a:p>
        </p:txBody>
      </p:sp>
      <p:sp>
        <p:nvSpPr>
          <p:cNvPr id="16" name="TextBox 15">
            <a:extLst>
              <a:ext uri="{FF2B5EF4-FFF2-40B4-BE49-F238E27FC236}">
                <a16:creationId xmlns:a16="http://schemas.microsoft.com/office/drawing/2014/main" id="{AC21C4C1-288F-132D-3307-A2D16DB30C50}"/>
              </a:ext>
            </a:extLst>
          </p:cNvPr>
          <p:cNvSpPr txBox="1"/>
          <p:nvPr>
            <p:custDataLst>
              <p:tags r:id="rId2"/>
            </p:custDataLst>
          </p:nvPr>
        </p:nvSpPr>
        <p:spPr>
          <a:xfrm>
            <a:off x="-1196710" y="985654"/>
            <a:ext cx="7772400" cy="1569660"/>
          </a:xfrm>
          <a:prstGeom prst="rect">
            <a:avLst/>
          </a:prstGeom>
          <a:noFill/>
        </p:spPr>
        <p:txBody>
          <a:bodyPr wrap="square" rtlCol="0">
            <a:spAutoFit/>
          </a:bodyPr>
          <a:lstStyle/>
          <a:p>
            <a:pPr algn="ctr"/>
            <a:r>
              <a:rPr lang="en-US" sz="9300" dirty="0">
                <a:latin typeface="APLCAPSLOCK" panose="02000603000000000000" pitchFamily="2" charset="0"/>
                <a:ea typeface="APLCAPSLOCK" panose="02000603000000000000" pitchFamily="2" charset="0"/>
                <a:cs typeface="KAElementary" pitchFamily="2" charset="-127"/>
              </a:rPr>
              <a:t>newsletter</a:t>
            </a:r>
          </a:p>
        </p:txBody>
      </p:sp>
      <p:sp>
        <p:nvSpPr>
          <p:cNvPr id="56" name="TextBox 55">
            <a:extLst>
              <a:ext uri="{FF2B5EF4-FFF2-40B4-BE49-F238E27FC236}">
                <a16:creationId xmlns:a16="http://schemas.microsoft.com/office/drawing/2014/main" id="{443C890D-B6B3-8638-F343-3B1EABE5048F}"/>
              </a:ext>
            </a:extLst>
          </p:cNvPr>
          <p:cNvSpPr txBox="1"/>
          <p:nvPr>
            <p:custDataLst>
              <p:tags r:id="rId3"/>
            </p:custDataLst>
          </p:nvPr>
        </p:nvSpPr>
        <p:spPr>
          <a:xfrm>
            <a:off x="482633" y="3317080"/>
            <a:ext cx="3375809"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Monthly focus</a:t>
            </a:r>
          </a:p>
        </p:txBody>
      </p:sp>
      <p:sp>
        <p:nvSpPr>
          <p:cNvPr id="79" name="TextBox 78">
            <a:extLst>
              <a:ext uri="{FF2B5EF4-FFF2-40B4-BE49-F238E27FC236}">
                <a16:creationId xmlns:a16="http://schemas.microsoft.com/office/drawing/2014/main" id="{A434E72B-8963-3993-50B7-3DA7BED7C94F}"/>
              </a:ext>
            </a:extLst>
          </p:cNvPr>
          <p:cNvSpPr txBox="1"/>
          <p:nvPr>
            <p:custDataLst>
              <p:tags r:id="rId4"/>
            </p:custDataLst>
          </p:nvPr>
        </p:nvSpPr>
        <p:spPr>
          <a:xfrm>
            <a:off x="445839" y="6917127"/>
            <a:ext cx="3371810" cy="2377574"/>
          </a:xfrm>
          <a:prstGeom prst="rect">
            <a:avLst/>
          </a:prstGeom>
          <a:noFill/>
        </p:spPr>
        <p:txBody>
          <a:bodyPr wrap="square" rtlCol="0">
            <a:spAutoFit/>
          </a:bodyPr>
          <a:lstStyle/>
          <a:p>
            <a:pPr algn="ctr"/>
            <a:r>
              <a:rPr lang="en-US" sz="1350" dirty="0">
                <a:solidFill>
                  <a:srgbClr val="0E0E0E"/>
                </a:solidFill>
                <a:effectLst/>
                <a:latin typeface="APLPAPATROLL" panose="02000603000000000000" pitchFamily="2" charset="0"/>
                <a:ea typeface="APLPAPATROLL" panose="02000603000000000000" pitchFamily="2" charset="0"/>
              </a:rPr>
              <a:t>Anxiety is a common experience for children as they navigate new challenges and emotions. If your child seems anxious, listen to their feelings without judgment and reassure them that it’s okay to feel this way. Teach coping skills like deep breathing, drawing, or taking small breaks to calm their mind. Consistent routines and open communication can also help them feel secure. If their anxiety feels overwhelming, don’t hesitate to reach out for support.</a:t>
            </a:r>
          </a:p>
        </p:txBody>
      </p:sp>
      <p:sp>
        <p:nvSpPr>
          <p:cNvPr id="177" name="TextBox 176">
            <a:extLst>
              <a:ext uri="{FF2B5EF4-FFF2-40B4-BE49-F238E27FC236}">
                <a16:creationId xmlns:a16="http://schemas.microsoft.com/office/drawing/2014/main" id="{6A0C1D49-1B16-756B-8809-2C0A4F1E2FF4}"/>
              </a:ext>
            </a:extLst>
          </p:cNvPr>
          <p:cNvSpPr txBox="1"/>
          <p:nvPr>
            <p:custDataLst>
              <p:tags r:id="rId5"/>
            </p:custDataLst>
          </p:nvPr>
        </p:nvSpPr>
        <p:spPr>
          <a:xfrm>
            <a:off x="-707536" y="2100184"/>
            <a:ext cx="4081044" cy="1107996"/>
          </a:xfrm>
          <a:prstGeom prst="rect">
            <a:avLst/>
          </a:prstGeom>
          <a:noFill/>
        </p:spPr>
        <p:txBody>
          <a:bodyPr wrap="square" rtlCol="0">
            <a:spAutoFit/>
          </a:bodyPr>
          <a:lstStyle/>
          <a:p>
            <a:pPr algn="ctr"/>
            <a:r>
              <a:rPr lang="en-US" sz="6600" dirty="0">
                <a:solidFill>
                  <a:schemeClr val="bg1"/>
                </a:solidFill>
                <a:latin typeface="KAElementary" pitchFamily="2" charset="-127"/>
                <a:ea typeface="KAElementary" pitchFamily="2" charset="-127"/>
                <a:cs typeface="KAElementary" pitchFamily="2" charset="-127"/>
              </a:rPr>
              <a:t>may</a:t>
            </a:r>
            <a:r>
              <a:rPr lang="en-US" sz="6600" dirty="0">
                <a:solidFill>
                  <a:srgbClr val="FBED20"/>
                </a:solidFill>
                <a:latin typeface="KAElementary" pitchFamily="2" charset="-127"/>
                <a:ea typeface="KAElementary" pitchFamily="2" charset="-127"/>
                <a:cs typeface="KAElementary" pitchFamily="2" charset="-127"/>
              </a:rPr>
              <a:t> </a:t>
            </a:r>
            <a:r>
              <a:rPr lang="en-US" sz="6600" dirty="0">
                <a:solidFill>
                  <a:schemeClr val="bg1"/>
                </a:solidFill>
                <a:latin typeface="KAElementary" pitchFamily="2" charset="-127"/>
                <a:ea typeface="KAElementary" pitchFamily="2" charset="-127"/>
                <a:cs typeface="KAElementary" pitchFamily="2" charset="-127"/>
              </a:rPr>
              <a:t>2025</a:t>
            </a:r>
          </a:p>
        </p:txBody>
      </p:sp>
      <p:sp>
        <p:nvSpPr>
          <p:cNvPr id="73" name="TextBox 72">
            <a:extLst>
              <a:ext uri="{FF2B5EF4-FFF2-40B4-BE49-F238E27FC236}">
                <a16:creationId xmlns:a16="http://schemas.microsoft.com/office/drawing/2014/main" id="{AAD1F9FA-2CBA-00DA-9638-50892907CF72}"/>
              </a:ext>
            </a:extLst>
          </p:cNvPr>
          <p:cNvSpPr txBox="1"/>
          <p:nvPr>
            <p:custDataLst>
              <p:tags r:id="rId6"/>
            </p:custDataLst>
          </p:nvPr>
        </p:nvSpPr>
        <p:spPr>
          <a:xfrm>
            <a:off x="445839" y="6533041"/>
            <a:ext cx="3356943"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Happy kids tip</a:t>
            </a:r>
          </a:p>
        </p:txBody>
      </p:sp>
      <p:sp>
        <p:nvSpPr>
          <p:cNvPr id="86" name="TextBox 85">
            <a:extLst>
              <a:ext uri="{FF2B5EF4-FFF2-40B4-BE49-F238E27FC236}">
                <a16:creationId xmlns:a16="http://schemas.microsoft.com/office/drawing/2014/main" id="{4B23F85B-7AFD-17BC-9558-AF5226100AC9}"/>
              </a:ext>
            </a:extLst>
          </p:cNvPr>
          <p:cNvSpPr txBox="1"/>
          <p:nvPr>
            <p:custDataLst>
              <p:tags r:id="rId7"/>
            </p:custDataLst>
          </p:nvPr>
        </p:nvSpPr>
        <p:spPr>
          <a:xfrm>
            <a:off x="497614" y="3774142"/>
            <a:ext cx="3408230" cy="2031325"/>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25" name="TextBox 24">
            <a:extLst>
              <a:ext uri="{FF2B5EF4-FFF2-40B4-BE49-F238E27FC236}">
                <a16:creationId xmlns:a16="http://schemas.microsoft.com/office/drawing/2014/main" id="{E40E6BA2-AFD7-FBAE-F543-01B1069B481F}"/>
              </a:ext>
            </a:extLst>
          </p:cNvPr>
          <p:cNvSpPr txBox="1"/>
          <p:nvPr>
            <p:custDataLst>
              <p:tags r:id="rId8"/>
            </p:custDataLst>
          </p:nvPr>
        </p:nvSpPr>
        <p:spPr>
          <a:xfrm>
            <a:off x="4551649" y="3856596"/>
            <a:ext cx="2669985"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7" name="TextBox 6">
            <a:extLst>
              <a:ext uri="{FF2B5EF4-FFF2-40B4-BE49-F238E27FC236}">
                <a16:creationId xmlns:a16="http://schemas.microsoft.com/office/drawing/2014/main" id="{BF6D53B0-5C38-F7A7-D3C2-2D3E5453907C}"/>
              </a:ext>
            </a:extLst>
          </p:cNvPr>
          <p:cNvSpPr txBox="1"/>
          <p:nvPr>
            <p:custDataLst>
              <p:tags r:id="rId9"/>
            </p:custDataLst>
          </p:nvPr>
        </p:nvSpPr>
        <p:spPr>
          <a:xfrm>
            <a:off x="3641891" y="7169797"/>
            <a:ext cx="3458817"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reminders</a:t>
            </a:r>
          </a:p>
        </p:txBody>
      </p:sp>
      <p:sp>
        <p:nvSpPr>
          <p:cNvPr id="5" name="TextBox 4">
            <a:extLst>
              <a:ext uri="{FF2B5EF4-FFF2-40B4-BE49-F238E27FC236}">
                <a16:creationId xmlns:a16="http://schemas.microsoft.com/office/drawing/2014/main" id="{4FFAA327-1E10-8741-2FFF-D19B705E4235}"/>
              </a:ext>
            </a:extLst>
          </p:cNvPr>
          <p:cNvSpPr txBox="1"/>
          <p:nvPr>
            <p:custDataLst>
              <p:tags r:id="rId10"/>
            </p:custDataLst>
          </p:nvPr>
        </p:nvSpPr>
        <p:spPr>
          <a:xfrm>
            <a:off x="4491979" y="7726936"/>
            <a:ext cx="1500946" cy="1477328"/>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65" name="TextBox 64">
            <a:extLst>
              <a:ext uri="{FF2B5EF4-FFF2-40B4-BE49-F238E27FC236}">
                <a16:creationId xmlns:a16="http://schemas.microsoft.com/office/drawing/2014/main" id="{03D42DB1-09F6-D892-79E7-F71F7EAB581B}"/>
              </a:ext>
            </a:extLst>
          </p:cNvPr>
          <p:cNvSpPr txBox="1"/>
          <p:nvPr>
            <p:custDataLst>
              <p:tags r:id="rId11"/>
            </p:custDataLst>
          </p:nvPr>
        </p:nvSpPr>
        <p:spPr>
          <a:xfrm>
            <a:off x="-884" y="9516285"/>
            <a:ext cx="2970953" cy="584775"/>
          </a:xfrm>
          <a:prstGeom prst="rect">
            <a:avLst/>
          </a:prstGeom>
          <a:noFill/>
        </p:spPr>
        <p:txBody>
          <a:bodyPr wrap="square" rtlCol="0">
            <a:spAutoFit/>
          </a:bodyPr>
          <a:lstStyle/>
          <a:p>
            <a:pPr algn="ctr"/>
            <a:r>
              <a:rPr lang="en-US" sz="3200" dirty="0">
                <a:solidFill>
                  <a:schemeClr val="bg1"/>
                </a:solidFill>
                <a:latin typeface="KALovekind" pitchFamily="2" charset="0"/>
                <a:ea typeface="KAElementary" pitchFamily="2" charset="-127"/>
                <a:cs typeface="KAElementary" pitchFamily="2" charset="-127"/>
              </a:rPr>
              <a:t>Mrs. Laura Oathout</a:t>
            </a:r>
          </a:p>
        </p:txBody>
      </p:sp>
      <p:sp>
        <p:nvSpPr>
          <p:cNvPr id="94" name="TextBox 93">
            <a:extLst>
              <a:ext uri="{FF2B5EF4-FFF2-40B4-BE49-F238E27FC236}">
                <a16:creationId xmlns:a16="http://schemas.microsoft.com/office/drawing/2014/main" id="{9EBA15CD-E4D6-FB75-D884-9667189A414E}"/>
              </a:ext>
            </a:extLst>
          </p:cNvPr>
          <p:cNvSpPr txBox="1"/>
          <p:nvPr>
            <p:custDataLst>
              <p:tags r:id="rId12"/>
            </p:custDataLst>
          </p:nvPr>
        </p:nvSpPr>
        <p:spPr>
          <a:xfrm>
            <a:off x="3124506" y="9598967"/>
            <a:ext cx="2125998" cy="430887"/>
          </a:xfrm>
          <a:prstGeom prst="rect">
            <a:avLst/>
          </a:prstGeom>
          <a:noFill/>
        </p:spPr>
        <p:txBody>
          <a:bodyPr wrap="square" rtlCol="0">
            <a:spAutoFit/>
          </a:bodyPr>
          <a:lstStyle/>
          <a:p>
            <a:r>
              <a:rPr lang="en-US" sz="2200" dirty="0">
                <a:solidFill>
                  <a:schemeClr val="bg1"/>
                </a:solidFill>
                <a:latin typeface="KALovekind" pitchFamily="2" charset="0"/>
                <a:ea typeface="KAElementary" pitchFamily="2" charset="-127"/>
                <a:cs typeface="KAElementary" pitchFamily="2" charset="-127"/>
              </a:rPr>
              <a:t>615-392-5930, ext. 102</a:t>
            </a:r>
          </a:p>
        </p:txBody>
      </p:sp>
      <p:sp>
        <p:nvSpPr>
          <p:cNvPr id="95" name="TextBox 94">
            <a:extLst>
              <a:ext uri="{FF2B5EF4-FFF2-40B4-BE49-F238E27FC236}">
                <a16:creationId xmlns:a16="http://schemas.microsoft.com/office/drawing/2014/main" id="{CBFF0E77-57E4-9EE9-F708-D27E33E69CAA}"/>
              </a:ext>
            </a:extLst>
          </p:cNvPr>
          <p:cNvSpPr txBox="1"/>
          <p:nvPr>
            <p:custDataLst>
              <p:tags r:id="rId13"/>
            </p:custDataLst>
          </p:nvPr>
        </p:nvSpPr>
        <p:spPr>
          <a:xfrm>
            <a:off x="5524438" y="9582328"/>
            <a:ext cx="3420399" cy="430887"/>
          </a:xfrm>
          <a:prstGeom prst="rect">
            <a:avLst/>
          </a:prstGeom>
          <a:noFill/>
        </p:spPr>
        <p:txBody>
          <a:bodyPr wrap="square" rtlCol="0">
            <a:spAutoFit/>
          </a:bodyPr>
          <a:lstStyle/>
          <a:p>
            <a:r>
              <a:rPr lang="en-US" sz="2200" dirty="0" err="1">
                <a:solidFill>
                  <a:schemeClr val="bg1"/>
                </a:solidFill>
                <a:latin typeface="KALovekind" pitchFamily="2" charset="0"/>
                <a:ea typeface="KAElementary" pitchFamily="2" charset="-127"/>
                <a:cs typeface="KAElementary" pitchFamily="2" charset="-127"/>
              </a:rPr>
              <a:t>laura.oathout@wcs.edu</a:t>
            </a:r>
            <a:endParaRPr lang="en-US" sz="2200" dirty="0">
              <a:solidFill>
                <a:schemeClr val="bg1"/>
              </a:solidFill>
              <a:latin typeface="KALovekind" pitchFamily="2" charset="0"/>
              <a:ea typeface="KAElementary" pitchFamily="2" charset="-127"/>
              <a:cs typeface="KAElementary" pitchFamily="2" charset="-127"/>
            </a:endParaRPr>
          </a:p>
        </p:txBody>
      </p:sp>
      <p:pic>
        <p:nvPicPr>
          <p:cNvPr id="159" name="Picture 158" descr="A black phone receiver in a white circle&#10;&#10;Description automatically generated">
            <a:extLst>
              <a:ext uri="{FF2B5EF4-FFF2-40B4-BE49-F238E27FC236}">
                <a16:creationId xmlns:a16="http://schemas.microsoft.com/office/drawing/2014/main" id="{A3727CD4-0B3F-7B96-540B-CE2EF7A2330B}"/>
              </a:ext>
            </a:extLst>
          </p:cNvPr>
          <p:cNvPicPr>
            <a:picLocks noChangeAspect="1"/>
          </p:cNvPicPr>
          <p:nvPr>
            <p:custDataLst>
              <p:tags r:id="rId14"/>
            </p:custDataLst>
          </p:nvPr>
        </p:nvPicPr>
        <p:blipFill>
          <a:blip r:embed="rId19"/>
          <a:stretch>
            <a:fillRect/>
          </a:stretch>
        </p:blipFill>
        <p:spPr>
          <a:xfrm>
            <a:off x="2744621" y="9619851"/>
            <a:ext cx="373295" cy="373295"/>
          </a:xfrm>
          <a:prstGeom prst="rect">
            <a:avLst/>
          </a:prstGeom>
        </p:spPr>
      </p:pic>
      <p:pic>
        <p:nvPicPr>
          <p:cNvPr id="160" name="Picture 159" descr="A black and white circle with a letter in it&#10;&#10;Description automatically generated">
            <a:extLst>
              <a:ext uri="{FF2B5EF4-FFF2-40B4-BE49-F238E27FC236}">
                <a16:creationId xmlns:a16="http://schemas.microsoft.com/office/drawing/2014/main" id="{8B44B59D-CA84-7ACF-8AD8-6979EA0853D6}"/>
              </a:ext>
            </a:extLst>
          </p:cNvPr>
          <p:cNvPicPr>
            <a:picLocks noChangeAspect="1"/>
          </p:cNvPicPr>
          <p:nvPr>
            <p:custDataLst>
              <p:tags r:id="rId15"/>
            </p:custDataLst>
          </p:nvPr>
        </p:nvPicPr>
        <p:blipFill>
          <a:blip r:embed="rId20"/>
          <a:stretch>
            <a:fillRect/>
          </a:stretch>
        </p:blipFill>
        <p:spPr>
          <a:xfrm>
            <a:off x="5137963" y="9603037"/>
            <a:ext cx="386475" cy="386475"/>
          </a:xfrm>
          <a:prstGeom prst="rect">
            <a:avLst/>
          </a:prstGeom>
        </p:spPr>
      </p:pic>
      <p:sp>
        <p:nvSpPr>
          <p:cNvPr id="133" name="TextBox 132">
            <a:extLst>
              <a:ext uri="{FF2B5EF4-FFF2-40B4-BE49-F238E27FC236}">
                <a16:creationId xmlns:a16="http://schemas.microsoft.com/office/drawing/2014/main" id="{052517DF-9FC2-7AFD-9B12-C2128BEC8250}"/>
              </a:ext>
            </a:extLst>
          </p:cNvPr>
          <p:cNvSpPr txBox="1"/>
          <p:nvPr>
            <p:custDataLst>
              <p:tags r:id="rId16"/>
            </p:custDataLst>
          </p:nvPr>
        </p:nvSpPr>
        <p:spPr>
          <a:xfrm>
            <a:off x="4357260" y="3397265"/>
            <a:ext cx="3130998"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Upcoming events</a:t>
            </a:r>
          </a:p>
        </p:txBody>
      </p:sp>
    </p:spTree>
    <p:extLst>
      <p:ext uri="{BB962C8B-B14F-4D97-AF65-F5344CB8AC3E}">
        <p14:creationId xmlns:p14="http://schemas.microsoft.com/office/powerpoint/2010/main" val="3487523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885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a:blip r:embed="rId18"/>
          <a:stretch>
            <a:fillRect/>
          </a:stretch>
        </a:blipFill>
        <a:effectLst/>
      </p:bgPr>
    </p:bg>
    <p:spTree>
      <p:nvGrpSpPr>
        <p:cNvPr id="1" name="">
          <a:extLst>
            <a:ext uri="{FF2B5EF4-FFF2-40B4-BE49-F238E27FC236}">
              <a16:creationId xmlns:a16="http://schemas.microsoft.com/office/drawing/2014/main" id="{A4F2AC38-EB43-42CC-E9A0-19ECED1BA76A}"/>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27A68989-5B21-BF7D-AE6C-46D194F5F47F}"/>
              </a:ext>
            </a:extLst>
          </p:cNvPr>
          <p:cNvSpPr txBox="1"/>
          <p:nvPr>
            <p:custDataLst>
              <p:tags r:id="rId1"/>
            </p:custDataLst>
          </p:nvPr>
        </p:nvSpPr>
        <p:spPr>
          <a:xfrm>
            <a:off x="-1196710" y="985654"/>
            <a:ext cx="7772400" cy="1569660"/>
          </a:xfrm>
          <a:prstGeom prst="rect">
            <a:avLst/>
          </a:prstGeom>
          <a:noFill/>
        </p:spPr>
        <p:txBody>
          <a:bodyPr wrap="square" rtlCol="0">
            <a:spAutoFit/>
          </a:bodyPr>
          <a:lstStyle/>
          <a:p>
            <a:pPr algn="ctr"/>
            <a:r>
              <a:rPr lang="en-US" sz="9300" dirty="0">
                <a:latin typeface="APLCAPSLOCK" panose="02000603000000000000" pitchFamily="2" charset="0"/>
                <a:ea typeface="APLCAPSLOCK" panose="02000603000000000000" pitchFamily="2" charset="0"/>
                <a:cs typeface="KAElementary" pitchFamily="2" charset="-127"/>
              </a:rPr>
              <a:t>newsletter</a:t>
            </a:r>
          </a:p>
        </p:txBody>
      </p:sp>
      <p:sp>
        <p:nvSpPr>
          <p:cNvPr id="79" name="TextBox 78">
            <a:extLst>
              <a:ext uri="{FF2B5EF4-FFF2-40B4-BE49-F238E27FC236}">
                <a16:creationId xmlns:a16="http://schemas.microsoft.com/office/drawing/2014/main" id="{778E633E-3BED-261F-9A42-3BFFB7CE03E9}"/>
              </a:ext>
            </a:extLst>
          </p:cNvPr>
          <p:cNvSpPr txBox="1"/>
          <p:nvPr>
            <p:custDataLst>
              <p:tags r:id="rId2"/>
            </p:custDataLst>
          </p:nvPr>
        </p:nvSpPr>
        <p:spPr>
          <a:xfrm>
            <a:off x="445839" y="6958822"/>
            <a:ext cx="3371810" cy="2246769"/>
          </a:xfrm>
          <a:prstGeom prst="rect">
            <a:avLst/>
          </a:prstGeom>
          <a:noFill/>
        </p:spPr>
        <p:txBody>
          <a:bodyPr wrap="square" rtlCol="0">
            <a:spAutoFit/>
          </a:bodyPr>
          <a:lstStyle/>
          <a:p>
            <a:pPr algn="ctr"/>
            <a:r>
              <a:rPr lang="en-US" sz="1400" dirty="0">
                <a:solidFill>
                  <a:srgbClr val="0E0E0E"/>
                </a:solidFill>
                <a:effectLst/>
                <a:latin typeface="APLPAPATROLL" panose="02000603000000000000" pitchFamily="2" charset="0"/>
                <a:ea typeface="APLPAPATROLL" panose="02000603000000000000" pitchFamily="2" charset="0"/>
              </a:rPr>
              <a:t>Summer is a time for fun, but safety always comes first! Remind your child to drink plenty of water, wear sunscreen, and take breaks in the shade to stay cool. Supervise water activities closely, ensuring your child knows basic water safety rules. When biking or skating, make sure they wear a helmet. Encourage your child to stay aware of their surroundings and practice safety wherever they go.</a:t>
            </a:r>
          </a:p>
        </p:txBody>
      </p:sp>
      <p:sp>
        <p:nvSpPr>
          <p:cNvPr id="56" name="TextBox 55">
            <a:extLst>
              <a:ext uri="{FF2B5EF4-FFF2-40B4-BE49-F238E27FC236}">
                <a16:creationId xmlns:a16="http://schemas.microsoft.com/office/drawing/2014/main" id="{4DC5454B-DD6E-0322-0A0B-4417F68C3640}"/>
              </a:ext>
            </a:extLst>
          </p:cNvPr>
          <p:cNvSpPr txBox="1"/>
          <p:nvPr>
            <p:custDataLst>
              <p:tags r:id="rId3"/>
            </p:custDataLst>
          </p:nvPr>
        </p:nvSpPr>
        <p:spPr>
          <a:xfrm>
            <a:off x="482633" y="3317080"/>
            <a:ext cx="3375809"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Monthly focus</a:t>
            </a:r>
          </a:p>
        </p:txBody>
      </p:sp>
      <p:sp>
        <p:nvSpPr>
          <p:cNvPr id="177" name="TextBox 176">
            <a:extLst>
              <a:ext uri="{FF2B5EF4-FFF2-40B4-BE49-F238E27FC236}">
                <a16:creationId xmlns:a16="http://schemas.microsoft.com/office/drawing/2014/main" id="{17B04983-28C2-46F4-AEBD-F83FE2025579}"/>
              </a:ext>
            </a:extLst>
          </p:cNvPr>
          <p:cNvSpPr txBox="1"/>
          <p:nvPr>
            <p:custDataLst>
              <p:tags r:id="rId4"/>
            </p:custDataLst>
          </p:nvPr>
        </p:nvSpPr>
        <p:spPr>
          <a:xfrm>
            <a:off x="-627599" y="2086656"/>
            <a:ext cx="4081044" cy="1107996"/>
          </a:xfrm>
          <a:prstGeom prst="rect">
            <a:avLst/>
          </a:prstGeom>
          <a:noFill/>
        </p:spPr>
        <p:txBody>
          <a:bodyPr wrap="square" rtlCol="0">
            <a:spAutoFit/>
          </a:bodyPr>
          <a:lstStyle/>
          <a:p>
            <a:pPr algn="ctr"/>
            <a:r>
              <a:rPr lang="en-US" sz="6600" dirty="0" err="1">
                <a:solidFill>
                  <a:schemeClr val="bg1"/>
                </a:solidFill>
                <a:latin typeface="KAElementary" pitchFamily="2" charset="-127"/>
                <a:ea typeface="KAElementary" pitchFamily="2" charset="-127"/>
                <a:cs typeface="KAElementary" pitchFamily="2" charset="-127"/>
              </a:rPr>
              <a:t>june</a:t>
            </a:r>
            <a:r>
              <a:rPr lang="en-US" sz="6600" dirty="0">
                <a:solidFill>
                  <a:schemeClr val="bg1"/>
                </a:solidFill>
                <a:latin typeface="KAElementary" pitchFamily="2" charset="-127"/>
                <a:ea typeface="KAElementary" pitchFamily="2" charset="-127"/>
                <a:cs typeface="KAElementary" pitchFamily="2" charset="-127"/>
              </a:rPr>
              <a:t> 2025</a:t>
            </a:r>
          </a:p>
        </p:txBody>
      </p:sp>
      <p:sp>
        <p:nvSpPr>
          <p:cNvPr id="73" name="TextBox 72">
            <a:extLst>
              <a:ext uri="{FF2B5EF4-FFF2-40B4-BE49-F238E27FC236}">
                <a16:creationId xmlns:a16="http://schemas.microsoft.com/office/drawing/2014/main" id="{387D55F7-5E3E-E8A9-F3A6-66127E8640E8}"/>
              </a:ext>
            </a:extLst>
          </p:cNvPr>
          <p:cNvSpPr txBox="1"/>
          <p:nvPr>
            <p:custDataLst>
              <p:tags r:id="rId5"/>
            </p:custDataLst>
          </p:nvPr>
        </p:nvSpPr>
        <p:spPr>
          <a:xfrm>
            <a:off x="445839" y="6533041"/>
            <a:ext cx="3356943"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Happy kids tip</a:t>
            </a:r>
          </a:p>
        </p:txBody>
      </p:sp>
      <p:sp>
        <p:nvSpPr>
          <p:cNvPr id="86" name="TextBox 85">
            <a:extLst>
              <a:ext uri="{FF2B5EF4-FFF2-40B4-BE49-F238E27FC236}">
                <a16:creationId xmlns:a16="http://schemas.microsoft.com/office/drawing/2014/main" id="{A3ECB925-B5BB-8DA3-8538-6AAD280E055B}"/>
              </a:ext>
            </a:extLst>
          </p:cNvPr>
          <p:cNvSpPr txBox="1"/>
          <p:nvPr>
            <p:custDataLst>
              <p:tags r:id="rId6"/>
            </p:custDataLst>
          </p:nvPr>
        </p:nvSpPr>
        <p:spPr>
          <a:xfrm>
            <a:off x="497614" y="3774142"/>
            <a:ext cx="3408230" cy="2031325"/>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25" name="TextBox 24">
            <a:extLst>
              <a:ext uri="{FF2B5EF4-FFF2-40B4-BE49-F238E27FC236}">
                <a16:creationId xmlns:a16="http://schemas.microsoft.com/office/drawing/2014/main" id="{AD43CFE5-31CD-F544-DC67-346DB538A747}"/>
              </a:ext>
            </a:extLst>
          </p:cNvPr>
          <p:cNvSpPr txBox="1"/>
          <p:nvPr>
            <p:custDataLst>
              <p:tags r:id="rId7"/>
            </p:custDataLst>
          </p:nvPr>
        </p:nvSpPr>
        <p:spPr>
          <a:xfrm>
            <a:off x="4551649" y="3856596"/>
            <a:ext cx="2669985"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7" name="TextBox 6">
            <a:extLst>
              <a:ext uri="{FF2B5EF4-FFF2-40B4-BE49-F238E27FC236}">
                <a16:creationId xmlns:a16="http://schemas.microsoft.com/office/drawing/2014/main" id="{6B830F03-3FD0-DF5F-C96C-254285AE25B7}"/>
              </a:ext>
            </a:extLst>
          </p:cNvPr>
          <p:cNvSpPr txBox="1"/>
          <p:nvPr>
            <p:custDataLst>
              <p:tags r:id="rId8"/>
            </p:custDataLst>
          </p:nvPr>
        </p:nvSpPr>
        <p:spPr>
          <a:xfrm>
            <a:off x="3633459" y="7167155"/>
            <a:ext cx="3458817"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reminders</a:t>
            </a:r>
          </a:p>
        </p:txBody>
      </p:sp>
      <p:sp>
        <p:nvSpPr>
          <p:cNvPr id="5" name="TextBox 4">
            <a:extLst>
              <a:ext uri="{FF2B5EF4-FFF2-40B4-BE49-F238E27FC236}">
                <a16:creationId xmlns:a16="http://schemas.microsoft.com/office/drawing/2014/main" id="{779C6D75-AA24-2D8B-8E55-06D47002AF87}"/>
              </a:ext>
            </a:extLst>
          </p:cNvPr>
          <p:cNvSpPr txBox="1"/>
          <p:nvPr>
            <p:custDataLst>
              <p:tags r:id="rId9"/>
            </p:custDataLst>
          </p:nvPr>
        </p:nvSpPr>
        <p:spPr>
          <a:xfrm>
            <a:off x="4491979" y="7726936"/>
            <a:ext cx="1500946" cy="1477328"/>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65" name="TextBox 64">
            <a:extLst>
              <a:ext uri="{FF2B5EF4-FFF2-40B4-BE49-F238E27FC236}">
                <a16:creationId xmlns:a16="http://schemas.microsoft.com/office/drawing/2014/main" id="{7DDD29BB-9A52-90D1-0F9C-9D5FD2733C9A}"/>
              </a:ext>
            </a:extLst>
          </p:cNvPr>
          <p:cNvSpPr txBox="1"/>
          <p:nvPr>
            <p:custDataLst>
              <p:tags r:id="rId10"/>
            </p:custDataLst>
          </p:nvPr>
        </p:nvSpPr>
        <p:spPr>
          <a:xfrm>
            <a:off x="-884" y="9516285"/>
            <a:ext cx="2970953" cy="584775"/>
          </a:xfrm>
          <a:prstGeom prst="rect">
            <a:avLst/>
          </a:prstGeom>
          <a:noFill/>
        </p:spPr>
        <p:txBody>
          <a:bodyPr wrap="square" rtlCol="0">
            <a:spAutoFit/>
          </a:bodyPr>
          <a:lstStyle/>
          <a:p>
            <a:pPr algn="ctr"/>
            <a:r>
              <a:rPr lang="en-US" sz="3200" dirty="0">
                <a:solidFill>
                  <a:schemeClr val="bg1"/>
                </a:solidFill>
                <a:latin typeface="KALovekind" pitchFamily="2" charset="0"/>
                <a:ea typeface="KAElementary" pitchFamily="2" charset="-127"/>
                <a:cs typeface="KAElementary" pitchFamily="2" charset="-127"/>
              </a:rPr>
              <a:t>Mrs. Laura Oathout</a:t>
            </a:r>
          </a:p>
        </p:txBody>
      </p:sp>
      <p:sp>
        <p:nvSpPr>
          <p:cNvPr id="94" name="TextBox 93">
            <a:extLst>
              <a:ext uri="{FF2B5EF4-FFF2-40B4-BE49-F238E27FC236}">
                <a16:creationId xmlns:a16="http://schemas.microsoft.com/office/drawing/2014/main" id="{1B30CEFF-B345-734D-76FA-6BD03B899724}"/>
              </a:ext>
            </a:extLst>
          </p:cNvPr>
          <p:cNvSpPr txBox="1"/>
          <p:nvPr>
            <p:custDataLst>
              <p:tags r:id="rId11"/>
            </p:custDataLst>
          </p:nvPr>
        </p:nvSpPr>
        <p:spPr>
          <a:xfrm>
            <a:off x="3124506" y="9598967"/>
            <a:ext cx="2125998" cy="430887"/>
          </a:xfrm>
          <a:prstGeom prst="rect">
            <a:avLst/>
          </a:prstGeom>
          <a:noFill/>
        </p:spPr>
        <p:txBody>
          <a:bodyPr wrap="square" rtlCol="0">
            <a:spAutoFit/>
          </a:bodyPr>
          <a:lstStyle/>
          <a:p>
            <a:r>
              <a:rPr lang="en-US" sz="2200" dirty="0">
                <a:solidFill>
                  <a:schemeClr val="bg1"/>
                </a:solidFill>
                <a:latin typeface="KALovekind" pitchFamily="2" charset="0"/>
                <a:ea typeface="KAElementary" pitchFamily="2" charset="-127"/>
                <a:cs typeface="KAElementary" pitchFamily="2" charset="-127"/>
              </a:rPr>
              <a:t>615-392-5930, ext. 102</a:t>
            </a:r>
          </a:p>
        </p:txBody>
      </p:sp>
      <p:sp>
        <p:nvSpPr>
          <p:cNvPr id="95" name="TextBox 94">
            <a:extLst>
              <a:ext uri="{FF2B5EF4-FFF2-40B4-BE49-F238E27FC236}">
                <a16:creationId xmlns:a16="http://schemas.microsoft.com/office/drawing/2014/main" id="{713F6644-B2B2-4895-94E1-D5D4B847B321}"/>
              </a:ext>
            </a:extLst>
          </p:cNvPr>
          <p:cNvSpPr txBox="1"/>
          <p:nvPr>
            <p:custDataLst>
              <p:tags r:id="rId12"/>
            </p:custDataLst>
          </p:nvPr>
        </p:nvSpPr>
        <p:spPr>
          <a:xfrm>
            <a:off x="5524438" y="9582328"/>
            <a:ext cx="3420399" cy="430887"/>
          </a:xfrm>
          <a:prstGeom prst="rect">
            <a:avLst/>
          </a:prstGeom>
          <a:noFill/>
        </p:spPr>
        <p:txBody>
          <a:bodyPr wrap="square" rtlCol="0">
            <a:spAutoFit/>
          </a:bodyPr>
          <a:lstStyle/>
          <a:p>
            <a:r>
              <a:rPr lang="en-US" sz="2200" dirty="0" err="1">
                <a:solidFill>
                  <a:schemeClr val="bg1"/>
                </a:solidFill>
                <a:latin typeface="KALovekind" pitchFamily="2" charset="0"/>
                <a:ea typeface="KAElementary" pitchFamily="2" charset="-127"/>
                <a:cs typeface="KAElementary" pitchFamily="2" charset="-127"/>
              </a:rPr>
              <a:t>laura.oathout@wcs.edu</a:t>
            </a:r>
            <a:endParaRPr lang="en-US" sz="2200" dirty="0">
              <a:solidFill>
                <a:schemeClr val="bg1"/>
              </a:solidFill>
              <a:latin typeface="KALovekind" pitchFamily="2" charset="0"/>
              <a:ea typeface="KAElementary" pitchFamily="2" charset="-127"/>
              <a:cs typeface="KAElementary" pitchFamily="2" charset="-127"/>
            </a:endParaRPr>
          </a:p>
        </p:txBody>
      </p:sp>
      <p:pic>
        <p:nvPicPr>
          <p:cNvPr id="159" name="Picture 158" descr="A black phone receiver in a white circle&#10;&#10;Description automatically generated">
            <a:extLst>
              <a:ext uri="{FF2B5EF4-FFF2-40B4-BE49-F238E27FC236}">
                <a16:creationId xmlns:a16="http://schemas.microsoft.com/office/drawing/2014/main" id="{AE27DE81-0F0D-F6C6-BF58-E8D37C0F4C24}"/>
              </a:ext>
            </a:extLst>
          </p:cNvPr>
          <p:cNvPicPr>
            <a:picLocks noChangeAspect="1"/>
          </p:cNvPicPr>
          <p:nvPr>
            <p:custDataLst>
              <p:tags r:id="rId13"/>
            </p:custDataLst>
          </p:nvPr>
        </p:nvPicPr>
        <p:blipFill>
          <a:blip r:embed="rId19"/>
          <a:stretch>
            <a:fillRect/>
          </a:stretch>
        </p:blipFill>
        <p:spPr>
          <a:xfrm>
            <a:off x="2744621" y="9619851"/>
            <a:ext cx="373295" cy="373295"/>
          </a:xfrm>
          <a:prstGeom prst="rect">
            <a:avLst/>
          </a:prstGeom>
        </p:spPr>
      </p:pic>
      <p:pic>
        <p:nvPicPr>
          <p:cNvPr id="160" name="Picture 159" descr="A black and white circle with a letter in it&#10;&#10;Description automatically generated">
            <a:extLst>
              <a:ext uri="{FF2B5EF4-FFF2-40B4-BE49-F238E27FC236}">
                <a16:creationId xmlns:a16="http://schemas.microsoft.com/office/drawing/2014/main" id="{2448850C-37F2-0942-5D33-5A32554F47F7}"/>
              </a:ext>
            </a:extLst>
          </p:cNvPr>
          <p:cNvPicPr>
            <a:picLocks noChangeAspect="1"/>
          </p:cNvPicPr>
          <p:nvPr>
            <p:custDataLst>
              <p:tags r:id="rId14"/>
            </p:custDataLst>
          </p:nvPr>
        </p:nvPicPr>
        <p:blipFill>
          <a:blip r:embed="rId20"/>
          <a:stretch>
            <a:fillRect/>
          </a:stretch>
        </p:blipFill>
        <p:spPr>
          <a:xfrm>
            <a:off x="5137963" y="9603037"/>
            <a:ext cx="386475" cy="386475"/>
          </a:xfrm>
          <a:prstGeom prst="rect">
            <a:avLst/>
          </a:prstGeom>
        </p:spPr>
      </p:pic>
      <p:sp>
        <p:nvSpPr>
          <p:cNvPr id="8" name="TextBox 7">
            <a:extLst>
              <a:ext uri="{FF2B5EF4-FFF2-40B4-BE49-F238E27FC236}">
                <a16:creationId xmlns:a16="http://schemas.microsoft.com/office/drawing/2014/main" id="{758A07D8-132B-D952-8B7F-4B72871F42AF}"/>
              </a:ext>
            </a:extLst>
          </p:cNvPr>
          <p:cNvSpPr txBox="1"/>
          <p:nvPr>
            <p:custDataLst>
              <p:tags r:id="rId15"/>
            </p:custDataLst>
          </p:nvPr>
        </p:nvSpPr>
        <p:spPr>
          <a:xfrm>
            <a:off x="-1171049" y="-355339"/>
            <a:ext cx="7747902" cy="2015936"/>
          </a:xfrm>
          <a:prstGeom prst="rect">
            <a:avLst/>
          </a:prstGeom>
          <a:noFill/>
        </p:spPr>
        <p:txBody>
          <a:bodyPr wrap="square" rtlCol="0">
            <a:spAutoFit/>
          </a:bodyPr>
          <a:lstStyle/>
          <a:p>
            <a:pPr algn="ctr"/>
            <a:r>
              <a:rPr lang="en-US" sz="12500" dirty="0">
                <a:latin typeface="KAHoneybun" pitchFamily="2" charset="0"/>
                <a:ea typeface="KAHoney" panose="02000803000000000000" pitchFamily="2" charset="0"/>
                <a:cs typeface="KAElementary" pitchFamily="2" charset="-127"/>
              </a:rPr>
              <a:t>Counseling</a:t>
            </a:r>
          </a:p>
        </p:txBody>
      </p:sp>
      <p:sp>
        <p:nvSpPr>
          <p:cNvPr id="133" name="TextBox 132">
            <a:extLst>
              <a:ext uri="{FF2B5EF4-FFF2-40B4-BE49-F238E27FC236}">
                <a16:creationId xmlns:a16="http://schemas.microsoft.com/office/drawing/2014/main" id="{90B7B189-8A06-8C2D-AC29-72D31B1029B1}"/>
              </a:ext>
            </a:extLst>
          </p:cNvPr>
          <p:cNvSpPr txBox="1"/>
          <p:nvPr>
            <p:custDataLst>
              <p:tags r:id="rId16"/>
            </p:custDataLst>
          </p:nvPr>
        </p:nvSpPr>
        <p:spPr>
          <a:xfrm>
            <a:off x="4357260" y="3397265"/>
            <a:ext cx="3130998"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Upcoming events</a:t>
            </a:r>
          </a:p>
        </p:txBody>
      </p:sp>
    </p:spTree>
    <p:extLst>
      <p:ext uri="{BB962C8B-B14F-4D97-AF65-F5344CB8AC3E}">
        <p14:creationId xmlns:p14="http://schemas.microsoft.com/office/powerpoint/2010/main" val="4141004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a:blip r:embed="rId4"/>
          <a:stretch>
            <a:fillRect/>
          </a:stretch>
        </a:blipFill>
        <a:effectLst/>
      </p:bgPr>
    </p:bg>
    <p:spTree>
      <p:nvGrpSpPr>
        <p:cNvPr id="1" name=""/>
        <p:cNvGrpSpPr/>
        <p:nvPr/>
      </p:nvGrpSpPr>
      <p:grpSpPr>
        <a:xfrm>
          <a:off x="0" y="0"/>
          <a:ext cx="0" cy="0"/>
          <a:chOff x="0" y="0"/>
          <a:chExt cx="0" cy="0"/>
        </a:xfrm>
      </p:grpSpPr>
      <p:pic>
        <p:nvPicPr>
          <p:cNvPr id="2" name="Picture 1">
            <a:hlinkClick r:id="rId5"/>
            <a:extLst>
              <a:ext uri="{FF2B5EF4-FFF2-40B4-BE49-F238E27FC236}">
                <a16:creationId xmlns:a16="http://schemas.microsoft.com/office/drawing/2014/main" id="{F597F8AE-197B-9907-1229-C2FEB7567265}"/>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131252" y="8897382"/>
            <a:ext cx="1104973" cy="1171419"/>
          </a:xfrm>
          <a:prstGeom prst="rect">
            <a:avLst/>
          </a:prstGeom>
        </p:spPr>
      </p:pic>
      <p:pic>
        <p:nvPicPr>
          <p:cNvPr id="7" name="Picture 6">
            <a:hlinkClick r:id="rId7"/>
            <a:extLst>
              <a:ext uri="{FF2B5EF4-FFF2-40B4-BE49-F238E27FC236}">
                <a16:creationId xmlns:a16="http://schemas.microsoft.com/office/drawing/2014/main" id="{EBAF19EA-3B6B-1554-5CF0-2489C440A0EB}"/>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494217" y="8812872"/>
            <a:ext cx="1181463" cy="1183115"/>
          </a:xfrm>
          <a:prstGeom prst="rect">
            <a:avLst/>
          </a:prstGeom>
        </p:spPr>
      </p:pic>
    </p:spTree>
    <p:extLst>
      <p:ext uri="{BB962C8B-B14F-4D97-AF65-F5344CB8AC3E}">
        <p14:creationId xmlns:p14="http://schemas.microsoft.com/office/powerpoint/2010/main" val="886559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18"/>
          <a:stretch>
            <a:fillRect/>
          </a:stretch>
        </a:blipFill>
        <a:effectLst/>
      </p:bgPr>
    </p:bg>
    <p:spTree>
      <p:nvGrpSpPr>
        <p:cNvPr id="1" name="">
          <a:extLst>
            <a:ext uri="{FF2B5EF4-FFF2-40B4-BE49-F238E27FC236}">
              <a16:creationId xmlns:a16="http://schemas.microsoft.com/office/drawing/2014/main" id="{FAEA665A-3DD9-4FFA-8ECF-04B0E1689B16}"/>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0418BB44-10D8-1B57-FC7D-2F4B269934F7}"/>
              </a:ext>
            </a:extLst>
          </p:cNvPr>
          <p:cNvSpPr txBox="1"/>
          <p:nvPr>
            <p:custDataLst>
              <p:tags r:id="rId1"/>
            </p:custDataLst>
          </p:nvPr>
        </p:nvSpPr>
        <p:spPr>
          <a:xfrm>
            <a:off x="-1211973" y="1016667"/>
            <a:ext cx="7772400" cy="1569660"/>
          </a:xfrm>
          <a:prstGeom prst="rect">
            <a:avLst/>
          </a:prstGeom>
          <a:noFill/>
        </p:spPr>
        <p:txBody>
          <a:bodyPr wrap="square" rtlCol="0">
            <a:spAutoFit/>
          </a:bodyPr>
          <a:lstStyle/>
          <a:p>
            <a:pPr algn="ctr"/>
            <a:r>
              <a:rPr lang="en-US" sz="9300" dirty="0">
                <a:latin typeface="APLCAPSLOCK" panose="02000603000000000000" pitchFamily="2" charset="0"/>
                <a:ea typeface="APLCAPSLOCK" panose="02000603000000000000" pitchFamily="2" charset="0"/>
                <a:cs typeface="KAElementary" pitchFamily="2" charset="-127"/>
              </a:rPr>
              <a:t>newsletter</a:t>
            </a:r>
          </a:p>
        </p:txBody>
      </p:sp>
      <p:sp>
        <p:nvSpPr>
          <p:cNvPr id="79" name="TextBox 78">
            <a:extLst>
              <a:ext uri="{FF2B5EF4-FFF2-40B4-BE49-F238E27FC236}">
                <a16:creationId xmlns:a16="http://schemas.microsoft.com/office/drawing/2014/main" id="{2DBE3D11-99A1-ADE0-9906-09314BBC2C09}"/>
              </a:ext>
            </a:extLst>
          </p:cNvPr>
          <p:cNvSpPr txBox="1"/>
          <p:nvPr>
            <p:custDataLst>
              <p:tags r:id="rId2"/>
            </p:custDataLst>
          </p:nvPr>
        </p:nvSpPr>
        <p:spPr>
          <a:xfrm>
            <a:off x="424691" y="6965109"/>
            <a:ext cx="3371810" cy="2323713"/>
          </a:xfrm>
          <a:prstGeom prst="rect">
            <a:avLst/>
          </a:prstGeom>
          <a:noFill/>
        </p:spPr>
        <p:txBody>
          <a:bodyPr wrap="square" rtlCol="0">
            <a:spAutoFit/>
          </a:bodyPr>
          <a:lstStyle/>
          <a:p>
            <a:pPr algn="ctr"/>
            <a:r>
              <a:rPr lang="en-US" sz="1450" dirty="0">
                <a:solidFill>
                  <a:srgbClr val="0E0E0E"/>
                </a:solidFill>
                <a:effectLst/>
                <a:latin typeface="APLPAPATROLL" panose="02000603000000000000" pitchFamily="2" charset="0"/>
                <a:ea typeface="APLPAPATROLL" panose="02000603000000000000" pitchFamily="2" charset="0"/>
              </a:rPr>
              <a:t>Back-to-school season is an exciting time! To help your child transition smoothly, establish a consistent bedtime and morning routine to set them up for success. Stay involved by checking backpacks for important notices and helping your child stay organized. Most importantly, talk with your child daily about their experiences to show your support and stay connected.</a:t>
            </a:r>
          </a:p>
        </p:txBody>
      </p:sp>
      <p:sp>
        <p:nvSpPr>
          <p:cNvPr id="177" name="TextBox 176">
            <a:extLst>
              <a:ext uri="{FF2B5EF4-FFF2-40B4-BE49-F238E27FC236}">
                <a16:creationId xmlns:a16="http://schemas.microsoft.com/office/drawing/2014/main" id="{4D012C3B-2E89-1BAA-EBD9-B5980797D244}"/>
              </a:ext>
            </a:extLst>
          </p:cNvPr>
          <p:cNvSpPr txBox="1"/>
          <p:nvPr>
            <p:custDataLst>
              <p:tags r:id="rId3"/>
            </p:custDataLst>
          </p:nvPr>
        </p:nvSpPr>
        <p:spPr>
          <a:xfrm>
            <a:off x="-368258" y="2100093"/>
            <a:ext cx="4081044" cy="1107996"/>
          </a:xfrm>
          <a:prstGeom prst="rect">
            <a:avLst/>
          </a:prstGeom>
          <a:noFill/>
        </p:spPr>
        <p:txBody>
          <a:bodyPr wrap="square" rtlCol="0">
            <a:spAutoFit/>
          </a:bodyPr>
          <a:lstStyle/>
          <a:p>
            <a:pPr algn="ctr"/>
            <a:r>
              <a:rPr lang="en-US" sz="6600" dirty="0">
                <a:solidFill>
                  <a:srgbClr val="66FFFB"/>
                </a:solidFill>
                <a:latin typeface="KAElementary" pitchFamily="2" charset="-127"/>
                <a:ea typeface="KAElementary" pitchFamily="2" charset="-127"/>
                <a:cs typeface="KAElementary" pitchFamily="2" charset="-127"/>
              </a:rPr>
              <a:t>august</a:t>
            </a:r>
            <a:r>
              <a:rPr lang="en-US" sz="6600" dirty="0">
                <a:solidFill>
                  <a:schemeClr val="bg1"/>
                </a:solidFill>
                <a:latin typeface="KAElementary" pitchFamily="2" charset="-127"/>
                <a:ea typeface="KAElementary" pitchFamily="2" charset="-127"/>
                <a:cs typeface="KAElementary" pitchFamily="2" charset="-127"/>
              </a:rPr>
              <a:t> </a:t>
            </a:r>
            <a:r>
              <a:rPr lang="en-US" sz="6600" dirty="0">
                <a:solidFill>
                  <a:srgbClr val="66FFFB"/>
                </a:solidFill>
                <a:latin typeface="KAElementary" pitchFamily="2" charset="-127"/>
                <a:ea typeface="KAElementary" pitchFamily="2" charset="-127"/>
                <a:cs typeface="KAElementary" pitchFamily="2" charset="-127"/>
              </a:rPr>
              <a:t>2024</a:t>
            </a:r>
          </a:p>
        </p:txBody>
      </p:sp>
      <p:sp>
        <p:nvSpPr>
          <p:cNvPr id="56" name="TextBox 55">
            <a:extLst>
              <a:ext uri="{FF2B5EF4-FFF2-40B4-BE49-F238E27FC236}">
                <a16:creationId xmlns:a16="http://schemas.microsoft.com/office/drawing/2014/main" id="{450901F7-EC88-BB21-5466-AA852CE051D1}"/>
              </a:ext>
            </a:extLst>
          </p:cNvPr>
          <p:cNvSpPr txBox="1"/>
          <p:nvPr>
            <p:custDataLst>
              <p:tags r:id="rId4"/>
            </p:custDataLst>
          </p:nvPr>
        </p:nvSpPr>
        <p:spPr>
          <a:xfrm>
            <a:off x="418940" y="3290132"/>
            <a:ext cx="3440359"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Monthly focus</a:t>
            </a:r>
          </a:p>
        </p:txBody>
      </p:sp>
      <p:sp>
        <p:nvSpPr>
          <p:cNvPr id="59" name="TextBox 58">
            <a:extLst>
              <a:ext uri="{FF2B5EF4-FFF2-40B4-BE49-F238E27FC236}">
                <a16:creationId xmlns:a16="http://schemas.microsoft.com/office/drawing/2014/main" id="{2598EF44-054D-7844-A61C-D663C627B03F}"/>
              </a:ext>
            </a:extLst>
          </p:cNvPr>
          <p:cNvSpPr txBox="1"/>
          <p:nvPr>
            <p:custDataLst>
              <p:tags r:id="rId5"/>
            </p:custDataLst>
          </p:nvPr>
        </p:nvSpPr>
        <p:spPr>
          <a:xfrm>
            <a:off x="3762817" y="7162669"/>
            <a:ext cx="3458817"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reminders</a:t>
            </a:r>
          </a:p>
        </p:txBody>
      </p:sp>
      <p:sp>
        <p:nvSpPr>
          <p:cNvPr id="133" name="TextBox 132">
            <a:extLst>
              <a:ext uri="{FF2B5EF4-FFF2-40B4-BE49-F238E27FC236}">
                <a16:creationId xmlns:a16="http://schemas.microsoft.com/office/drawing/2014/main" id="{DEA3CADB-3ED5-8809-1EDE-47B2167ABA6C}"/>
              </a:ext>
            </a:extLst>
          </p:cNvPr>
          <p:cNvSpPr txBox="1"/>
          <p:nvPr>
            <p:custDataLst>
              <p:tags r:id="rId6"/>
            </p:custDataLst>
          </p:nvPr>
        </p:nvSpPr>
        <p:spPr>
          <a:xfrm>
            <a:off x="4311224" y="3397462"/>
            <a:ext cx="3130998"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Upcoming events</a:t>
            </a:r>
          </a:p>
        </p:txBody>
      </p:sp>
      <p:sp>
        <p:nvSpPr>
          <p:cNvPr id="73" name="TextBox 72">
            <a:extLst>
              <a:ext uri="{FF2B5EF4-FFF2-40B4-BE49-F238E27FC236}">
                <a16:creationId xmlns:a16="http://schemas.microsoft.com/office/drawing/2014/main" id="{2727AFAD-FD91-2AD0-68A0-2D6E79552507}"/>
              </a:ext>
            </a:extLst>
          </p:cNvPr>
          <p:cNvSpPr txBox="1"/>
          <p:nvPr>
            <p:custDataLst>
              <p:tags r:id="rId7"/>
            </p:custDataLst>
          </p:nvPr>
        </p:nvSpPr>
        <p:spPr>
          <a:xfrm>
            <a:off x="445839" y="6533041"/>
            <a:ext cx="3356943"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Happy kids tip</a:t>
            </a:r>
          </a:p>
        </p:txBody>
      </p:sp>
      <p:sp>
        <p:nvSpPr>
          <p:cNvPr id="86" name="TextBox 85">
            <a:extLst>
              <a:ext uri="{FF2B5EF4-FFF2-40B4-BE49-F238E27FC236}">
                <a16:creationId xmlns:a16="http://schemas.microsoft.com/office/drawing/2014/main" id="{D0241464-CCDE-005F-4956-E05A8B811411}"/>
              </a:ext>
            </a:extLst>
          </p:cNvPr>
          <p:cNvSpPr txBox="1"/>
          <p:nvPr>
            <p:custDataLst>
              <p:tags r:id="rId8"/>
            </p:custDataLst>
          </p:nvPr>
        </p:nvSpPr>
        <p:spPr>
          <a:xfrm>
            <a:off x="497614" y="3774142"/>
            <a:ext cx="3408230" cy="2031325"/>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26" name="TextBox 25">
            <a:extLst>
              <a:ext uri="{FF2B5EF4-FFF2-40B4-BE49-F238E27FC236}">
                <a16:creationId xmlns:a16="http://schemas.microsoft.com/office/drawing/2014/main" id="{0DE7CE20-B2F6-FD72-2589-482FB66CB490}"/>
              </a:ext>
            </a:extLst>
          </p:cNvPr>
          <p:cNvSpPr txBox="1"/>
          <p:nvPr>
            <p:custDataLst>
              <p:tags r:id="rId9"/>
            </p:custDataLst>
          </p:nvPr>
        </p:nvSpPr>
        <p:spPr>
          <a:xfrm>
            <a:off x="4532029" y="7705106"/>
            <a:ext cx="2295270" cy="1477328"/>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75" name="TextBox 74">
            <a:extLst>
              <a:ext uri="{FF2B5EF4-FFF2-40B4-BE49-F238E27FC236}">
                <a16:creationId xmlns:a16="http://schemas.microsoft.com/office/drawing/2014/main" id="{8D488C05-B2E8-FC3E-CDB3-376EC7AFB34C}"/>
              </a:ext>
            </a:extLst>
          </p:cNvPr>
          <p:cNvSpPr txBox="1"/>
          <p:nvPr>
            <p:custDataLst>
              <p:tags r:id="rId10"/>
            </p:custDataLst>
          </p:nvPr>
        </p:nvSpPr>
        <p:spPr>
          <a:xfrm>
            <a:off x="4453226" y="3895400"/>
            <a:ext cx="2842811"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8" name="TextBox 7">
            <a:extLst>
              <a:ext uri="{FF2B5EF4-FFF2-40B4-BE49-F238E27FC236}">
                <a16:creationId xmlns:a16="http://schemas.microsoft.com/office/drawing/2014/main" id="{E3D4AA96-B291-CAFD-76C8-096C2B3A2093}"/>
              </a:ext>
            </a:extLst>
          </p:cNvPr>
          <p:cNvSpPr txBox="1"/>
          <p:nvPr>
            <p:custDataLst>
              <p:tags r:id="rId11"/>
            </p:custDataLst>
          </p:nvPr>
        </p:nvSpPr>
        <p:spPr>
          <a:xfrm>
            <a:off x="-1171049" y="-355339"/>
            <a:ext cx="7747902" cy="2015936"/>
          </a:xfrm>
          <a:prstGeom prst="rect">
            <a:avLst/>
          </a:prstGeom>
          <a:noFill/>
        </p:spPr>
        <p:txBody>
          <a:bodyPr wrap="square" rtlCol="0">
            <a:spAutoFit/>
          </a:bodyPr>
          <a:lstStyle/>
          <a:p>
            <a:pPr algn="ctr"/>
            <a:r>
              <a:rPr lang="en-US" sz="12500" dirty="0">
                <a:latin typeface="KAHoneybun" pitchFamily="2" charset="0"/>
                <a:ea typeface="KAHoney" panose="02000803000000000000" pitchFamily="2" charset="0"/>
                <a:cs typeface="KAElementary" pitchFamily="2" charset="-127"/>
              </a:rPr>
              <a:t>Counseling</a:t>
            </a:r>
          </a:p>
        </p:txBody>
      </p:sp>
      <p:sp>
        <p:nvSpPr>
          <p:cNvPr id="89" name="TextBox 88">
            <a:extLst>
              <a:ext uri="{FF2B5EF4-FFF2-40B4-BE49-F238E27FC236}">
                <a16:creationId xmlns:a16="http://schemas.microsoft.com/office/drawing/2014/main" id="{37AAE4C4-34DC-8305-D722-DC8FCA4F3F12}"/>
              </a:ext>
            </a:extLst>
          </p:cNvPr>
          <p:cNvSpPr txBox="1"/>
          <p:nvPr>
            <p:custDataLst>
              <p:tags r:id="rId12"/>
            </p:custDataLst>
          </p:nvPr>
        </p:nvSpPr>
        <p:spPr>
          <a:xfrm>
            <a:off x="-884" y="9516285"/>
            <a:ext cx="2970953" cy="584775"/>
          </a:xfrm>
          <a:prstGeom prst="rect">
            <a:avLst/>
          </a:prstGeom>
          <a:noFill/>
        </p:spPr>
        <p:txBody>
          <a:bodyPr wrap="square" rtlCol="0">
            <a:spAutoFit/>
          </a:bodyPr>
          <a:lstStyle/>
          <a:p>
            <a:pPr algn="ctr"/>
            <a:r>
              <a:rPr lang="en-US" sz="3200" dirty="0">
                <a:solidFill>
                  <a:schemeClr val="bg1"/>
                </a:solidFill>
                <a:latin typeface="KALovekind" pitchFamily="2" charset="0"/>
                <a:ea typeface="KAElementary" pitchFamily="2" charset="-127"/>
                <a:cs typeface="KAElementary" pitchFamily="2" charset="-127"/>
              </a:rPr>
              <a:t>Mrs. Laura Oathout</a:t>
            </a:r>
          </a:p>
        </p:txBody>
      </p:sp>
      <p:pic>
        <p:nvPicPr>
          <p:cNvPr id="90" name="Picture 89" descr="A black phone receiver in a white circle&#10;&#10;Description automatically generated">
            <a:extLst>
              <a:ext uri="{FF2B5EF4-FFF2-40B4-BE49-F238E27FC236}">
                <a16:creationId xmlns:a16="http://schemas.microsoft.com/office/drawing/2014/main" id="{58C39262-CBD2-9309-F3B2-1ADFC895AC27}"/>
              </a:ext>
            </a:extLst>
          </p:cNvPr>
          <p:cNvPicPr>
            <a:picLocks noChangeAspect="1"/>
          </p:cNvPicPr>
          <p:nvPr>
            <p:custDataLst>
              <p:tags r:id="rId13"/>
            </p:custDataLst>
          </p:nvPr>
        </p:nvPicPr>
        <p:blipFill>
          <a:blip r:embed="rId19"/>
          <a:stretch>
            <a:fillRect/>
          </a:stretch>
        </p:blipFill>
        <p:spPr>
          <a:xfrm>
            <a:off x="2744621" y="9619851"/>
            <a:ext cx="373295" cy="373295"/>
          </a:xfrm>
          <a:prstGeom prst="rect">
            <a:avLst/>
          </a:prstGeom>
        </p:spPr>
      </p:pic>
      <p:pic>
        <p:nvPicPr>
          <p:cNvPr id="92" name="Picture 91" descr="A black and white circle with a letter in it&#10;&#10;Description automatically generated">
            <a:extLst>
              <a:ext uri="{FF2B5EF4-FFF2-40B4-BE49-F238E27FC236}">
                <a16:creationId xmlns:a16="http://schemas.microsoft.com/office/drawing/2014/main" id="{78598A0D-1FD7-E851-3D9A-2F6D26F13FDA}"/>
              </a:ext>
            </a:extLst>
          </p:cNvPr>
          <p:cNvPicPr>
            <a:picLocks noChangeAspect="1"/>
          </p:cNvPicPr>
          <p:nvPr>
            <p:custDataLst>
              <p:tags r:id="rId14"/>
            </p:custDataLst>
          </p:nvPr>
        </p:nvPicPr>
        <p:blipFill>
          <a:blip r:embed="rId20"/>
          <a:stretch>
            <a:fillRect/>
          </a:stretch>
        </p:blipFill>
        <p:spPr>
          <a:xfrm>
            <a:off x="5137963" y="9603037"/>
            <a:ext cx="386475" cy="386475"/>
          </a:xfrm>
          <a:prstGeom prst="rect">
            <a:avLst/>
          </a:prstGeom>
        </p:spPr>
      </p:pic>
      <p:sp>
        <p:nvSpPr>
          <p:cNvPr id="96" name="TextBox 95">
            <a:extLst>
              <a:ext uri="{FF2B5EF4-FFF2-40B4-BE49-F238E27FC236}">
                <a16:creationId xmlns:a16="http://schemas.microsoft.com/office/drawing/2014/main" id="{21C474D6-45C0-9A95-7A4F-4146FBEF953D}"/>
              </a:ext>
            </a:extLst>
          </p:cNvPr>
          <p:cNvSpPr txBox="1"/>
          <p:nvPr>
            <p:custDataLst>
              <p:tags r:id="rId15"/>
            </p:custDataLst>
          </p:nvPr>
        </p:nvSpPr>
        <p:spPr>
          <a:xfrm>
            <a:off x="3124506" y="9598967"/>
            <a:ext cx="2125998" cy="430887"/>
          </a:xfrm>
          <a:prstGeom prst="rect">
            <a:avLst/>
          </a:prstGeom>
          <a:noFill/>
        </p:spPr>
        <p:txBody>
          <a:bodyPr wrap="square" rtlCol="0">
            <a:spAutoFit/>
          </a:bodyPr>
          <a:lstStyle/>
          <a:p>
            <a:r>
              <a:rPr lang="en-US" sz="2200" dirty="0">
                <a:solidFill>
                  <a:schemeClr val="bg1"/>
                </a:solidFill>
                <a:latin typeface="KALovekind" pitchFamily="2" charset="0"/>
                <a:ea typeface="KAElementary" pitchFamily="2" charset="-127"/>
                <a:cs typeface="KAElementary" pitchFamily="2" charset="-127"/>
              </a:rPr>
              <a:t>615-392-5930, ext. 102</a:t>
            </a:r>
          </a:p>
        </p:txBody>
      </p:sp>
      <p:sp>
        <p:nvSpPr>
          <p:cNvPr id="97" name="TextBox 96">
            <a:extLst>
              <a:ext uri="{FF2B5EF4-FFF2-40B4-BE49-F238E27FC236}">
                <a16:creationId xmlns:a16="http://schemas.microsoft.com/office/drawing/2014/main" id="{95E9C0DD-75E0-63C9-410C-E891C9BC975D}"/>
              </a:ext>
            </a:extLst>
          </p:cNvPr>
          <p:cNvSpPr txBox="1"/>
          <p:nvPr>
            <p:custDataLst>
              <p:tags r:id="rId16"/>
            </p:custDataLst>
          </p:nvPr>
        </p:nvSpPr>
        <p:spPr>
          <a:xfrm>
            <a:off x="5524438" y="9582328"/>
            <a:ext cx="3420399" cy="430887"/>
          </a:xfrm>
          <a:prstGeom prst="rect">
            <a:avLst/>
          </a:prstGeom>
          <a:noFill/>
        </p:spPr>
        <p:txBody>
          <a:bodyPr wrap="square" rtlCol="0">
            <a:spAutoFit/>
          </a:bodyPr>
          <a:lstStyle/>
          <a:p>
            <a:r>
              <a:rPr lang="en-US" sz="2200" dirty="0" err="1">
                <a:solidFill>
                  <a:schemeClr val="bg1"/>
                </a:solidFill>
                <a:latin typeface="KALovekind" pitchFamily="2" charset="0"/>
                <a:ea typeface="KAElementary" pitchFamily="2" charset="-127"/>
                <a:cs typeface="KAElementary" pitchFamily="2" charset="-127"/>
              </a:rPr>
              <a:t>laura.oathout@wcs.edu</a:t>
            </a:r>
            <a:endParaRPr lang="en-US" sz="2200" dirty="0">
              <a:solidFill>
                <a:schemeClr val="bg1"/>
              </a:solidFill>
              <a:latin typeface="KALovekind" pitchFamily="2" charset="0"/>
              <a:ea typeface="KAElementary" pitchFamily="2" charset="-127"/>
              <a:cs typeface="KAElementary" pitchFamily="2" charset="-127"/>
            </a:endParaRPr>
          </a:p>
        </p:txBody>
      </p:sp>
    </p:spTree>
    <p:extLst>
      <p:ext uri="{BB962C8B-B14F-4D97-AF65-F5344CB8AC3E}">
        <p14:creationId xmlns:p14="http://schemas.microsoft.com/office/powerpoint/2010/main" val="2973476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18"/>
          <a:stretch>
            <a:fillRect/>
          </a:stretch>
        </a:blipFill>
        <a:effectLst/>
      </p:bgPr>
    </p:bg>
    <p:spTree>
      <p:nvGrpSpPr>
        <p:cNvPr id="1" name="">
          <a:extLst>
            <a:ext uri="{FF2B5EF4-FFF2-40B4-BE49-F238E27FC236}">
              <a16:creationId xmlns:a16="http://schemas.microsoft.com/office/drawing/2014/main" id="{591F04A9-74C6-2903-1E88-178106A9A593}"/>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CD2A2DDA-9483-F84C-7D7D-0005C4014D9A}"/>
              </a:ext>
            </a:extLst>
          </p:cNvPr>
          <p:cNvSpPr txBox="1"/>
          <p:nvPr>
            <p:custDataLst>
              <p:tags r:id="rId1"/>
            </p:custDataLst>
          </p:nvPr>
        </p:nvSpPr>
        <p:spPr>
          <a:xfrm>
            <a:off x="-1196710" y="985654"/>
            <a:ext cx="7772400" cy="1569660"/>
          </a:xfrm>
          <a:prstGeom prst="rect">
            <a:avLst/>
          </a:prstGeom>
          <a:noFill/>
        </p:spPr>
        <p:txBody>
          <a:bodyPr wrap="square" rtlCol="0">
            <a:spAutoFit/>
          </a:bodyPr>
          <a:lstStyle/>
          <a:p>
            <a:pPr algn="ctr"/>
            <a:r>
              <a:rPr lang="en-US" sz="9300" dirty="0">
                <a:latin typeface="APLCAPSLOCK" panose="02000603000000000000" pitchFamily="2" charset="0"/>
                <a:ea typeface="APLCAPSLOCK" panose="02000603000000000000" pitchFamily="2" charset="0"/>
                <a:cs typeface="KAElementary" pitchFamily="2" charset="-127"/>
              </a:rPr>
              <a:t>newsletter</a:t>
            </a:r>
          </a:p>
        </p:txBody>
      </p:sp>
      <p:sp>
        <p:nvSpPr>
          <p:cNvPr id="8" name="TextBox 7">
            <a:extLst>
              <a:ext uri="{FF2B5EF4-FFF2-40B4-BE49-F238E27FC236}">
                <a16:creationId xmlns:a16="http://schemas.microsoft.com/office/drawing/2014/main" id="{7513BB02-BD43-50C2-EDC5-49CE1E768B54}"/>
              </a:ext>
            </a:extLst>
          </p:cNvPr>
          <p:cNvSpPr txBox="1"/>
          <p:nvPr>
            <p:custDataLst>
              <p:tags r:id="rId2"/>
            </p:custDataLst>
          </p:nvPr>
        </p:nvSpPr>
        <p:spPr>
          <a:xfrm>
            <a:off x="-1171049" y="-355339"/>
            <a:ext cx="7747902" cy="2015936"/>
          </a:xfrm>
          <a:prstGeom prst="rect">
            <a:avLst/>
          </a:prstGeom>
          <a:noFill/>
        </p:spPr>
        <p:txBody>
          <a:bodyPr wrap="square" rtlCol="0">
            <a:spAutoFit/>
          </a:bodyPr>
          <a:lstStyle/>
          <a:p>
            <a:pPr algn="ctr"/>
            <a:r>
              <a:rPr lang="en-US" sz="12500" dirty="0">
                <a:latin typeface="KAHoneybun" pitchFamily="2" charset="0"/>
                <a:ea typeface="KAHoney" panose="02000803000000000000" pitchFamily="2" charset="0"/>
                <a:cs typeface="KAElementary" pitchFamily="2" charset="-127"/>
              </a:rPr>
              <a:t>Counseling</a:t>
            </a:r>
          </a:p>
        </p:txBody>
      </p:sp>
      <p:sp>
        <p:nvSpPr>
          <p:cNvPr id="79" name="TextBox 78">
            <a:extLst>
              <a:ext uri="{FF2B5EF4-FFF2-40B4-BE49-F238E27FC236}">
                <a16:creationId xmlns:a16="http://schemas.microsoft.com/office/drawing/2014/main" id="{5C6689CA-53FA-64A4-D9CB-64C9385BD100}"/>
              </a:ext>
            </a:extLst>
          </p:cNvPr>
          <p:cNvSpPr txBox="1"/>
          <p:nvPr>
            <p:custDataLst>
              <p:tags r:id="rId3"/>
            </p:custDataLst>
          </p:nvPr>
        </p:nvSpPr>
        <p:spPr>
          <a:xfrm>
            <a:off x="425817" y="6975925"/>
            <a:ext cx="3441954" cy="2246769"/>
          </a:xfrm>
          <a:prstGeom prst="rect">
            <a:avLst/>
          </a:prstGeom>
          <a:noFill/>
        </p:spPr>
        <p:txBody>
          <a:bodyPr wrap="square" rtlCol="0">
            <a:spAutoFit/>
          </a:bodyPr>
          <a:lstStyle/>
          <a:p>
            <a:pPr algn="ctr"/>
            <a:r>
              <a:rPr lang="en-US" sz="1400" dirty="0">
                <a:solidFill>
                  <a:srgbClr val="0E0E0E"/>
                </a:solidFill>
                <a:effectLst/>
                <a:latin typeface="APLPAPATROLL" panose="02000603000000000000" pitchFamily="2" charset="0"/>
                <a:ea typeface="APLPAPATROLL" panose="02000603000000000000" pitchFamily="2" charset="0"/>
              </a:rPr>
              <a:t>Reading with your child is one of the most valuable things you can do to support their learning and growth. It helps build their vocabulary, improve comprehension, and spark their imagination. Sharing a book together also creates a special bonding time and shows your child that reading is fun and important. Even just 15 minutes a day can make a big difference in their academic success and love of learning!</a:t>
            </a:r>
          </a:p>
        </p:txBody>
      </p:sp>
      <p:sp>
        <p:nvSpPr>
          <p:cNvPr id="177" name="TextBox 176">
            <a:extLst>
              <a:ext uri="{FF2B5EF4-FFF2-40B4-BE49-F238E27FC236}">
                <a16:creationId xmlns:a16="http://schemas.microsoft.com/office/drawing/2014/main" id="{AB7B88AF-86FB-94DA-F433-55682A896170}"/>
              </a:ext>
            </a:extLst>
          </p:cNvPr>
          <p:cNvSpPr txBox="1"/>
          <p:nvPr>
            <p:custDataLst>
              <p:tags r:id="rId4"/>
            </p:custDataLst>
          </p:nvPr>
        </p:nvSpPr>
        <p:spPr>
          <a:xfrm>
            <a:off x="10006" y="2086008"/>
            <a:ext cx="4081044" cy="1107996"/>
          </a:xfrm>
          <a:prstGeom prst="rect">
            <a:avLst/>
          </a:prstGeom>
          <a:noFill/>
        </p:spPr>
        <p:txBody>
          <a:bodyPr wrap="square" rtlCol="0">
            <a:spAutoFit/>
          </a:bodyPr>
          <a:lstStyle/>
          <a:p>
            <a:pPr algn="ctr"/>
            <a:r>
              <a:rPr lang="en-US" sz="6600" dirty="0">
                <a:solidFill>
                  <a:srgbClr val="FFE543"/>
                </a:solidFill>
                <a:latin typeface="KAElementary" pitchFamily="2" charset="-127"/>
                <a:ea typeface="KAElementary" pitchFamily="2" charset="-127"/>
                <a:cs typeface="KAElementary" pitchFamily="2" charset="-127"/>
              </a:rPr>
              <a:t>September 2024</a:t>
            </a:r>
          </a:p>
        </p:txBody>
      </p:sp>
      <p:sp>
        <p:nvSpPr>
          <p:cNvPr id="56" name="TextBox 55">
            <a:extLst>
              <a:ext uri="{FF2B5EF4-FFF2-40B4-BE49-F238E27FC236}">
                <a16:creationId xmlns:a16="http://schemas.microsoft.com/office/drawing/2014/main" id="{F532820F-F51B-EA90-2EEE-053C29258AA7}"/>
              </a:ext>
            </a:extLst>
          </p:cNvPr>
          <p:cNvSpPr txBox="1"/>
          <p:nvPr>
            <p:custDataLst>
              <p:tags r:id="rId5"/>
            </p:custDataLst>
          </p:nvPr>
        </p:nvSpPr>
        <p:spPr>
          <a:xfrm>
            <a:off x="427412" y="3308211"/>
            <a:ext cx="3440359"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Monthly focus</a:t>
            </a:r>
          </a:p>
        </p:txBody>
      </p:sp>
      <p:sp>
        <p:nvSpPr>
          <p:cNvPr id="59" name="TextBox 58">
            <a:extLst>
              <a:ext uri="{FF2B5EF4-FFF2-40B4-BE49-F238E27FC236}">
                <a16:creationId xmlns:a16="http://schemas.microsoft.com/office/drawing/2014/main" id="{0F9B2F00-EA7A-090C-2082-2FAD0810AE92}"/>
              </a:ext>
            </a:extLst>
          </p:cNvPr>
          <p:cNvSpPr txBox="1"/>
          <p:nvPr>
            <p:custDataLst>
              <p:tags r:id="rId6"/>
            </p:custDataLst>
          </p:nvPr>
        </p:nvSpPr>
        <p:spPr>
          <a:xfrm>
            <a:off x="3715718" y="7153562"/>
            <a:ext cx="3458817"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reminders</a:t>
            </a:r>
          </a:p>
        </p:txBody>
      </p:sp>
      <p:sp>
        <p:nvSpPr>
          <p:cNvPr id="133" name="TextBox 132">
            <a:extLst>
              <a:ext uri="{FF2B5EF4-FFF2-40B4-BE49-F238E27FC236}">
                <a16:creationId xmlns:a16="http://schemas.microsoft.com/office/drawing/2014/main" id="{DAF57706-1BE3-DE22-E4C7-53C541A8296E}"/>
              </a:ext>
            </a:extLst>
          </p:cNvPr>
          <p:cNvSpPr txBox="1"/>
          <p:nvPr>
            <p:custDataLst>
              <p:tags r:id="rId7"/>
            </p:custDataLst>
          </p:nvPr>
        </p:nvSpPr>
        <p:spPr>
          <a:xfrm>
            <a:off x="4311224" y="3397462"/>
            <a:ext cx="3130998"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Upcoming events</a:t>
            </a:r>
          </a:p>
        </p:txBody>
      </p:sp>
      <p:sp>
        <p:nvSpPr>
          <p:cNvPr id="73" name="TextBox 72">
            <a:extLst>
              <a:ext uri="{FF2B5EF4-FFF2-40B4-BE49-F238E27FC236}">
                <a16:creationId xmlns:a16="http://schemas.microsoft.com/office/drawing/2014/main" id="{AA6518CF-5A59-381E-1A19-B32D7E3EB66D}"/>
              </a:ext>
            </a:extLst>
          </p:cNvPr>
          <p:cNvSpPr txBox="1"/>
          <p:nvPr>
            <p:custDataLst>
              <p:tags r:id="rId8"/>
            </p:custDataLst>
          </p:nvPr>
        </p:nvSpPr>
        <p:spPr>
          <a:xfrm>
            <a:off x="445839" y="6533041"/>
            <a:ext cx="3356943"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Happy kids tip</a:t>
            </a:r>
          </a:p>
        </p:txBody>
      </p:sp>
      <p:sp>
        <p:nvSpPr>
          <p:cNvPr id="86" name="TextBox 85">
            <a:extLst>
              <a:ext uri="{FF2B5EF4-FFF2-40B4-BE49-F238E27FC236}">
                <a16:creationId xmlns:a16="http://schemas.microsoft.com/office/drawing/2014/main" id="{6FFF664C-45FD-0CDE-71A7-90B277BBA215}"/>
              </a:ext>
            </a:extLst>
          </p:cNvPr>
          <p:cNvSpPr txBox="1"/>
          <p:nvPr>
            <p:custDataLst>
              <p:tags r:id="rId9"/>
            </p:custDataLst>
          </p:nvPr>
        </p:nvSpPr>
        <p:spPr>
          <a:xfrm>
            <a:off x="497614" y="3774142"/>
            <a:ext cx="3408230" cy="2031325"/>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25" name="TextBox 24">
            <a:extLst>
              <a:ext uri="{FF2B5EF4-FFF2-40B4-BE49-F238E27FC236}">
                <a16:creationId xmlns:a16="http://schemas.microsoft.com/office/drawing/2014/main" id="{DF0DF2D8-6517-2461-BE69-F6E581698464}"/>
              </a:ext>
            </a:extLst>
          </p:cNvPr>
          <p:cNvSpPr txBox="1"/>
          <p:nvPr>
            <p:custDataLst>
              <p:tags r:id="rId10"/>
            </p:custDataLst>
          </p:nvPr>
        </p:nvSpPr>
        <p:spPr>
          <a:xfrm>
            <a:off x="4551649" y="3856596"/>
            <a:ext cx="2669985"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26" name="TextBox 25">
            <a:extLst>
              <a:ext uri="{FF2B5EF4-FFF2-40B4-BE49-F238E27FC236}">
                <a16:creationId xmlns:a16="http://schemas.microsoft.com/office/drawing/2014/main" id="{299FF9D5-8570-40A7-6CBE-1D313D603F4C}"/>
              </a:ext>
            </a:extLst>
          </p:cNvPr>
          <p:cNvSpPr txBox="1"/>
          <p:nvPr>
            <p:custDataLst>
              <p:tags r:id="rId11"/>
            </p:custDataLst>
          </p:nvPr>
        </p:nvSpPr>
        <p:spPr>
          <a:xfrm>
            <a:off x="4532029" y="7705106"/>
            <a:ext cx="2295270" cy="1477328"/>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99" name="TextBox 98">
            <a:extLst>
              <a:ext uri="{FF2B5EF4-FFF2-40B4-BE49-F238E27FC236}">
                <a16:creationId xmlns:a16="http://schemas.microsoft.com/office/drawing/2014/main" id="{34332D8D-657A-8D86-1E71-DA33E7D9DFD1}"/>
              </a:ext>
            </a:extLst>
          </p:cNvPr>
          <p:cNvSpPr txBox="1"/>
          <p:nvPr>
            <p:custDataLst>
              <p:tags r:id="rId12"/>
            </p:custDataLst>
          </p:nvPr>
        </p:nvSpPr>
        <p:spPr>
          <a:xfrm>
            <a:off x="-884" y="9516285"/>
            <a:ext cx="2970953" cy="584775"/>
          </a:xfrm>
          <a:prstGeom prst="rect">
            <a:avLst/>
          </a:prstGeom>
          <a:noFill/>
        </p:spPr>
        <p:txBody>
          <a:bodyPr wrap="square" rtlCol="0">
            <a:spAutoFit/>
          </a:bodyPr>
          <a:lstStyle/>
          <a:p>
            <a:pPr algn="ctr"/>
            <a:r>
              <a:rPr lang="en-US" sz="3200" dirty="0">
                <a:solidFill>
                  <a:schemeClr val="bg1"/>
                </a:solidFill>
                <a:latin typeface="KALovekind" pitchFamily="2" charset="0"/>
                <a:ea typeface="KAElementary" pitchFamily="2" charset="-127"/>
                <a:cs typeface="KAElementary" pitchFamily="2" charset="-127"/>
              </a:rPr>
              <a:t>Mrs. Laura Oathout</a:t>
            </a:r>
          </a:p>
        </p:txBody>
      </p:sp>
      <p:sp>
        <p:nvSpPr>
          <p:cNvPr id="102" name="TextBox 101">
            <a:extLst>
              <a:ext uri="{FF2B5EF4-FFF2-40B4-BE49-F238E27FC236}">
                <a16:creationId xmlns:a16="http://schemas.microsoft.com/office/drawing/2014/main" id="{F17E8106-A249-9E71-910C-26F0B095CCE0}"/>
              </a:ext>
            </a:extLst>
          </p:cNvPr>
          <p:cNvSpPr txBox="1"/>
          <p:nvPr>
            <p:custDataLst>
              <p:tags r:id="rId13"/>
            </p:custDataLst>
          </p:nvPr>
        </p:nvSpPr>
        <p:spPr>
          <a:xfrm>
            <a:off x="3124506" y="9598967"/>
            <a:ext cx="2125998" cy="430887"/>
          </a:xfrm>
          <a:prstGeom prst="rect">
            <a:avLst/>
          </a:prstGeom>
          <a:noFill/>
        </p:spPr>
        <p:txBody>
          <a:bodyPr wrap="square" rtlCol="0">
            <a:spAutoFit/>
          </a:bodyPr>
          <a:lstStyle/>
          <a:p>
            <a:r>
              <a:rPr lang="en-US" sz="2200" dirty="0">
                <a:solidFill>
                  <a:schemeClr val="bg1"/>
                </a:solidFill>
                <a:latin typeface="KALovekind" pitchFamily="2" charset="0"/>
                <a:ea typeface="KAElementary" pitchFamily="2" charset="-127"/>
                <a:cs typeface="KAElementary" pitchFamily="2" charset="-127"/>
              </a:rPr>
              <a:t>615-392-5930, ext. 102</a:t>
            </a:r>
          </a:p>
        </p:txBody>
      </p:sp>
      <p:sp>
        <p:nvSpPr>
          <p:cNvPr id="103" name="TextBox 102">
            <a:extLst>
              <a:ext uri="{FF2B5EF4-FFF2-40B4-BE49-F238E27FC236}">
                <a16:creationId xmlns:a16="http://schemas.microsoft.com/office/drawing/2014/main" id="{EFDD3890-91BE-1213-EBB7-34581111E62E}"/>
              </a:ext>
            </a:extLst>
          </p:cNvPr>
          <p:cNvSpPr txBox="1"/>
          <p:nvPr>
            <p:custDataLst>
              <p:tags r:id="rId14"/>
            </p:custDataLst>
          </p:nvPr>
        </p:nvSpPr>
        <p:spPr>
          <a:xfrm>
            <a:off x="5524438" y="9582328"/>
            <a:ext cx="3420399" cy="430887"/>
          </a:xfrm>
          <a:prstGeom prst="rect">
            <a:avLst/>
          </a:prstGeom>
          <a:noFill/>
        </p:spPr>
        <p:txBody>
          <a:bodyPr wrap="square" rtlCol="0">
            <a:spAutoFit/>
          </a:bodyPr>
          <a:lstStyle/>
          <a:p>
            <a:r>
              <a:rPr lang="en-US" sz="2200" dirty="0" err="1">
                <a:solidFill>
                  <a:schemeClr val="bg1"/>
                </a:solidFill>
                <a:latin typeface="KALovekind" pitchFamily="2" charset="0"/>
                <a:ea typeface="KAElementary" pitchFamily="2" charset="-127"/>
                <a:cs typeface="KAElementary" pitchFamily="2" charset="-127"/>
              </a:rPr>
              <a:t>laura.oathout@wcs.edu</a:t>
            </a:r>
            <a:endParaRPr lang="en-US" sz="2200" dirty="0">
              <a:solidFill>
                <a:schemeClr val="bg1"/>
              </a:solidFill>
              <a:latin typeface="KALovekind" pitchFamily="2" charset="0"/>
              <a:ea typeface="KAElementary" pitchFamily="2" charset="-127"/>
              <a:cs typeface="KAElementary" pitchFamily="2" charset="-127"/>
            </a:endParaRPr>
          </a:p>
        </p:txBody>
      </p:sp>
      <p:pic>
        <p:nvPicPr>
          <p:cNvPr id="104" name="Picture 103" descr="A black phone receiver in a white circle&#10;&#10;Description automatically generated">
            <a:extLst>
              <a:ext uri="{FF2B5EF4-FFF2-40B4-BE49-F238E27FC236}">
                <a16:creationId xmlns:a16="http://schemas.microsoft.com/office/drawing/2014/main" id="{76CBE616-6217-1C25-FD0F-CF9C0ED28707}"/>
              </a:ext>
            </a:extLst>
          </p:cNvPr>
          <p:cNvPicPr>
            <a:picLocks noChangeAspect="1"/>
          </p:cNvPicPr>
          <p:nvPr>
            <p:custDataLst>
              <p:tags r:id="rId15"/>
            </p:custDataLst>
          </p:nvPr>
        </p:nvPicPr>
        <p:blipFill>
          <a:blip r:embed="rId19"/>
          <a:stretch>
            <a:fillRect/>
          </a:stretch>
        </p:blipFill>
        <p:spPr>
          <a:xfrm>
            <a:off x="2744621" y="9619851"/>
            <a:ext cx="373295" cy="373295"/>
          </a:xfrm>
          <a:prstGeom prst="rect">
            <a:avLst/>
          </a:prstGeom>
        </p:spPr>
      </p:pic>
      <p:pic>
        <p:nvPicPr>
          <p:cNvPr id="105" name="Picture 104" descr="A black and white circle with a letter in it&#10;&#10;Description automatically generated">
            <a:extLst>
              <a:ext uri="{FF2B5EF4-FFF2-40B4-BE49-F238E27FC236}">
                <a16:creationId xmlns:a16="http://schemas.microsoft.com/office/drawing/2014/main" id="{B4B77EB3-8A69-E9A7-76F4-72F9BA45E2A5}"/>
              </a:ext>
            </a:extLst>
          </p:cNvPr>
          <p:cNvPicPr>
            <a:picLocks noChangeAspect="1"/>
          </p:cNvPicPr>
          <p:nvPr>
            <p:custDataLst>
              <p:tags r:id="rId16"/>
            </p:custDataLst>
          </p:nvPr>
        </p:nvPicPr>
        <p:blipFill>
          <a:blip r:embed="rId20"/>
          <a:stretch>
            <a:fillRect/>
          </a:stretch>
        </p:blipFill>
        <p:spPr>
          <a:xfrm>
            <a:off x="5137963" y="9603037"/>
            <a:ext cx="386475" cy="386475"/>
          </a:xfrm>
          <a:prstGeom prst="rect">
            <a:avLst/>
          </a:prstGeom>
        </p:spPr>
      </p:pic>
    </p:spTree>
    <p:extLst>
      <p:ext uri="{BB962C8B-B14F-4D97-AF65-F5344CB8AC3E}">
        <p14:creationId xmlns:p14="http://schemas.microsoft.com/office/powerpoint/2010/main" val="637202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18"/>
          <a:stretch>
            <a:fillRect/>
          </a:stretch>
        </a:blipFill>
        <a:effectLst/>
      </p:bgPr>
    </p:bg>
    <p:spTree>
      <p:nvGrpSpPr>
        <p:cNvPr id="1" name="">
          <a:extLst>
            <a:ext uri="{FF2B5EF4-FFF2-40B4-BE49-F238E27FC236}">
              <a16:creationId xmlns:a16="http://schemas.microsoft.com/office/drawing/2014/main" id="{FABF3555-4860-3821-C20A-13E56BAD036F}"/>
            </a:ext>
          </a:extLst>
        </p:cNvPr>
        <p:cNvGrpSpPr/>
        <p:nvPr/>
      </p:nvGrpSpPr>
      <p:grpSpPr>
        <a:xfrm>
          <a:off x="0" y="0"/>
          <a:ext cx="0" cy="0"/>
          <a:chOff x="0" y="0"/>
          <a:chExt cx="0" cy="0"/>
        </a:xfrm>
      </p:grpSpPr>
      <p:sp>
        <p:nvSpPr>
          <p:cNvPr id="36" name="TextBox 35">
            <a:extLst>
              <a:ext uri="{FF2B5EF4-FFF2-40B4-BE49-F238E27FC236}">
                <a16:creationId xmlns:a16="http://schemas.microsoft.com/office/drawing/2014/main" id="{F2770F72-BEC8-67F9-1DD1-1B6B803766ED}"/>
              </a:ext>
            </a:extLst>
          </p:cNvPr>
          <p:cNvSpPr txBox="1"/>
          <p:nvPr>
            <p:custDataLst>
              <p:tags r:id="rId1"/>
            </p:custDataLst>
          </p:nvPr>
        </p:nvSpPr>
        <p:spPr>
          <a:xfrm>
            <a:off x="4551649" y="3856596"/>
            <a:ext cx="2669985"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8" name="TextBox 7">
            <a:extLst>
              <a:ext uri="{FF2B5EF4-FFF2-40B4-BE49-F238E27FC236}">
                <a16:creationId xmlns:a16="http://schemas.microsoft.com/office/drawing/2014/main" id="{0C00872C-9570-9DDD-831D-47A56AD25327}"/>
              </a:ext>
            </a:extLst>
          </p:cNvPr>
          <p:cNvSpPr txBox="1"/>
          <p:nvPr>
            <p:custDataLst>
              <p:tags r:id="rId2"/>
            </p:custDataLst>
          </p:nvPr>
        </p:nvSpPr>
        <p:spPr>
          <a:xfrm>
            <a:off x="-1171049" y="-355339"/>
            <a:ext cx="7747902" cy="2015936"/>
          </a:xfrm>
          <a:prstGeom prst="rect">
            <a:avLst/>
          </a:prstGeom>
          <a:noFill/>
        </p:spPr>
        <p:txBody>
          <a:bodyPr wrap="square" rtlCol="0">
            <a:spAutoFit/>
          </a:bodyPr>
          <a:lstStyle/>
          <a:p>
            <a:pPr algn="ctr"/>
            <a:r>
              <a:rPr lang="en-US" sz="12500" dirty="0">
                <a:latin typeface="KAHoneybun" pitchFamily="2" charset="0"/>
                <a:ea typeface="KAHoney" panose="02000803000000000000" pitchFamily="2" charset="0"/>
                <a:cs typeface="KAElementary" pitchFamily="2" charset="-127"/>
              </a:rPr>
              <a:t>Counseling</a:t>
            </a:r>
          </a:p>
        </p:txBody>
      </p:sp>
      <p:sp>
        <p:nvSpPr>
          <p:cNvPr id="16" name="TextBox 15">
            <a:extLst>
              <a:ext uri="{FF2B5EF4-FFF2-40B4-BE49-F238E27FC236}">
                <a16:creationId xmlns:a16="http://schemas.microsoft.com/office/drawing/2014/main" id="{264383AD-A096-6C3D-6077-FF72C7D1049E}"/>
              </a:ext>
            </a:extLst>
          </p:cNvPr>
          <p:cNvSpPr txBox="1"/>
          <p:nvPr>
            <p:custDataLst>
              <p:tags r:id="rId3"/>
            </p:custDataLst>
          </p:nvPr>
        </p:nvSpPr>
        <p:spPr>
          <a:xfrm>
            <a:off x="-1196710" y="985654"/>
            <a:ext cx="7772400" cy="1569660"/>
          </a:xfrm>
          <a:prstGeom prst="rect">
            <a:avLst/>
          </a:prstGeom>
          <a:noFill/>
        </p:spPr>
        <p:txBody>
          <a:bodyPr wrap="square" rtlCol="0">
            <a:spAutoFit/>
          </a:bodyPr>
          <a:lstStyle/>
          <a:p>
            <a:pPr algn="ctr"/>
            <a:r>
              <a:rPr lang="en-US" sz="9300" dirty="0">
                <a:latin typeface="APLCAPSLOCK" panose="02000603000000000000" pitchFamily="2" charset="0"/>
                <a:ea typeface="APLCAPSLOCK" panose="02000603000000000000" pitchFamily="2" charset="0"/>
                <a:cs typeface="KAElementary" pitchFamily="2" charset="-127"/>
              </a:rPr>
              <a:t>newsletter</a:t>
            </a:r>
          </a:p>
        </p:txBody>
      </p:sp>
      <p:sp>
        <p:nvSpPr>
          <p:cNvPr id="79" name="TextBox 78">
            <a:extLst>
              <a:ext uri="{FF2B5EF4-FFF2-40B4-BE49-F238E27FC236}">
                <a16:creationId xmlns:a16="http://schemas.microsoft.com/office/drawing/2014/main" id="{5AC288EF-3EA8-A2DC-91C5-B752E675DD56}"/>
              </a:ext>
            </a:extLst>
          </p:cNvPr>
          <p:cNvSpPr txBox="1"/>
          <p:nvPr>
            <p:custDataLst>
              <p:tags r:id="rId4"/>
            </p:custDataLst>
          </p:nvPr>
        </p:nvSpPr>
        <p:spPr>
          <a:xfrm>
            <a:off x="424881" y="6950455"/>
            <a:ext cx="3371810" cy="2323713"/>
          </a:xfrm>
          <a:prstGeom prst="rect">
            <a:avLst/>
          </a:prstGeom>
          <a:noFill/>
        </p:spPr>
        <p:txBody>
          <a:bodyPr wrap="square" rtlCol="0">
            <a:spAutoFit/>
          </a:bodyPr>
          <a:lstStyle/>
          <a:p>
            <a:pPr algn="ctr"/>
            <a:r>
              <a:rPr lang="en-US" sz="1450" dirty="0">
                <a:solidFill>
                  <a:srgbClr val="0E0E0E"/>
                </a:solidFill>
                <a:effectLst/>
                <a:latin typeface="APLPAPATROLL" panose="02000603000000000000" pitchFamily="2" charset="0"/>
                <a:ea typeface="APLPAPATROLL" panose="02000603000000000000" pitchFamily="2" charset="0"/>
              </a:rPr>
              <a:t>Halloween is a fun and exciting time, but safety comes first! Make sure costumes fit properly and are visible in the dark—adding reflective tape or glow sticks can help. Always accompany young children while trick-or-treating and stick to well-lit, familiar neighborhoods. Remind your child to only visit homes with the porch light on and avoid eating any treats until they’ve been inspected. </a:t>
            </a:r>
          </a:p>
        </p:txBody>
      </p:sp>
      <p:sp>
        <p:nvSpPr>
          <p:cNvPr id="177" name="TextBox 176">
            <a:extLst>
              <a:ext uri="{FF2B5EF4-FFF2-40B4-BE49-F238E27FC236}">
                <a16:creationId xmlns:a16="http://schemas.microsoft.com/office/drawing/2014/main" id="{D70B5D82-E22D-B3A1-765C-47B3DCE0EBCE}"/>
              </a:ext>
            </a:extLst>
          </p:cNvPr>
          <p:cNvSpPr txBox="1"/>
          <p:nvPr>
            <p:custDataLst>
              <p:tags r:id="rId5"/>
            </p:custDataLst>
          </p:nvPr>
        </p:nvSpPr>
        <p:spPr>
          <a:xfrm>
            <a:off x="-229230" y="2086008"/>
            <a:ext cx="4081044" cy="1107996"/>
          </a:xfrm>
          <a:prstGeom prst="rect">
            <a:avLst/>
          </a:prstGeom>
          <a:noFill/>
        </p:spPr>
        <p:txBody>
          <a:bodyPr wrap="square" rtlCol="0">
            <a:spAutoFit/>
          </a:bodyPr>
          <a:lstStyle/>
          <a:p>
            <a:pPr algn="ctr"/>
            <a:r>
              <a:rPr lang="en-US" sz="6600" dirty="0" err="1">
                <a:solidFill>
                  <a:srgbClr val="F39C0F"/>
                </a:solidFill>
                <a:latin typeface="KAElementary" pitchFamily="2" charset="-127"/>
                <a:ea typeface="KAElementary" pitchFamily="2" charset="-127"/>
                <a:cs typeface="KAElementary" pitchFamily="2" charset="-127"/>
              </a:rPr>
              <a:t>october</a:t>
            </a:r>
            <a:r>
              <a:rPr lang="en-US" sz="6600" dirty="0">
                <a:solidFill>
                  <a:srgbClr val="F39C0F"/>
                </a:solidFill>
                <a:latin typeface="KAElementary" pitchFamily="2" charset="-127"/>
                <a:ea typeface="KAElementary" pitchFamily="2" charset="-127"/>
                <a:cs typeface="KAElementary" pitchFamily="2" charset="-127"/>
              </a:rPr>
              <a:t> 2024</a:t>
            </a:r>
          </a:p>
        </p:txBody>
      </p:sp>
      <p:sp>
        <p:nvSpPr>
          <p:cNvPr id="56" name="TextBox 55">
            <a:extLst>
              <a:ext uri="{FF2B5EF4-FFF2-40B4-BE49-F238E27FC236}">
                <a16:creationId xmlns:a16="http://schemas.microsoft.com/office/drawing/2014/main" id="{8D4F7BC4-51B9-66F6-F559-A8A5450B883D}"/>
              </a:ext>
            </a:extLst>
          </p:cNvPr>
          <p:cNvSpPr txBox="1"/>
          <p:nvPr>
            <p:custDataLst>
              <p:tags r:id="rId6"/>
            </p:custDataLst>
          </p:nvPr>
        </p:nvSpPr>
        <p:spPr>
          <a:xfrm>
            <a:off x="420059" y="3319021"/>
            <a:ext cx="3440359"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Monthly focus</a:t>
            </a:r>
          </a:p>
        </p:txBody>
      </p:sp>
      <p:sp>
        <p:nvSpPr>
          <p:cNvPr id="73" name="TextBox 72">
            <a:extLst>
              <a:ext uri="{FF2B5EF4-FFF2-40B4-BE49-F238E27FC236}">
                <a16:creationId xmlns:a16="http://schemas.microsoft.com/office/drawing/2014/main" id="{9CDC7954-D2AD-8CE4-F125-06A52EA87C99}"/>
              </a:ext>
            </a:extLst>
          </p:cNvPr>
          <p:cNvSpPr txBox="1"/>
          <p:nvPr>
            <p:custDataLst>
              <p:tags r:id="rId7"/>
            </p:custDataLst>
          </p:nvPr>
        </p:nvSpPr>
        <p:spPr>
          <a:xfrm>
            <a:off x="445839" y="6533041"/>
            <a:ext cx="3356943"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Happy kids tip</a:t>
            </a:r>
          </a:p>
        </p:txBody>
      </p:sp>
      <p:sp>
        <p:nvSpPr>
          <p:cNvPr id="86" name="TextBox 85">
            <a:extLst>
              <a:ext uri="{FF2B5EF4-FFF2-40B4-BE49-F238E27FC236}">
                <a16:creationId xmlns:a16="http://schemas.microsoft.com/office/drawing/2014/main" id="{8CCE48C6-D2D9-4EF4-2866-4771B0F6B35B}"/>
              </a:ext>
            </a:extLst>
          </p:cNvPr>
          <p:cNvSpPr txBox="1"/>
          <p:nvPr>
            <p:custDataLst>
              <p:tags r:id="rId8"/>
            </p:custDataLst>
          </p:nvPr>
        </p:nvSpPr>
        <p:spPr>
          <a:xfrm>
            <a:off x="497614" y="3774142"/>
            <a:ext cx="3408230" cy="2031325"/>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133" name="TextBox 132">
            <a:extLst>
              <a:ext uri="{FF2B5EF4-FFF2-40B4-BE49-F238E27FC236}">
                <a16:creationId xmlns:a16="http://schemas.microsoft.com/office/drawing/2014/main" id="{06E56511-C727-FBCB-7829-DA247F1A3F23}"/>
              </a:ext>
            </a:extLst>
          </p:cNvPr>
          <p:cNvSpPr txBox="1"/>
          <p:nvPr>
            <p:custDataLst>
              <p:tags r:id="rId9"/>
            </p:custDataLst>
          </p:nvPr>
        </p:nvSpPr>
        <p:spPr>
          <a:xfrm>
            <a:off x="4311224" y="3397462"/>
            <a:ext cx="3130998"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Upcoming events</a:t>
            </a:r>
          </a:p>
        </p:txBody>
      </p:sp>
      <p:sp>
        <p:nvSpPr>
          <p:cNvPr id="10" name="TextBox 9">
            <a:extLst>
              <a:ext uri="{FF2B5EF4-FFF2-40B4-BE49-F238E27FC236}">
                <a16:creationId xmlns:a16="http://schemas.microsoft.com/office/drawing/2014/main" id="{14ED20F2-CE4E-165E-2D2D-1EC86FE2FEB7}"/>
              </a:ext>
            </a:extLst>
          </p:cNvPr>
          <p:cNvSpPr txBox="1"/>
          <p:nvPr>
            <p:custDataLst>
              <p:tags r:id="rId10"/>
            </p:custDataLst>
          </p:nvPr>
        </p:nvSpPr>
        <p:spPr>
          <a:xfrm>
            <a:off x="3769690" y="7173216"/>
            <a:ext cx="3458817"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reminders</a:t>
            </a:r>
          </a:p>
        </p:txBody>
      </p:sp>
      <p:sp>
        <p:nvSpPr>
          <p:cNvPr id="14" name="TextBox 13">
            <a:extLst>
              <a:ext uri="{FF2B5EF4-FFF2-40B4-BE49-F238E27FC236}">
                <a16:creationId xmlns:a16="http://schemas.microsoft.com/office/drawing/2014/main" id="{E023B110-AA2C-A9C8-31FD-B7C8BE761F24}"/>
              </a:ext>
            </a:extLst>
          </p:cNvPr>
          <p:cNvSpPr txBox="1"/>
          <p:nvPr>
            <p:custDataLst>
              <p:tags r:id="rId11"/>
            </p:custDataLst>
          </p:nvPr>
        </p:nvSpPr>
        <p:spPr>
          <a:xfrm>
            <a:off x="4521584" y="7744679"/>
            <a:ext cx="2295270" cy="1477328"/>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92" name="TextBox 91">
            <a:extLst>
              <a:ext uri="{FF2B5EF4-FFF2-40B4-BE49-F238E27FC236}">
                <a16:creationId xmlns:a16="http://schemas.microsoft.com/office/drawing/2014/main" id="{6E6B7D39-1A4C-E760-069E-3C33177C8AC9}"/>
              </a:ext>
            </a:extLst>
          </p:cNvPr>
          <p:cNvSpPr txBox="1"/>
          <p:nvPr>
            <p:custDataLst>
              <p:tags r:id="rId12"/>
            </p:custDataLst>
          </p:nvPr>
        </p:nvSpPr>
        <p:spPr>
          <a:xfrm>
            <a:off x="-884" y="9516285"/>
            <a:ext cx="2970953" cy="584775"/>
          </a:xfrm>
          <a:prstGeom prst="rect">
            <a:avLst/>
          </a:prstGeom>
          <a:noFill/>
        </p:spPr>
        <p:txBody>
          <a:bodyPr wrap="square" rtlCol="0">
            <a:spAutoFit/>
          </a:bodyPr>
          <a:lstStyle/>
          <a:p>
            <a:pPr algn="ctr"/>
            <a:r>
              <a:rPr lang="en-US" sz="3200" dirty="0">
                <a:solidFill>
                  <a:schemeClr val="bg1"/>
                </a:solidFill>
                <a:latin typeface="KALovekind" pitchFamily="2" charset="0"/>
                <a:ea typeface="KAElementary" pitchFamily="2" charset="-127"/>
                <a:cs typeface="KAElementary" pitchFamily="2" charset="-127"/>
              </a:rPr>
              <a:t>Mrs. Laura Oathout</a:t>
            </a:r>
          </a:p>
        </p:txBody>
      </p:sp>
      <p:sp>
        <p:nvSpPr>
          <p:cNvPr id="99" name="TextBox 98">
            <a:extLst>
              <a:ext uri="{FF2B5EF4-FFF2-40B4-BE49-F238E27FC236}">
                <a16:creationId xmlns:a16="http://schemas.microsoft.com/office/drawing/2014/main" id="{05F418AE-EC7A-10CD-251F-910EE8220730}"/>
              </a:ext>
            </a:extLst>
          </p:cNvPr>
          <p:cNvSpPr txBox="1"/>
          <p:nvPr>
            <p:custDataLst>
              <p:tags r:id="rId13"/>
            </p:custDataLst>
          </p:nvPr>
        </p:nvSpPr>
        <p:spPr>
          <a:xfrm>
            <a:off x="3124506" y="9598967"/>
            <a:ext cx="2125998" cy="430887"/>
          </a:xfrm>
          <a:prstGeom prst="rect">
            <a:avLst/>
          </a:prstGeom>
          <a:noFill/>
        </p:spPr>
        <p:txBody>
          <a:bodyPr wrap="square" rtlCol="0">
            <a:spAutoFit/>
          </a:bodyPr>
          <a:lstStyle/>
          <a:p>
            <a:r>
              <a:rPr lang="en-US" sz="2200" dirty="0">
                <a:solidFill>
                  <a:schemeClr val="bg1"/>
                </a:solidFill>
                <a:latin typeface="KALovekind" pitchFamily="2" charset="0"/>
                <a:ea typeface="KAElementary" pitchFamily="2" charset="-127"/>
                <a:cs typeface="KAElementary" pitchFamily="2" charset="-127"/>
              </a:rPr>
              <a:t>615-392-5930, ext. 102</a:t>
            </a:r>
          </a:p>
        </p:txBody>
      </p:sp>
      <p:sp>
        <p:nvSpPr>
          <p:cNvPr id="100" name="TextBox 99">
            <a:extLst>
              <a:ext uri="{FF2B5EF4-FFF2-40B4-BE49-F238E27FC236}">
                <a16:creationId xmlns:a16="http://schemas.microsoft.com/office/drawing/2014/main" id="{A96EFD53-ADA2-2693-7F1C-5C1830688738}"/>
              </a:ext>
            </a:extLst>
          </p:cNvPr>
          <p:cNvSpPr txBox="1"/>
          <p:nvPr>
            <p:custDataLst>
              <p:tags r:id="rId14"/>
            </p:custDataLst>
          </p:nvPr>
        </p:nvSpPr>
        <p:spPr>
          <a:xfrm>
            <a:off x="5524438" y="9582328"/>
            <a:ext cx="3420399" cy="430887"/>
          </a:xfrm>
          <a:prstGeom prst="rect">
            <a:avLst/>
          </a:prstGeom>
          <a:noFill/>
        </p:spPr>
        <p:txBody>
          <a:bodyPr wrap="square" rtlCol="0">
            <a:spAutoFit/>
          </a:bodyPr>
          <a:lstStyle/>
          <a:p>
            <a:r>
              <a:rPr lang="en-US" sz="2200" dirty="0" err="1">
                <a:solidFill>
                  <a:schemeClr val="bg1"/>
                </a:solidFill>
                <a:latin typeface="KALovekind" pitchFamily="2" charset="0"/>
                <a:ea typeface="KAElementary" pitchFamily="2" charset="-127"/>
                <a:cs typeface="KAElementary" pitchFamily="2" charset="-127"/>
              </a:rPr>
              <a:t>laura.oathout@wcs.edu</a:t>
            </a:r>
            <a:endParaRPr lang="en-US" sz="2200" dirty="0">
              <a:solidFill>
                <a:schemeClr val="bg1"/>
              </a:solidFill>
              <a:latin typeface="KALovekind" pitchFamily="2" charset="0"/>
              <a:ea typeface="KAElementary" pitchFamily="2" charset="-127"/>
              <a:cs typeface="KAElementary" pitchFamily="2" charset="-127"/>
            </a:endParaRPr>
          </a:p>
        </p:txBody>
      </p:sp>
      <p:pic>
        <p:nvPicPr>
          <p:cNvPr id="101" name="Picture 100" descr="A black phone receiver in a white circle&#10;&#10;Description automatically generated">
            <a:extLst>
              <a:ext uri="{FF2B5EF4-FFF2-40B4-BE49-F238E27FC236}">
                <a16:creationId xmlns:a16="http://schemas.microsoft.com/office/drawing/2014/main" id="{1FC2F673-428C-4118-290C-9885F47B4FC4}"/>
              </a:ext>
            </a:extLst>
          </p:cNvPr>
          <p:cNvPicPr>
            <a:picLocks noChangeAspect="1"/>
          </p:cNvPicPr>
          <p:nvPr>
            <p:custDataLst>
              <p:tags r:id="rId15"/>
            </p:custDataLst>
          </p:nvPr>
        </p:nvPicPr>
        <p:blipFill>
          <a:blip r:embed="rId19"/>
          <a:stretch>
            <a:fillRect/>
          </a:stretch>
        </p:blipFill>
        <p:spPr>
          <a:xfrm>
            <a:off x="2744621" y="9619851"/>
            <a:ext cx="373295" cy="373295"/>
          </a:xfrm>
          <a:prstGeom prst="rect">
            <a:avLst/>
          </a:prstGeom>
        </p:spPr>
      </p:pic>
      <p:pic>
        <p:nvPicPr>
          <p:cNvPr id="102" name="Picture 101" descr="A black and white circle with a letter in it&#10;&#10;Description automatically generated">
            <a:extLst>
              <a:ext uri="{FF2B5EF4-FFF2-40B4-BE49-F238E27FC236}">
                <a16:creationId xmlns:a16="http://schemas.microsoft.com/office/drawing/2014/main" id="{5D49F65A-0E1F-14DF-4D30-49C70508786A}"/>
              </a:ext>
            </a:extLst>
          </p:cNvPr>
          <p:cNvPicPr>
            <a:picLocks noChangeAspect="1"/>
          </p:cNvPicPr>
          <p:nvPr>
            <p:custDataLst>
              <p:tags r:id="rId16"/>
            </p:custDataLst>
          </p:nvPr>
        </p:nvPicPr>
        <p:blipFill>
          <a:blip r:embed="rId20"/>
          <a:stretch>
            <a:fillRect/>
          </a:stretch>
        </p:blipFill>
        <p:spPr>
          <a:xfrm>
            <a:off x="5137963" y="9603037"/>
            <a:ext cx="386475" cy="386475"/>
          </a:xfrm>
          <a:prstGeom prst="rect">
            <a:avLst/>
          </a:prstGeom>
        </p:spPr>
      </p:pic>
    </p:spTree>
    <p:extLst>
      <p:ext uri="{BB962C8B-B14F-4D97-AF65-F5344CB8AC3E}">
        <p14:creationId xmlns:p14="http://schemas.microsoft.com/office/powerpoint/2010/main" val="810727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18"/>
          <a:stretch>
            <a:fillRect/>
          </a:stretch>
        </a:blipFill>
        <a:effectLst/>
      </p:bgPr>
    </p:bg>
    <p:spTree>
      <p:nvGrpSpPr>
        <p:cNvPr id="1" name="">
          <a:extLst>
            <a:ext uri="{FF2B5EF4-FFF2-40B4-BE49-F238E27FC236}">
              <a16:creationId xmlns:a16="http://schemas.microsoft.com/office/drawing/2014/main" id="{F20546B9-C456-99F0-ED85-66AC1773980D}"/>
            </a:ext>
          </a:extLst>
        </p:cNvPr>
        <p:cNvGrpSpPr/>
        <p:nvPr/>
      </p:nvGrpSpPr>
      <p:grpSpPr>
        <a:xfrm>
          <a:off x="0" y="0"/>
          <a:ext cx="0" cy="0"/>
          <a:chOff x="0" y="0"/>
          <a:chExt cx="0" cy="0"/>
        </a:xfrm>
      </p:grpSpPr>
      <p:sp>
        <p:nvSpPr>
          <p:cNvPr id="36" name="TextBox 35">
            <a:extLst>
              <a:ext uri="{FF2B5EF4-FFF2-40B4-BE49-F238E27FC236}">
                <a16:creationId xmlns:a16="http://schemas.microsoft.com/office/drawing/2014/main" id="{B12194C7-7CB3-5A59-277F-899224205CEE}"/>
              </a:ext>
            </a:extLst>
          </p:cNvPr>
          <p:cNvSpPr txBox="1"/>
          <p:nvPr>
            <p:custDataLst>
              <p:tags r:id="rId1"/>
            </p:custDataLst>
          </p:nvPr>
        </p:nvSpPr>
        <p:spPr>
          <a:xfrm>
            <a:off x="4551649" y="3856596"/>
            <a:ext cx="2669985"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8" name="TextBox 7">
            <a:extLst>
              <a:ext uri="{FF2B5EF4-FFF2-40B4-BE49-F238E27FC236}">
                <a16:creationId xmlns:a16="http://schemas.microsoft.com/office/drawing/2014/main" id="{66819C53-86E2-B88F-F453-5DB902F1CAC0}"/>
              </a:ext>
            </a:extLst>
          </p:cNvPr>
          <p:cNvSpPr txBox="1"/>
          <p:nvPr>
            <p:custDataLst>
              <p:tags r:id="rId2"/>
            </p:custDataLst>
          </p:nvPr>
        </p:nvSpPr>
        <p:spPr>
          <a:xfrm>
            <a:off x="-1171049" y="-355339"/>
            <a:ext cx="7747902" cy="2015936"/>
          </a:xfrm>
          <a:prstGeom prst="rect">
            <a:avLst/>
          </a:prstGeom>
          <a:noFill/>
        </p:spPr>
        <p:txBody>
          <a:bodyPr wrap="square" rtlCol="0">
            <a:spAutoFit/>
          </a:bodyPr>
          <a:lstStyle/>
          <a:p>
            <a:pPr algn="ctr"/>
            <a:r>
              <a:rPr lang="en-US" sz="12500" dirty="0">
                <a:latin typeface="KAHoneybun" pitchFamily="2" charset="0"/>
                <a:ea typeface="KAHoney" panose="02000803000000000000" pitchFamily="2" charset="0"/>
                <a:cs typeface="KAElementary" pitchFamily="2" charset="-127"/>
              </a:rPr>
              <a:t>Counseling</a:t>
            </a:r>
          </a:p>
        </p:txBody>
      </p:sp>
      <p:sp>
        <p:nvSpPr>
          <p:cNvPr id="16" name="TextBox 15">
            <a:extLst>
              <a:ext uri="{FF2B5EF4-FFF2-40B4-BE49-F238E27FC236}">
                <a16:creationId xmlns:a16="http://schemas.microsoft.com/office/drawing/2014/main" id="{7D014704-906F-6F62-6764-E102100D7A0D}"/>
              </a:ext>
            </a:extLst>
          </p:cNvPr>
          <p:cNvSpPr txBox="1"/>
          <p:nvPr>
            <p:custDataLst>
              <p:tags r:id="rId3"/>
            </p:custDataLst>
          </p:nvPr>
        </p:nvSpPr>
        <p:spPr>
          <a:xfrm>
            <a:off x="-1196710" y="985654"/>
            <a:ext cx="7772400" cy="1569660"/>
          </a:xfrm>
          <a:prstGeom prst="rect">
            <a:avLst/>
          </a:prstGeom>
          <a:noFill/>
        </p:spPr>
        <p:txBody>
          <a:bodyPr wrap="square" rtlCol="0">
            <a:spAutoFit/>
          </a:bodyPr>
          <a:lstStyle/>
          <a:p>
            <a:pPr algn="ctr"/>
            <a:r>
              <a:rPr lang="en-US" sz="9300" dirty="0">
                <a:latin typeface="APLCAPSLOCK" panose="02000603000000000000" pitchFamily="2" charset="0"/>
                <a:ea typeface="APLCAPSLOCK" panose="02000603000000000000" pitchFamily="2" charset="0"/>
                <a:cs typeface="KAElementary" pitchFamily="2" charset="-127"/>
              </a:rPr>
              <a:t>newsletter</a:t>
            </a:r>
          </a:p>
        </p:txBody>
      </p:sp>
      <p:sp>
        <p:nvSpPr>
          <p:cNvPr id="177" name="TextBox 176">
            <a:extLst>
              <a:ext uri="{FF2B5EF4-FFF2-40B4-BE49-F238E27FC236}">
                <a16:creationId xmlns:a16="http://schemas.microsoft.com/office/drawing/2014/main" id="{69F4798B-E6BD-DE8C-F092-459DD7FCF988}"/>
              </a:ext>
            </a:extLst>
          </p:cNvPr>
          <p:cNvSpPr txBox="1"/>
          <p:nvPr>
            <p:custDataLst>
              <p:tags r:id="rId4"/>
            </p:custDataLst>
          </p:nvPr>
        </p:nvSpPr>
        <p:spPr>
          <a:xfrm>
            <a:off x="-229230" y="2086008"/>
            <a:ext cx="4081044" cy="1107996"/>
          </a:xfrm>
          <a:prstGeom prst="rect">
            <a:avLst/>
          </a:prstGeom>
          <a:noFill/>
        </p:spPr>
        <p:txBody>
          <a:bodyPr wrap="square" rtlCol="0">
            <a:spAutoFit/>
          </a:bodyPr>
          <a:lstStyle/>
          <a:p>
            <a:pPr algn="ctr"/>
            <a:r>
              <a:rPr lang="en-US" sz="6600" dirty="0" err="1">
                <a:solidFill>
                  <a:srgbClr val="F39C0F"/>
                </a:solidFill>
                <a:latin typeface="KAElementary" pitchFamily="2" charset="-127"/>
                <a:ea typeface="KAElementary" pitchFamily="2" charset="-127"/>
                <a:cs typeface="KAElementary" pitchFamily="2" charset="-127"/>
              </a:rPr>
              <a:t>october</a:t>
            </a:r>
            <a:r>
              <a:rPr lang="en-US" sz="6600" dirty="0">
                <a:solidFill>
                  <a:srgbClr val="F39C0F"/>
                </a:solidFill>
                <a:latin typeface="KAElementary" pitchFamily="2" charset="-127"/>
                <a:ea typeface="KAElementary" pitchFamily="2" charset="-127"/>
                <a:cs typeface="KAElementary" pitchFamily="2" charset="-127"/>
              </a:rPr>
              <a:t> 2024</a:t>
            </a:r>
          </a:p>
        </p:txBody>
      </p:sp>
      <p:sp>
        <p:nvSpPr>
          <p:cNvPr id="56" name="TextBox 55">
            <a:extLst>
              <a:ext uri="{FF2B5EF4-FFF2-40B4-BE49-F238E27FC236}">
                <a16:creationId xmlns:a16="http://schemas.microsoft.com/office/drawing/2014/main" id="{8B966AEF-81A0-3D16-AE43-A217793C277F}"/>
              </a:ext>
            </a:extLst>
          </p:cNvPr>
          <p:cNvSpPr txBox="1"/>
          <p:nvPr>
            <p:custDataLst>
              <p:tags r:id="rId5"/>
            </p:custDataLst>
          </p:nvPr>
        </p:nvSpPr>
        <p:spPr>
          <a:xfrm>
            <a:off x="564627" y="3333094"/>
            <a:ext cx="3205356"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Monthly focus</a:t>
            </a:r>
          </a:p>
        </p:txBody>
      </p:sp>
      <p:sp>
        <p:nvSpPr>
          <p:cNvPr id="73" name="TextBox 72">
            <a:extLst>
              <a:ext uri="{FF2B5EF4-FFF2-40B4-BE49-F238E27FC236}">
                <a16:creationId xmlns:a16="http://schemas.microsoft.com/office/drawing/2014/main" id="{E9BE2809-B82C-4EC1-98CC-BE88E0C9F533}"/>
              </a:ext>
            </a:extLst>
          </p:cNvPr>
          <p:cNvSpPr txBox="1"/>
          <p:nvPr>
            <p:custDataLst>
              <p:tags r:id="rId6"/>
            </p:custDataLst>
          </p:nvPr>
        </p:nvSpPr>
        <p:spPr>
          <a:xfrm>
            <a:off x="445839" y="6533041"/>
            <a:ext cx="3356943"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Happy kids tip</a:t>
            </a:r>
          </a:p>
        </p:txBody>
      </p:sp>
      <p:sp>
        <p:nvSpPr>
          <p:cNvPr id="86" name="TextBox 85">
            <a:extLst>
              <a:ext uri="{FF2B5EF4-FFF2-40B4-BE49-F238E27FC236}">
                <a16:creationId xmlns:a16="http://schemas.microsoft.com/office/drawing/2014/main" id="{9B4295FC-DBA3-DD37-A79B-FAB8FEFFAFA0}"/>
              </a:ext>
            </a:extLst>
          </p:cNvPr>
          <p:cNvSpPr txBox="1"/>
          <p:nvPr>
            <p:custDataLst>
              <p:tags r:id="rId7"/>
            </p:custDataLst>
          </p:nvPr>
        </p:nvSpPr>
        <p:spPr>
          <a:xfrm>
            <a:off x="503231" y="3811360"/>
            <a:ext cx="3408230" cy="2031325"/>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133" name="TextBox 132">
            <a:extLst>
              <a:ext uri="{FF2B5EF4-FFF2-40B4-BE49-F238E27FC236}">
                <a16:creationId xmlns:a16="http://schemas.microsoft.com/office/drawing/2014/main" id="{6259DA28-864C-74FB-0025-FC9FE109536F}"/>
              </a:ext>
            </a:extLst>
          </p:cNvPr>
          <p:cNvSpPr txBox="1"/>
          <p:nvPr>
            <p:custDataLst>
              <p:tags r:id="rId8"/>
            </p:custDataLst>
          </p:nvPr>
        </p:nvSpPr>
        <p:spPr>
          <a:xfrm>
            <a:off x="4311224" y="3397462"/>
            <a:ext cx="3130998"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Upcoming events</a:t>
            </a:r>
          </a:p>
        </p:txBody>
      </p:sp>
      <p:sp>
        <p:nvSpPr>
          <p:cNvPr id="10" name="TextBox 9">
            <a:extLst>
              <a:ext uri="{FF2B5EF4-FFF2-40B4-BE49-F238E27FC236}">
                <a16:creationId xmlns:a16="http://schemas.microsoft.com/office/drawing/2014/main" id="{3B268B67-284F-793E-8F37-E758099B7585}"/>
              </a:ext>
            </a:extLst>
          </p:cNvPr>
          <p:cNvSpPr txBox="1"/>
          <p:nvPr>
            <p:custDataLst>
              <p:tags r:id="rId9"/>
            </p:custDataLst>
          </p:nvPr>
        </p:nvSpPr>
        <p:spPr>
          <a:xfrm>
            <a:off x="3738824" y="7159218"/>
            <a:ext cx="3458817"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reminders</a:t>
            </a:r>
          </a:p>
        </p:txBody>
      </p:sp>
      <p:sp>
        <p:nvSpPr>
          <p:cNvPr id="14" name="TextBox 13">
            <a:extLst>
              <a:ext uri="{FF2B5EF4-FFF2-40B4-BE49-F238E27FC236}">
                <a16:creationId xmlns:a16="http://schemas.microsoft.com/office/drawing/2014/main" id="{AD55419C-B3DD-7841-A8DA-F77582167FEE}"/>
              </a:ext>
            </a:extLst>
          </p:cNvPr>
          <p:cNvSpPr txBox="1"/>
          <p:nvPr>
            <p:custDataLst>
              <p:tags r:id="rId10"/>
            </p:custDataLst>
          </p:nvPr>
        </p:nvSpPr>
        <p:spPr>
          <a:xfrm>
            <a:off x="4532029" y="7705106"/>
            <a:ext cx="2295270" cy="1477328"/>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15" name="TextBox 14">
            <a:extLst>
              <a:ext uri="{FF2B5EF4-FFF2-40B4-BE49-F238E27FC236}">
                <a16:creationId xmlns:a16="http://schemas.microsoft.com/office/drawing/2014/main" id="{05483090-1BC2-06DF-A4D2-FDCFD6EE92FD}"/>
              </a:ext>
            </a:extLst>
          </p:cNvPr>
          <p:cNvSpPr txBox="1"/>
          <p:nvPr>
            <p:custDataLst>
              <p:tags r:id="rId11"/>
            </p:custDataLst>
          </p:nvPr>
        </p:nvSpPr>
        <p:spPr>
          <a:xfrm>
            <a:off x="424881" y="6950455"/>
            <a:ext cx="3371810" cy="2323713"/>
          </a:xfrm>
          <a:prstGeom prst="rect">
            <a:avLst/>
          </a:prstGeom>
          <a:noFill/>
        </p:spPr>
        <p:txBody>
          <a:bodyPr wrap="square" rtlCol="0">
            <a:spAutoFit/>
          </a:bodyPr>
          <a:lstStyle/>
          <a:p>
            <a:pPr algn="ctr"/>
            <a:r>
              <a:rPr lang="en-US" sz="1450" dirty="0">
                <a:solidFill>
                  <a:srgbClr val="0E0E0E"/>
                </a:solidFill>
                <a:effectLst/>
                <a:latin typeface="APLPAPATROLL" panose="02000603000000000000" pitchFamily="2" charset="0"/>
                <a:ea typeface="APLPAPATROLL" panose="02000603000000000000" pitchFamily="2" charset="0"/>
              </a:rPr>
              <a:t>Halloween is a fun and exciting time, but safety comes first! Make sure costumes fit properly and are visible in the dark—adding reflective tape or glow sticks can help. Always accompany young children while trick-or-treating and stick to well-lit, familiar neighborhoods. Remind your child to only visit homes with the porch light on and avoid eating any treats until they’ve been inspected. </a:t>
            </a:r>
          </a:p>
        </p:txBody>
      </p:sp>
      <p:sp>
        <p:nvSpPr>
          <p:cNvPr id="44" name="TextBox 43">
            <a:extLst>
              <a:ext uri="{FF2B5EF4-FFF2-40B4-BE49-F238E27FC236}">
                <a16:creationId xmlns:a16="http://schemas.microsoft.com/office/drawing/2014/main" id="{0722B9FA-D663-0A8A-EC0F-07EC80A61308}"/>
              </a:ext>
            </a:extLst>
          </p:cNvPr>
          <p:cNvSpPr txBox="1"/>
          <p:nvPr>
            <p:custDataLst>
              <p:tags r:id="rId12"/>
            </p:custDataLst>
          </p:nvPr>
        </p:nvSpPr>
        <p:spPr>
          <a:xfrm>
            <a:off x="-884" y="9516285"/>
            <a:ext cx="2970953" cy="584775"/>
          </a:xfrm>
          <a:prstGeom prst="rect">
            <a:avLst/>
          </a:prstGeom>
          <a:noFill/>
        </p:spPr>
        <p:txBody>
          <a:bodyPr wrap="square" rtlCol="0">
            <a:spAutoFit/>
          </a:bodyPr>
          <a:lstStyle/>
          <a:p>
            <a:pPr algn="ctr"/>
            <a:r>
              <a:rPr lang="en-US" sz="3200" dirty="0">
                <a:solidFill>
                  <a:schemeClr val="bg1"/>
                </a:solidFill>
                <a:latin typeface="KALovekind" pitchFamily="2" charset="0"/>
                <a:ea typeface="KAElementary" pitchFamily="2" charset="-127"/>
                <a:cs typeface="KAElementary" pitchFamily="2" charset="-127"/>
              </a:rPr>
              <a:t>Mrs. Laura Oathout</a:t>
            </a:r>
          </a:p>
        </p:txBody>
      </p:sp>
      <p:sp>
        <p:nvSpPr>
          <p:cNvPr id="53" name="TextBox 52">
            <a:extLst>
              <a:ext uri="{FF2B5EF4-FFF2-40B4-BE49-F238E27FC236}">
                <a16:creationId xmlns:a16="http://schemas.microsoft.com/office/drawing/2014/main" id="{028EEB28-9DC4-F7D9-33B1-FEE0DCE7A334}"/>
              </a:ext>
            </a:extLst>
          </p:cNvPr>
          <p:cNvSpPr txBox="1"/>
          <p:nvPr>
            <p:custDataLst>
              <p:tags r:id="rId13"/>
            </p:custDataLst>
          </p:nvPr>
        </p:nvSpPr>
        <p:spPr>
          <a:xfrm>
            <a:off x="3124506" y="9598967"/>
            <a:ext cx="2125998" cy="430887"/>
          </a:xfrm>
          <a:prstGeom prst="rect">
            <a:avLst/>
          </a:prstGeom>
          <a:noFill/>
        </p:spPr>
        <p:txBody>
          <a:bodyPr wrap="square" rtlCol="0">
            <a:spAutoFit/>
          </a:bodyPr>
          <a:lstStyle/>
          <a:p>
            <a:r>
              <a:rPr lang="en-US" sz="2200" dirty="0">
                <a:solidFill>
                  <a:schemeClr val="bg1"/>
                </a:solidFill>
                <a:latin typeface="KALovekind" pitchFamily="2" charset="0"/>
                <a:ea typeface="KAElementary" pitchFamily="2" charset="-127"/>
                <a:cs typeface="KAElementary" pitchFamily="2" charset="-127"/>
              </a:rPr>
              <a:t>615-392-5930, ext. 102</a:t>
            </a:r>
          </a:p>
        </p:txBody>
      </p:sp>
      <p:sp>
        <p:nvSpPr>
          <p:cNvPr id="54" name="TextBox 53">
            <a:extLst>
              <a:ext uri="{FF2B5EF4-FFF2-40B4-BE49-F238E27FC236}">
                <a16:creationId xmlns:a16="http://schemas.microsoft.com/office/drawing/2014/main" id="{10300D5E-094E-02DF-F90F-23D1A8B65678}"/>
              </a:ext>
            </a:extLst>
          </p:cNvPr>
          <p:cNvSpPr txBox="1"/>
          <p:nvPr>
            <p:custDataLst>
              <p:tags r:id="rId14"/>
            </p:custDataLst>
          </p:nvPr>
        </p:nvSpPr>
        <p:spPr>
          <a:xfrm>
            <a:off x="5524438" y="9582328"/>
            <a:ext cx="3420399" cy="430887"/>
          </a:xfrm>
          <a:prstGeom prst="rect">
            <a:avLst/>
          </a:prstGeom>
          <a:noFill/>
        </p:spPr>
        <p:txBody>
          <a:bodyPr wrap="square" rtlCol="0">
            <a:spAutoFit/>
          </a:bodyPr>
          <a:lstStyle/>
          <a:p>
            <a:r>
              <a:rPr lang="en-US" sz="2200" dirty="0" err="1">
                <a:solidFill>
                  <a:schemeClr val="bg1"/>
                </a:solidFill>
                <a:latin typeface="KALovekind" pitchFamily="2" charset="0"/>
                <a:ea typeface="KAElementary" pitchFamily="2" charset="-127"/>
                <a:cs typeface="KAElementary" pitchFamily="2" charset="-127"/>
              </a:rPr>
              <a:t>laura.oathout@wcs.edu</a:t>
            </a:r>
            <a:endParaRPr lang="en-US" sz="2200" dirty="0">
              <a:solidFill>
                <a:schemeClr val="bg1"/>
              </a:solidFill>
              <a:latin typeface="KALovekind" pitchFamily="2" charset="0"/>
              <a:ea typeface="KAElementary" pitchFamily="2" charset="-127"/>
              <a:cs typeface="KAElementary" pitchFamily="2" charset="-127"/>
            </a:endParaRPr>
          </a:p>
        </p:txBody>
      </p:sp>
      <p:pic>
        <p:nvPicPr>
          <p:cNvPr id="58" name="Picture 57" descr="A black phone receiver in a white circle&#10;&#10;Description automatically generated">
            <a:extLst>
              <a:ext uri="{FF2B5EF4-FFF2-40B4-BE49-F238E27FC236}">
                <a16:creationId xmlns:a16="http://schemas.microsoft.com/office/drawing/2014/main" id="{EB01A7AB-4229-4165-78E1-0B02E1311A24}"/>
              </a:ext>
            </a:extLst>
          </p:cNvPr>
          <p:cNvPicPr>
            <a:picLocks noChangeAspect="1"/>
          </p:cNvPicPr>
          <p:nvPr>
            <p:custDataLst>
              <p:tags r:id="rId15"/>
            </p:custDataLst>
          </p:nvPr>
        </p:nvPicPr>
        <p:blipFill>
          <a:blip r:embed="rId19"/>
          <a:stretch>
            <a:fillRect/>
          </a:stretch>
        </p:blipFill>
        <p:spPr>
          <a:xfrm>
            <a:off x="2744621" y="9619851"/>
            <a:ext cx="373295" cy="373295"/>
          </a:xfrm>
          <a:prstGeom prst="rect">
            <a:avLst/>
          </a:prstGeom>
        </p:spPr>
      </p:pic>
      <p:pic>
        <p:nvPicPr>
          <p:cNvPr id="61" name="Picture 60" descr="A black and white circle with a letter in it&#10;&#10;Description automatically generated">
            <a:extLst>
              <a:ext uri="{FF2B5EF4-FFF2-40B4-BE49-F238E27FC236}">
                <a16:creationId xmlns:a16="http://schemas.microsoft.com/office/drawing/2014/main" id="{3BA4F2C6-8484-DD2E-3BF3-E1A76E95933E}"/>
              </a:ext>
            </a:extLst>
          </p:cNvPr>
          <p:cNvPicPr>
            <a:picLocks noChangeAspect="1"/>
          </p:cNvPicPr>
          <p:nvPr>
            <p:custDataLst>
              <p:tags r:id="rId16"/>
            </p:custDataLst>
          </p:nvPr>
        </p:nvPicPr>
        <p:blipFill>
          <a:blip r:embed="rId20"/>
          <a:stretch>
            <a:fillRect/>
          </a:stretch>
        </p:blipFill>
        <p:spPr>
          <a:xfrm>
            <a:off x="5137963" y="9603037"/>
            <a:ext cx="386475" cy="386475"/>
          </a:xfrm>
          <a:prstGeom prst="rect">
            <a:avLst/>
          </a:prstGeom>
        </p:spPr>
      </p:pic>
    </p:spTree>
    <p:extLst>
      <p:ext uri="{BB962C8B-B14F-4D97-AF65-F5344CB8AC3E}">
        <p14:creationId xmlns:p14="http://schemas.microsoft.com/office/powerpoint/2010/main" val="3596794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18"/>
          <a:stretch>
            <a:fillRect/>
          </a:stretch>
        </a:blipFill>
        <a:effectLst/>
      </p:bgPr>
    </p:bg>
    <p:spTree>
      <p:nvGrpSpPr>
        <p:cNvPr id="1" name="">
          <a:extLst>
            <a:ext uri="{FF2B5EF4-FFF2-40B4-BE49-F238E27FC236}">
              <a16:creationId xmlns:a16="http://schemas.microsoft.com/office/drawing/2014/main" id="{EC18B11E-AA96-710B-2F81-B3565F87CCE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D8974DDA-4D93-D70E-6209-E800507A3E60}"/>
              </a:ext>
            </a:extLst>
          </p:cNvPr>
          <p:cNvSpPr txBox="1"/>
          <p:nvPr>
            <p:custDataLst>
              <p:tags r:id="rId1"/>
            </p:custDataLst>
          </p:nvPr>
        </p:nvSpPr>
        <p:spPr>
          <a:xfrm>
            <a:off x="-1171049" y="-355339"/>
            <a:ext cx="7747902" cy="2015936"/>
          </a:xfrm>
          <a:prstGeom prst="rect">
            <a:avLst/>
          </a:prstGeom>
          <a:noFill/>
        </p:spPr>
        <p:txBody>
          <a:bodyPr wrap="square" rtlCol="0">
            <a:spAutoFit/>
          </a:bodyPr>
          <a:lstStyle/>
          <a:p>
            <a:pPr algn="ctr"/>
            <a:r>
              <a:rPr lang="en-US" sz="12500" dirty="0">
                <a:latin typeface="KAHoneybun" pitchFamily="2" charset="0"/>
                <a:ea typeface="KAHoney" panose="02000803000000000000" pitchFamily="2" charset="0"/>
                <a:cs typeface="KAElementary" pitchFamily="2" charset="-127"/>
              </a:rPr>
              <a:t>Counseling</a:t>
            </a:r>
          </a:p>
        </p:txBody>
      </p:sp>
      <p:sp>
        <p:nvSpPr>
          <p:cNvPr id="16" name="TextBox 15">
            <a:extLst>
              <a:ext uri="{FF2B5EF4-FFF2-40B4-BE49-F238E27FC236}">
                <a16:creationId xmlns:a16="http://schemas.microsoft.com/office/drawing/2014/main" id="{D8074C28-48EA-AE0D-8BFE-B9C9AA3DA406}"/>
              </a:ext>
            </a:extLst>
          </p:cNvPr>
          <p:cNvSpPr txBox="1"/>
          <p:nvPr>
            <p:custDataLst>
              <p:tags r:id="rId2"/>
            </p:custDataLst>
          </p:nvPr>
        </p:nvSpPr>
        <p:spPr>
          <a:xfrm>
            <a:off x="-1196710" y="985654"/>
            <a:ext cx="7772400" cy="1569660"/>
          </a:xfrm>
          <a:prstGeom prst="rect">
            <a:avLst/>
          </a:prstGeom>
          <a:noFill/>
        </p:spPr>
        <p:txBody>
          <a:bodyPr wrap="square" rtlCol="0">
            <a:spAutoFit/>
          </a:bodyPr>
          <a:lstStyle/>
          <a:p>
            <a:pPr algn="ctr"/>
            <a:r>
              <a:rPr lang="en-US" sz="9300" dirty="0">
                <a:latin typeface="APLCAPSLOCK" panose="02000603000000000000" pitchFamily="2" charset="0"/>
                <a:ea typeface="APLCAPSLOCK" panose="02000603000000000000" pitchFamily="2" charset="0"/>
                <a:cs typeface="KAElementary" pitchFamily="2" charset="-127"/>
              </a:rPr>
              <a:t>newsletter</a:t>
            </a:r>
          </a:p>
        </p:txBody>
      </p:sp>
      <p:sp>
        <p:nvSpPr>
          <p:cNvPr id="79" name="TextBox 78">
            <a:extLst>
              <a:ext uri="{FF2B5EF4-FFF2-40B4-BE49-F238E27FC236}">
                <a16:creationId xmlns:a16="http://schemas.microsoft.com/office/drawing/2014/main" id="{2C666F53-C312-92E9-340F-F9CA5055715C}"/>
              </a:ext>
            </a:extLst>
          </p:cNvPr>
          <p:cNvSpPr txBox="1"/>
          <p:nvPr>
            <p:custDataLst>
              <p:tags r:id="rId3"/>
            </p:custDataLst>
          </p:nvPr>
        </p:nvSpPr>
        <p:spPr>
          <a:xfrm>
            <a:off x="430972" y="6968384"/>
            <a:ext cx="3371810" cy="2246769"/>
          </a:xfrm>
          <a:prstGeom prst="rect">
            <a:avLst/>
          </a:prstGeom>
          <a:noFill/>
        </p:spPr>
        <p:txBody>
          <a:bodyPr wrap="square" rtlCol="0">
            <a:spAutoFit/>
          </a:bodyPr>
          <a:lstStyle/>
          <a:p>
            <a:pPr algn="ctr"/>
            <a:r>
              <a:rPr lang="en-US" sz="1400" dirty="0">
                <a:solidFill>
                  <a:srgbClr val="0E0E0E"/>
                </a:solidFill>
                <a:effectLst/>
                <a:latin typeface="APLPAPATROLL" panose="02000603000000000000" pitchFamily="2" charset="0"/>
                <a:ea typeface="APLPAPATROLL" panose="02000603000000000000" pitchFamily="2" charset="0"/>
              </a:rPr>
              <a:t>Thanksgiving is a wonderful time to create lasting family memories! Encourage everyone to share what they’re grateful for around the dinner table to foster gratitude and connection. Involve your kids in simple tasks like setting the table or preparing a dish to make them feel included. Spend quality time together by playing games, watching a holiday movie, or going for a walk after your meal. </a:t>
            </a:r>
          </a:p>
        </p:txBody>
      </p:sp>
      <p:sp>
        <p:nvSpPr>
          <p:cNvPr id="177" name="TextBox 176">
            <a:extLst>
              <a:ext uri="{FF2B5EF4-FFF2-40B4-BE49-F238E27FC236}">
                <a16:creationId xmlns:a16="http://schemas.microsoft.com/office/drawing/2014/main" id="{4D71AC38-DBBD-3A77-A675-D92FDE78C63F}"/>
              </a:ext>
            </a:extLst>
          </p:cNvPr>
          <p:cNvSpPr txBox="1"/>
          <p:nvPr>
            <p:custDataLst>
              <p:tags r:id="rId4"/>
            </p:custDataLst>
          </p:nvPr>
        </p:nvSpPr>
        <p:spPr>
          <a:xfrm>
            <a:off x="-56004" y="2089365"/>
            <a:ext cx="4081044" cy="1107996"/>
          </a:xfrm>
          <a:prstGeom prst="rect">
            <a:avLst/>
          </a:prstGeom>
          <a:noFill/>
        </p:spPr>
        <p:txBody>
          <a:bodyPr wrap="square" rtlCol="0">
            <a:spAutoFit/>
          </a:bodyPr>
          <a:lstStyle/>
          <a:p>
            <a:pPr algn="ctr"/>
            <a:r>
              <a:rPr lang="en-US" sz="6600" dirty="0" err="1">
                <a:solidFill>
                  <a:srgbClr val="F39C0F"/>
                </a:solidFill>
                <a:latin typeface="KAElementary" pitchFamily="2" charset="-127"/>
                <a:ea typeface="KAElementary" pitchFamily="2" charset="-127"/>
                <a:cs typeface="KAElementary" pitchFamily="2" charset="-127"/>
              </a:rPr>
              <a:t>november</a:t>
            </a:r>
            <a:r>
              <a:rPr lang="en-US" sz="6600" dirty="0">
                <a:solidFill>
                  <a:srgbClr val="F39C0F"/>
                </a:solidFill>
                <a:latin typeface="KAElementary" pitchFamily="2" charset="-127"/>
                <a:ea typeface="KAElementary" pitchFamily="2" charset="-127"/>
                <a:cs typeface="KAElementary" pitchFamily="2" charset="-127"/>
              </a:rPr>
              <a:t> 2024</a:t>
            </a:r>
          </a:p>
        </p:txBody>
      </p:sp>
      <p:sp>
        <p:nvSpPr>
          <p:cNvPr id="73" name="TextBox 72">
            <a:extLst>
              <a:ext uri="{FF2B5EF4-FFF2-40B4-BE49-F238E27FC236}">
                <a16:creationId xmlns:a16="http://schemas.microsoft.com/office/drawing/2014/main" id="{EE3179C8-AB32-0F06-6FB0-C6BDFB149F29}"/>
              </a:ext>
            </a:extLst>
          </p:cNvPr>
          <p:cNvSpPr txBox="1"/>
          <p:nvPr>
            <p:custDataLst>
              <p:tags r:id="rId5"/>
            </p:custDataLst>
          </p:nvPr>
        </p:nvSpPr>
        <p:spPr>
          <a:xfrm>
            <a:off x="445839" y="6533041"/>
            <a:ext cx="3356943"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Happy kids tip</a:t>
            </a:r>
          </a:p>
        </p:txBody>
      </p:sp>
      <p:sp>
        <p:nvSpPr>
          <p:cNvPr id="86" name="TextBox 85">
            <a:extLst>
              <a:ext uri="{FF2B5EF4-FFF2-40B4-BE49-F238E27FC236}">
                <a16:creationId xmlns:a16="http://schemas.microsoft.com/office/drawing/2014/main" id="{795FB091-24AA-4900-1EB2-BDA2933C70EE}"/>
              </a:ext>
            </a:extLst>
          </p:cNvPr>
          <p:cNvSpPr txBox="1"/>
          <p:nvPr>
            <p:custDataLst>
              <p:tags r:id="rId6"/>
            </p:custDataLst>
          </p:nvPr>
        </p:nvSpPr>
        <p:spPr>
          <a:xfrm>
            <a:off x="497614" y="3774142"/>
            <a:ext cx="3408230" cy="2031325"/>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25" name="TextBox 24">
            <a:extLst>
              <a:ext uri="{FF2B5EF4-FFF2-40B4-BE49-F238E27FC236}">
                <a16:creationId xmlns:a16="http://schemas.microsoft.com/office/drawing/2014/main" id="{ABF35F82-E8CC-CBF8-9548-B4F4731E2748}"/>
              </a:ext>
            </a:extLst>
          </p:cNvPr>
          <p:cNvSpPr txBox="1"/>
          <p:nvPr>
            <p:custDataLst>
              <p:tags r:id="rId7"/>
            </p:custDataLst>
          </p:nvPr>
        </p:nvSpPr>
        <p:spPr>
          <a:xfrm>
            <a:off x="4551649" y="3856596"/>
            <a:ext cx="2669985"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5" name="TextBox 4">
            <a:extLst>
              <a:ext uri="{FF2B5EF4-FFF2-40B4-BE49-F238E27FC236}">
                <a16:creationId xmlns:a16="http://schemas.microsoft.com/office/drawing/2014/main" id="{4ECD797F-BFDE-98BF-54F9-7FFC4A74B19E}"/>
              </a:ext>
            </a:extLst>
          </p:cNvPr>
          <p:cNvSpPr txBox="1"/>
          <p:nvPr>
            <p:custDataLst>
              <p:tags r:id="rId8"/>
            </p:custDataLst>
          </p:nvPr>
        </p:nvSpPr>
        <p:spPr>
          <a:xfrm>
            <a:off x="4532641" y="7715767"/>
            <a:ext cx="1252679" cy="1477328"/>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7" name="TextBox 6">
            <a:extLst>
              <a:ext uri="{FF2B5EF4-FFF2-40B4-BE49-F238E27FC236}">
                <a16:creationId xmlns:a16="http://schemas.microsoft.com/office/drawing/2014/main" id="{09B0D1DA-7E59-DE4A-87A5-E2D75AC3E83F}"/>
              </a:ext>
            </a:extLst>
          </p:cNvPr>
          <p:cNvSpPr txBox="1"/>
          <p:nvPr>
            <p:custDataLst>
              <p:tags r:id="rId9"/>
            </p:custDataLst>
          </p:nvPr>
        </p:nvSpPr>
        <p:spPr>
          <a:xfrm>
            <a:off x="3769690" y="7173216"/>
            <a:ext cx="3458817"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reminders</a:t>
            </a:r>
          </a:p>
        </p:txBody>
      </p:sp>
      <p:sp>
        <p:nvSpPr>
          <p:cNvPr id="133" name="TextBox 132">
            <a:extLst>
              <a:ext uri="{FF2B5EF4-FFF2-40B4-BE49-F238E27FC236}">
                <a16:creationId xmlns:a16="http://schemas.microsoft.com/office/drawing/2014/main" id="{2117EB37-89C6-4228-AE73-5CD69ABC7009}"/>
              </a:ext>
            </a:extLst>
          </p:cNvPr>
          <p:cNvSpPr txBox="1"/>
          <p:nvPr>
            <p:custDataLst>
              <p:tags r:id="rId10"/>
            </p:custDataLst>
          </p:nvPr>
        </p:nvSpPr>
        <p:spPr>
          <a:xfrm>
            <a:off x="4357260" y="3397265"/>
            <a:ext cx="3130998"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Upcoming events</a:t>
            </a:r>
          </a:p>
        </p:txBody>
      </p:sp>
      <p:sp>
        <p:nvSpPr>
          <p:cNvPr id="80" name="TextBox 79">
            <a:extLst>
              <a:ext uri="{FF2B5EF4-FFF2-40B4-BE49-F238E27FC236}">
                <a16:creationId xmlns:a16="http://schemas.microsoft.com/office/drawing/2014/main" id="{900F8639-26B2-D066-E8C3-292E294641F3}"/>
              </a:ext>
            </a:extLst>
          </p:cNvPr>
          <p:cNvSpPr txBox="1"/>
          <p:nvPr>
            <p:custDataLst>
              <p:tags r:id="rId11"/>
            </p:custDataLst>
          </p:nvPr>
        </p:nvSpPr>
        <p:spPr>
          <a:xfrm>
            <a:off x="-884" y="9516285"/>
            <a:ext cx="2970953" cy="584775"/>
          </a:xfrm>
          <a:prstGeom prst="rect">
            <a:avLst/>
          </a:prstGeom>
          <a:noFill/>
        </p:spPr>
        <p:txBody>
          <a:bodyPr wrap="square" rtlCol="0">
            <a:spAutoFit/>
          </a:bodyPr>
          <a:lstStyle/>
          <a:p>
            <a:pPr algn="ctr"/>
            <a:r>
              <a:rPr lang="en-US" sz="3200" dirty="0">
                <a:solidFill>
                  <a:schemeClr val="bg1"/>
                </a:solidFill>
                <a:latin typeface="KALovekind" pitchFamily="2" charset="0"/>
                <a:ea typeface="KAElementary" pitchFamily="2" charset="-127"/>
                <a:cs typeface="KAElementary" pitchFamily="2" charset="-127"/>
              </a:rPr>
              <a:t>Mrs. Laura Oathout</a:t>
            </a:r>
          </a:p>
        </p:txBody>
      </p:sp>
      <p:sp>
        <p:nvSpPr>
          <p:cNvPr id="84" name="TextBox 83">
            <a:extLst>
              <a:ext uri="{FF2B5EF4-FFF2-40B4-BE49-F238E27FC236}">
                <a16:creationId xmlns:a16="http://schemas.microsoft.com/office/drawing/2014/main" id="{2CEF4E0F-6345-CC74-8E12-1287E196E9B6}"/>
              </a:ext>
            </a:extLst>
          </p:cNvPr>
          <p:cNvSpPr txBox="1"/>
          <p:nvPr>
            <p:custDataLst>
              <p:tags r:id="rId12"/>
            </p:custDataLst>
          </p:nvPr>
        </p:nvSpPr>
        <p:spPr>
          <a:xfrm>
            <a:off x="3124506" y="9598967"/>
            <a:ext cx="2125998" cy="430887"/>
          </a:xfrm>
          <a:prstGeom prst="rect">
            <a:avLst/>
          </a:prstGeom>
          <a:noFill/>
        </p:spPr>
        <p:txBody>
          <a:bodyPr wrap="square" rtlCol="0">
            <a:spAutoFit/>
          </a:bodyPr>
          <a:lstStyle/>
          <a:p>
            <a:r>
              <a:rPr lang="en-US" sz="2200" dirty="0">
                <a:solidFill>
                  <a:schemeClr val="bg1"/>
                </a:solidFill>
                <a:latin typeface="KALovekind" pitchFamily="2" charset="0"/>
                <a:ea typeface="KAElementary" pitchFamily="2" charset="-127"/>
                <a:cs typeface="KAElementary" pitchFamily="2" charset="-127"/>
              </a:rPr>
              <a:t>615-392-5930, ext. 102</a:t>
            </a:r>
          </a:p>
        </p:txBody>
      </p:sp>
      <p:sp>
        <p:nvSpPr>
          <p:cNvPr id="85" name="TextBox 84">
            <a:extLst>
              <a:ext uri="{FF2B5EF4-FFF2-40B4-BE49-F238E27FC236}">
                <a16:creationId xmlns:a16="http://schemas.microsoft.com/office/drawing/2014/main" id="{87502637-6FE6-15F9-F70E-41011C693C93}"/>
              </a:ext>
            </a:extLst>
          </p:cNvPr>
          <p:cNvSpPr txBox="1"/>
          <p:nvPr>
            <p:custDataLst>
              <p:tags r:id="rId13"/>
            </p:custDataLst>
          </p:nvPr>
        </p:nvSpPr>
        <p:spPr>
          <a:xfrm>
            <a:off x="5524438" y="9582328"/>
            <a:ext cx="3420399" cy="430887"/>
          </a:xfrm>
          <a:prstGeom prst="rect">
            <a:avLst/>
          </a:prstGeom>
          <a:noFill/>
        </p:spPr>
        <p:txBody>
          <a:bodyPr wrap="square" rtlCol="0">
            <a:spAutoFit/>
          </a:bodyPr>
          <a:lstStyle/>
          <a:p>
            <a:r>
              <a:rPr lang="en-US" sz="2200" dirty="0" err="1">
                <a:solidFill>
                  <a:schemeClr val="bg1"/>
                </a:solidFill>
                <a:latin typeface="KALovekind" pitchFamily="2" charset="0"/>
                <a:ea typeface="KAElementary" pitchFamily="2" charset="-127"/>
                <a:cs typeface="KAElementary" pitchFamily="2" charset="-127"/>
              </a:rPr>
              <a:t>laura.oathout@wcs.edu</a:t>
            </a:r>
            <a:endParaRPr lang="en-US" sz="2200" dirty="0">
              <a:solidFill>
                <a:schemeClr val="bg1"/>
              </a:solidFill>
              <a:latin typeface="KALovekind" pitchFamily="2" charset="0"/>
              <a:ea typeface="KAElementary" pitchFamily="2" charset="-127"/>
              <a:cs typeface="KAElementary" pitchFamily="2" charset="-127"/>
            </a:endParaRPr>
          </a:p>
        </p:txBody>
      </p:sp>
      <p:pic>
        <p:nvPicPr>
          <p:cNvPr id="87" name="Picture 86" descr="A black phone receiver in a white circle&#10;&#10;Description automatically generated">
            <a:extLst>
              <a:ext uri="{FF2B5EF4-FFF2-40B4-BE49-F238E27FC236}">
                <a16:creationId xmlns:a16="http://schemas.microsoft.com/office/drawing/2014/main" id="{C360A7F3-B648-82C5-8DDF-E4B299D7DEB8}"/>
              </a:ext>
            </a:extLst>
          </p:cNvPr>
          <p:cNvPicPr>
            <a:picLocks noChangeAspect="1"/>
          </p:cNvPicPr>
          <p:nvPr>
            <p:custDataLst>
              <p:tags r:id="rId14"/>
            </p:custDataLst>
          </p:nvPr>
        </p:nvPicPr>
        <p:blipFill>
          <a:blip r:embed="rId19"/>
          <a:stretch>
            <a:fillRect/>
          </a:stretch>
        </p:blipFill>
        <p:spPr>
          <a:xfrm>
            <a:off x="2744621" y="9619851"/>
            <a:ext cx="373295" cy="373295"/>
          </a:xfrm>
          <a:prstGeom prst="rect">
            <a:avLst/>
          </a:prstGeom>
        </p:spPr>
      </p:pic>
      <p:pic>
        <p:nvPicPr>
          <p:cNvPr id="88" name="Picture 87" descr="A black and white circle with a letter in it&#10;&#10;Description automatically generated">
            <a:extLst>
              <a:ext uri="{FF2B5EF4-FFF2-40B4-BE49-F238E27FC236}">
                <a16:creationId xmlns:a16="http://schemas.microsoft.com/office/drawing/2014/main" id="{41E886A7-394B-7D7C-0F7F-03E537F2C280}"/>
              </a:ext>
            </a:extLst>
          </p:cNvPr>
          <p:cNvPicPr>
            <a:picLocks noChangeAspect="1"/>
          </p:cNvPicPr>
          <p:nvPr>
            <p:custDataLst>
              <p:tags r:id="rId15"/>
            </p:custDataLst>
          </p:nvPr>
        </p:nvPicPr>
        <p:blipFill>
          <a:blip r:embed="rId20"/>
          <a:stretch>
            <a:fillRect/>
          </a:stretch>
        </p:blipFill>
        <p:spPr>
          <a:xfrm>
            <a:off x="5137963" y="9603037"/>
            <a:ext cx="386475" cy="386475"/>
          </a:xfrm>
          <a:prstGeom prst="rect">
            <a:avLst/>
          </a:prstGeom>
        </p:spPr>
      </p:pic>
      <p:sp>
        <p:nvSpPr>
          <p:cNvPr id="56" name="TextBox 55">
            <a:extLst>
              <a:ext uri="{FF2B5EF4-FFF2-40B4-BE49-F238E27FC236}">
                <a16:creationId xmlns:a16="http://schemas.microsoft.com/office/drawing/2014/main" id="{00C629E9-96C2-028D-AB6E-50784400B1B3}"/>
              </a:ext>
            </a:extLst>
          </p:cNvPr>
          <p:cNvSpPr txBox="1"/>
          <p:nvPr>
            <p:custDataLst>
              <p:tags r:id="rId16"/>
            </p:custDataLst>
          </p:nvPr>
        </p:nvSpPr>
        <p:spPr>
          <a:xfrm>
            <a:off x="482633" y="3317080"/>
            <a:ext cx="3375809"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Monthly focus</a:t>
            </a:r>
          </a:p>
        </p:txBody>
      </p:sp>
    </p:spTree>
    <p:extLst>
      <p:ext uri="{BB962C8B-B14F-4D97-AF65-F5344CB8AC3E}">
        <p14:creationId xmlns:p14="http://schemas.microsoft.com/office/powerpoint/2010/main" val="2177693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18"/>
          <a:stretch>
            <a:fillRect/>
          </a:stretch>
        </a:blipFill>
        <a:effectLst/>
      </p:bgPr>
    </p:bg>
    <p:spTree>
      <p:nvGrpSpPr>
        <p:cNvPr id="1" name="">
          <a:extLst>
            <a:ext uri="{FF2B5EF4-FFF2-40B4-BE49-F238E27FC236}">
              <a16:creationId xmlns:a16="http://schemas.microsoft.com/office/drawing/2014/main" id="{63FD67DB-A381-2C0F-EEFD-3B53C4CE237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F078ED2-6E60-DD0F-1C74-5279D7CA3D06}"/>
              </a:ext>
            </a:extLst>
          </p:cNvPr>
          <p:cNvSpPr txBox="1"/>
          <p:nvPr>
            <p:custDataLst>
              <p:tags r:id="rId1"/>
            </p:custDataLst>
          </p:nvPr>
        </p:nvSpPr>
        <p:spPr>
          <a:xfrm>
            <a:off x="-1171049" y="-355339"/>
            <a:ext cx="7747902" cy="2015936"/>
          </a:xfrm>
          <a:prstGeom prst="rect">
            <a:avLst/>
          </a:prstGeom>
          <a:noFill/>
        </p:spPr>
        <p:txBody>
          <a:bodyPr wrap="square" rtlCol="0">
            <a:spAutoFit/>
          </a:bodyPr>
          <a:lstStyle/>
          <a:p>
            <a:pPr algn="ctr"/>
            <a:r>
              <a:rPr lang="en-US" sz="12500" dirty="0">
                <a:latin typeface="KAHoneybun" pitchFamily="2" charset="0"/>
                <a:ea typeface="KAHoney" panose="02000803000000000000" pitchFamily="2" charset="0"/>
                <a:cs typeface="KAElementary" pitchFamily="2" charset="-127"/>
              </a:rPr>
              <a:t>Counseling</a:t>
            </a:r>
          </a:p>
        </p:txBody>
      </p:sp>
      <p:sp>
        <p:nvSpPr>
          <p:cNvPr id="16" name="TextBox 15">
            <a:extLst>
              <a:ext uri="{FF2B5EF4-FFF2-40B4-BE49-F238E27FC236}">
                <a16:creationId xmlns:a16="http://schemas.microsoft.com/office/drawing/2014/main" id="{C0933332-F0DF-FC14-18BC-9810F2639D4A}"/>
              </a:ext>
            </a:extLst>
          </p:cNvPr>
          <p:cNvSpPr txBox="1"/>
          <p:nvPr>
            <p:custDataLst>
              <p:tags r:id="rId2"/>
            </p:custDataLst>
          </p:nvPr>
        </p:nvSpPr>
        <p:spPr>
          <a:xfrm>
            <a:off x="-1196710" y="985654"/>
            <a:ext cx="7772400" cy="1569660"/>
          </a:xfrm>
          <a:prstGeom prst="rect">
            <a:avLst/>
          </a:prstGeom>
          <a:noFill/>
        </p:spPr>
        <p:txBody>
          <a:bodyPr wrap="square" rtlCol="0">
            <a:spAutoFit/>
          </a:bodyPr>
          <a:lstStyle/>
          <a:p>
            <a:pPr algn="ctr"/>
            <a:r>
              <a:rPr lang="en-US" sz="9300" dirty="0">
                <a:latin typeface="APLCAPSLOCK" panose="02000603000000000000" pitchFamily="2" charset="0"/>
                <a:ea typeface="APLCAPSLOCK" panose="02000603000000000000" pitchFamily="2" charset="0"/>
                <a:cs typeface="KAElementary" pitchFamily="2" charset="-127"/>
              </a:rPr>
              <a:t>newsletter</a:t>
            </a:r>
          </a:p>
        </p:txBody>
      </p:sp>
      <p:sp>
        <p:nvSpPr>
          <p:cNvPr id="56" name="TextBox 55">
            <a:extLst>
              <a:ext uri="{FF2B5EF4-FFF2-40B4-BE49-F238E27FC236}">
                <a16:creationId xmlns:a16="http://schemas.microsoft.com/office/drawing/2014/main" id="{0798F995-BFC6-B4CE-7BB8-79F692D6C3CD}"/>
              </a:ext>
            </a:extLst>
          </p:cNvPr>
          <p:cNvSpPr txBox="1"/>
          <p:nvPr>
            <p:custDataLst>
              <p:tags r:id="rId3"/>
            </p:custDataLst>
          </p:nvPr>
        </p:nvSpPr>
        <p:spPr>
          <a:xfrm>
            <a:off x="482633" y="3317080"/>
            <a:ext cx="3375809"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Monthly focus</a:t>
            </a:r>
          </a:p>
        </p:txBody>
      </p:sp>
      <p:sp>
        <p:nvSpPr>
          <p:cNvPr id="79" name="TextBox 78">
            <a:extLst>
              <a:ext uri="{FF2B5EF4-FFF2-40B4-BE49-F238E27FC236}">
                <a16:creationId xmlns:a16="http://schemas.microsoft.com/office/drawing/2014/main" id="{242A7058-A86B-95AA-E429-D01DEC8EB09E}"/>
              </a:ext>
            </a:extLst>
          </p:cNvPr>
          <p:cNvSpPr txBox="1"/>
          <p:nvPr>
            <p:custDataLst>
              <p:tags r:id="rId4"/>
            </p:custDataLst>
          </p:nvPr>
        </p:nvSpPr>
        <p:spPr>
          <a:xfrm>
            <a:off x="445839" y="6937935"/>
            <a:ext cx="3378196" cy="2462213"/>
          </a:xfrm>
          <a:prstGeom prst="rect">
            <a:avLst/>
          </a:prstGeom>
          <a:noFill/>
        </p:spPr>
        <p:txBody>
          <a:bodyPr wrap="square" rtlCol="0">
            <a:spAutoFit/>
          </a:bodyPr>
          <a:lstStyle/>
          <a:p>
            <a:pPr algn="ctr"/>
            <a:r>
              <a:rPr lang="en-US" sz="1350" dirty="0">
                <a:solidFill>
                  <a:srgbClr val="0E0E0E"/>
                </a:solidFill>
                <a:effectLst/>
                <a:latin typeface="APLPAPATROLL" panose="02000603000000000000" pitchFamily="2" charset="0"/>
                <a:ea typeface="APLPAPATROLL" panose="02000603000000000000" pitchFamily="2" charset="0"/>
              </a:rPr>
              <a:t>Winter holidays are a perfect time to create special family traditions! Whether it’s baking cookies, decorating together, or reading holiday stories, find activities that bring everyone joy. Take time to enjoy the magic of the season with simple moments like a family movie night, a drive to see holiday lights, or even a snowball fight. Encourage your child to give back by helping others, fostering kindness and gratitude. </a:t>
            </a:r>
          </a:p>
        </p:txBody>
      </p:sp>
      <p:sp>
        <p:nvSpPr>
          <p:cNvPr id="177" name="TextBox 176">
            <a:extLst>
              <a:ext uri="{FF2B5EF4-FFF2-40B4-BE49-F238E27FC236}">
                <a16:creationId xmlns:a16="http://schemas.microsoft.com/office/drawing/2014/main" id="{64DDFE01-4DEF-224B-4804-EC908A959300}"/>
              </a:ext>
            </a:extLst>
          </p:cNvPr>
          <p:cNvSpPr txBox="1"/>
          <p:nvPr>
            <p:custDataLst>
              <p:tags r:id="rId5"/>
            </p:custDataLst>
          </p:nvPr>
        </p:nvSpPr>
        <p:spPr>
          <a:xfrm>
            <a:off x="-129008" y="2100081"/>
            <a:ext cx="4081044" cy="1107996"/>
          </a:xfrm>
          <a:prstGeom prst="rect">
            <a:avLst/>
          </a:prstGeom>
          <a:noFill/>
        </p:spPr>
        <p:txBody>
          <a:bodyPr wrap="square" rtlCol="0">
            <a:spAutoFit/>
          </a:bodyPr>
          <a:lstStyle/>
          <a:p>
            <a:pPr algn="ctr"/>
            <a:r>
              <a:rPr lang="en-US" sz="6600" dirty="0" err="1">
                <a:solidFill>
                  <a:srgbClr val="63C670"/>
                </a:solidFill>
                <a:latin typeface="KAElementary" pitchFamily="2" charset="-127"/>
                <a:ea typeface="KAElementary" pitchFamily="2" charset="-127"/>
                <a:cs typeface="KAElementary" pitchFamily="2" charset="-127"/>
              </a:rPr>
              <a:t>december</a:t>
            </a:r>
            <a:r>
              <a:rPr lang="en-US" sz="6600" dirty="0">
                <a:solidFill>
                  <a:srgbClr val="63C670"/>
                </a:solidFill>
                <a:latin typeface="KAElementary" pitchFamily="2" charset="-127"/>
                <a:ea typeface="KAElementary" pitchFamily="2" charset="-127"/>
                <a:cs typeface="KAElementary" pitchFamily="2" charset="-127"/>
              </a:rPr>
              <a:t> 2024</a:t>
            </a:r>
          </a:p>
        </p:txBody>
      </p:sp>
      <p:sp>
        <p:nvSpPr>
          <p:cNvPr id="73" name="TextBox 72">
            <a:extLst>
              <a:ext uri="{FF2B5EF4-FFF2-40B4-BE49-F238E27FC236}">
                <a16:creationId xmlns:a16="http://schemas.microsoft.com/office/drawing/2014/main" id="{8F63E015-1975-4BB4-FFB3-097138089B34}"/>
              </a:ext>
            </a:extLst>
          </p:cNvPr>
          <p:cNvSpPr txBox="1"/>
          <p:nvPr>
            <p:custDataLst>
              <p:tags r:id="rId6"/>
            </p:custDataLst>
          </p:nvPr>
        </p:nvSpPr>
        <p:spPr>
          <a:xfrm>
            <a:off x="445839" y="6533041"/>
            <a:ext cx="3356943"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Happy kids tip</a:t>
            </a:r>
          </a:p>
        </p:txBody>
      </p:sp>
      <p:sp>
        <p:nvSpPr>
          <p:cNvPr id="86" name="TextBox 85">
            <a:extLst>
              <a:ext uri="{FF2B5EF4-FFF2-40B4-BE49-F238E27FC236}">
                <a16:creationId xmlns:a16="http://schemas.microsoft.com/office/drawing/2014/main" id="{83AEF377-1E13-9304-ED36-0A9B78D4D3C8}"/>
              </a:ext>
            </a:extLst>
          </p:cNvPr>
          <p:cNvSpPr txBox="1"/>
          <p:nvPr>
            <p:custDataLst>
              <p:tags r:id="rId7"/>
            </p:custDataLst>
          </p:nvPr>
        </p:nvSpPr>
        <p:spPr>
          <a:xfrm>
            <a:off x="497614" y="3774142"/>
            <a:ext cx="3408230" cy="2031325"/>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25" name="TextBox 24">
            <a:extLst>
              <a:ext uri="{FF2B5EF4-FFF2-40B4-BE49-F238E27FC236}">
                <a16:creationId xmlns:a16="http://schemas.microsoft.com/office/drawing/2014/main" id="{B412630E-4A06-80C6-7ED9-632DA4ECF031}"/>
              </a:ext>
            </a:extLst>
          </p:cNvPr>
          <p:cNvSpPr txBox="1"/>
          <p:nvPr>
            <p:custDataLst>
              <p:tags r:id="rId8"/>
            </p:custDataLst>
          </p:nvPr>
        </p:nvSpPr>
        <p:spPr>
          <a:xfrm>
            <a:off x="4551649" y="3856596"/>
            <a:ext cx="2669985"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5" name="TextBox 4">
            <a:extLst>
              <a:ext uri="{FF2B5EF4-FFF2-40B4-BE49-F238E27FC236}">
                <a16:creationId xmlns:a16="http://schemas.microsoft.com/office/drawing/2014/main" id="{03BD8FE4-ADCF-680B-7F2F-375E736BE3E1}"/>
              </a:ext>
            </a:extLst>
          </p:cNvPr>
          <p:cNvSpPr txBox="1"/>
          <p:nvPr>
            <p:custDataLst>
              <p:tags r:id="rId9"/>
            </p:custDataLst>
          </p:nvPr>
        </p:nvSpPr>
        <p:spPr>
          <a:xfrm>
            <a:off x="4532641" y="7715767"/>
            <a:ext cx="1252679" cy="1477328"/>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7" name="TextBox 6">
            <a:extLst>
              <a:ext uri="{FF2B5EF4-FFF2-40B4-BE49-F238E27FC236}">
                <a16:creationId xmlns:a16="http://schemas.microsoft.com/office/drawing/2014/main" id="{346D7950-F977-9959-508F-8E67E895C30C}"/>
              </a:ext>
            </a:extLst>
          </p:cNvPr>
          <p:cNvSpPr txBox="1"/>
          <p:nvPr>
            <p:custDataLst>
              <p:tags r:id="rId10"/>
            </p:custDataLst>
          </p:nvPr>
        </p:nvSpPr>
        <p:spPr>
          <a:xfrm>
            <a:off x="3738824" y="7173330"/>
            <a:ext cx="3458817"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reminders</a:t>
            </a:r>
          </a:p>
        </p:txBody>
      </p:sp>
      <p:sp>
        <p:nvSpPr>
          <p:cNvPr id="133" name="TextBox 132">
            <a:extLst>
              <a:ext uri="{FF2B5EF4-FFF2-40B4-BE49-F238E27FC236}">
                <a16:creationId xmlns:a16="http://schemas.microsoft.com/office/drawing/2014/main" id="{25D33A59-9900-293F-FE1D-93FC4284F54A}"/>
              </a:ext>
            </a:extLst>
          </p:cNvPr>
          <p:cNvSpPr txBox="1"/>
          <p:nvPr>
            <p:custDataLst>
              <p:tags r:id="rId11"/>
            </p:custDataLst>
          </p:nvPr>
        </p:nvSpPr>
        <p:spPr>
          <a:xfrm>
            <a:off x="4357260" y="3397265"/>
            <a:ext cx="3130998" cy="615553"/>
          </a:xfrm>
          <a:prstGeom prst="rect">
            <a:avLst/>
          </a:prstGeom>
          <a:noFill/>
        </p:spPr>
        <p:txBody>
          <a:bodyPr wrap="square" rtlCol="0">
            <a:spAutoFit/>
          </a:bodyPr>
          <a:lstStyle/>
          <a:p>
            <a:pPr algn="ctr"/>
            <a:r>
              <a:rPr lang="en-US" sz="3400" dirty="0">
                <a:latin typeface="KAElementary" pitchFamily="2" charset="-127"/>
                <a:ea typeface="KAElementary" pitchFamily="2" charset="-127"/>
                <a:cs typeface="KAElementary" pitchFamily="2" charset="-127"/>
              </a:rPr>
              <a:t>Upcoming events</a:t>
            </a:r>
          </a:p>
        </p:txBody>
      </p:sp>
      <p:sp>
        <p:nvSpPr>
          <p:cNvPr id="107" name="TextBox 106">
            <a:extLst>
              <a:ext uri="{FF2B5EF4-FFF2-40B4-BE49-F238E27FC236}">
                <a16:creationId xmlns:a16="http://schemas.microsoft.com/office/drawing/2014/main" id="{B6811742-3D9A-7102-E86E-EDE2A9C0D0FC}"/>
              </a:ext>
            </a:extLst>
          </p:cNvPr>
          <p:cNvSpPr txBox="1"/>
          <p:nvPr>
            <p:custDataLst>
              <p:tags r:id="rId12"/>
            </p:custDataLst>
          </p:nvPr>
        </p:nvSpPr>
        <p:spPr>
          <a:xfrm>
            <a:off x="-884" y="9516285"/>
            <a:ext cx="2970953" cy="584775"/>
          </a:xfrm>
          <a:prstGeom prst="rect">
            <a:avLst/>
          </a:prstGeom>
          <a:noFill/>
        </p:spPr>
        <p:txBody>
          <a:bodyPr wrap="square" rtlCol="0">
            <a:spAutoFit/>
          </a:bodyPr>
          <a:lstStyle/>
          <a:p>
            <a:pPr algn="ctr"/>
            <a:r>
              <a:rPr lang="en-US" sz="3200" dirty="0">
                <a:solidFill>
                  <a:schemeClr val="bg1"/>
                </a:solidFill>
                <a:latin typeface="KALovekind" pitchFamily="2" charset="0"/>
                <a:ea typeface="KAElementary" pitchFamily="2" charset="-127"/>
                <a:cs typeface="KAElementary" pitchFamily="2" charset="-127"/>
              </a:rPr>
              <a:t>Mrs. Laura Oathout</a:t>
            </a:r>
          </a:p>
        </p:txBody>
      </p:sp>
      <p:sp>
        <p:nvSpPr>
          <p:cNvPr id="112" name="TextBox 111">
            <a:extLst>
              <a:ext uri="{FF2B5EF4-FFF2-40B4-BE49-F238E27FC236}">
                <a16:creationId xmlns:a16="http://schemas.microsoft.com/office/drawing/2014/main" id="{5FF68765-24E5-C721-0F3B-10BF715A9B8C}"/>
              </a:ext>
            </a:extLst>
          </p:cNvPr>
          <p:cNvSpPr txBox="1"/>
          <p:nvPr>
            <p:custDataLst>
              <p:tags r:id="rId13"/>
            </p:custDataLst>
          </p:nvPr>
        </p:nvSpPr>
        <p:spPr>
          <a:xfrm>
            <a:off x="3124506" y="9598967"/>
            <a:ext cx="2125998" cy="430887"/>
          </a:xfrm>
          <a:prstGeom prst="rect">
            <a:avLst/>
          </a:prstGeom>
          <a:noFill/>
        </p:spPr>
        <p:txBody>
          <a:bodyPr wrap="square" rtlCol="0">
            <a:spAutoFit/>
          </a:bodyPr>
          <a:lstStyle/>
          <a:p>
            <a:r>
              <a:rPr lang="en-US" sz="2200" dirty="0">
                <a:solidFill>
                  <a:schemeClr val="bg1"/>
                </a:solidFill>
                <a:latin typeface="KALovekind" pitchFamily="2" charset="0"/>
                <a:ea typeface="KAElementary" pitchFamily="2" charset="-127"/>
                <a:cs typeface="KAElementary" pitchFamily="2" charset="-127"/>
              </a:rPr>
              <a:t>615-392-5930, ext. 102</a:t>
            </a:r>
          </a:p>
        </p:txBody>
      </p:sp>
      <p:sp>
        <p:nvSpPr>
          <p:cNvPr id="113" name="TextBox 112">
            <a:extLst>
              <a:ext uri="{FF2B5EF4-FFF2-40B4-BE49-F238E27FC236}">
                <a16:creationId xmlns:a16="http://schemas.microsoft.com/office/drawing/2014/main" id="{922047BC-2A7E-AB6B-6745-AF7A43D82F85}"/>
              </a:ext>
            </a:extLst>
          </p:cNvPr>
          <p:cNvSpPr txBox="1"/>
          <p:nvPr>
            <p:custDataLst>
              <p:tags r:id="rId14"/>
            </p:custDataLst>
          </p:nvPr>
        </p:nvSpPr>
        <p:spPr>
          <a:xfrm>
            <a:off x="5524438" y="9582328"/>
            <a:ext cx="3420399" cy="430887"/>
          </a:xfrm>
          <a:prstGeom prst="rect">
            <a:avLst/>
          </a:prstGeom>
          <a:noFill/>
        </p:spPr>
        <p:txBody>
          <a:bodyPr wrap="square" rtlCol="0">
            <a:spAutoFit/>
          </a:bodyPr>
          <a:lstStyle/>
          <a:p>
            <a:r>
              <a:rPr lang="en-US" sz="2200" dirty="0" err="1">
                <a:solidFill>
                  <a:schemeClr val="bg1"/>
                </a:solidFill>
                <a:latin typeface="KALovekind" pitchFamily="2" charset="0"/>
                <a:ea typeface="KAElementary" pitchFamily="2" charset="-127"/>
                <a:cs typeface="KAElementary" pitchFamily="2" charset="-127"/>
              </a:rPr>
              <a:t>laura.oathout@wcs.edu</a:t>
            </a:r>
            <a:endParaRPr lang="en-US" sz="2200" dirty="0">
              <a:solidFill>
                <a:schemeClr val="bg1"/>
              </a:solidFill>
              <a:latin typeface="KALovekind" pitchFamily="2" charset="0"/>
              <a:ea typeface="KAElementary" pitchFamily="2" charset="-127"/>
              <a:cs typeface="KAElementary" pitchFamily="2" charset="-127"/>
            </a:endParaRPr>
          </a:p>
        </p:txBody>
      </p:sp>
      <p:pic>
        <p:nvPicPr>
          <p:cNvPr id="114" name="Picture 113" descr="A black phone receiver in a white circle&#10;&#10;Description automatically generated">
            <a:extLst>
              <a:ext uri="{FF2B5EF4-FFF2-40B4-BE49-F238E27FC236}">
                <a16:creationId xmlns:a16="http://schemas.microsoft.com/office/drawing/2014/main" id="{29625F59-C0E4-B7F3-88D3-299B837D9168}"/>
              </a:ext>
            </a:extLst>
          </p:cNvPr>
          <p:cNvPicPr>
            <a:picLocks noChangeAspect="1"/>
          </p:cNvPicPr>
          <p:nvPr>
            <p:custDataLst>
              <p:tags r:id="rId15"/>
            </p:custDataLst>
          </p:nvPr>
        </p:nvPicPr>
        <p:blipFill>
          <a:blip r:embed="rId19"/>
          <a:stretch>
            <a:fillRect/>
          </a:stretch>
        </p:blipFill>
        <p:spPr>
          <a:xfrm>
            <a:off x="2744621" y="9619851"/>
            <a:ext cx="373295" cy="373295"/>
          </a:xfrm>
          <a:prstGeom prst="rect">
            <a:avLst/>
          </a:prstGeom>
        </p:spPr>
      </p:pic>
      <p:pic>
        <p:nvPicPr>
          <p:cNvPr id="115" name="Picture 114" descr="A black and white circle with a letter in it&#10;&#10;Description automatically generated">
            <a:extLst>
              <a:ext uri="{FF2B5EF4-FFF2-40B4-BE49-F238E27FC236}">
                <a16:creationId xmlns:a16="http://schemas.microsoft.com/office/drawing/2014/main" id="{446E4EE6-686F-B29E-A4E3-380937D6ADFF}"/>
              </a:ext>
            </a:extLst>
          </p:cNvPr>
          <p:cNvPicPr>
            <a:picLocks noChangeAspect="1"/>
          </p:cNvPicPr>
          <p:nvPr>
            <p:custDataLst>
              <p:tags r:id="rId16"/>
            </p:custDataLst>
          </p:nvPr>
        </p:nvPicPr>
        <p:blipFill>
          <a:blip r:embed="rId20"/>
          <a:stretch>
            <a:fillRect/>
          </a:stretch>
        </p:blipFill>
        <p:spPr>
          <a:xfrm>
            <a:off x="5137963" y="9603037"/>
            <a:ext cx="386475" cy="386475"/>
          </a:xfrm>
          <a:prstGeom prst="rect">
            <a:avLst/>
          </a:prstGeom>
        </p:spPr>
      </p:pic>
    </p:spTree>
    <p:extLst>
      <p:ext uri="{BB962C8B-B14F-4D97-AF65-F5344CB8AC3E}">
        <p14:creationId xmlns:p14="http://schemas.microsoft.com/office/powerpoint/2010/main" val="29185725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LATTEN" val="true"/>
</p:tagLst>
</file>

<file path=ppt/tags/tag10.xml><?xml version="1.0" encoding="utf-8"?>
<p:tagLst xmlns:a="http://schemas.openxmlformats.org/drawingml/2006/main" xmlns:r="http://schemas.openxmlformats.org/officeDocument/2006/relationships" xmlns:p="http://schemas.openxmlformats.org/presentationml/2006/main">
  <p:tag name="FLATTEN" val="true"/>
</p:tagLst>
</file>

<file path=ppt/tags/tag100.xml><?xml version="1.0" encoding="utf-8"?>
<p:tagLst xmlns:a="http://schemas.openxmlformats.org/drawingml/2006/main" xmlns:r="http://schemas.openxmlformats.org/officeDocument/2006/relationships" xmlns:p="http://schemas.openxmlformats.org/presentationml/2006/main">
  <p:tag name="FLATTEN" val="true"/>
</p:tagLst>
</file>

<file path=ppt/tags/tag101.xml><?xml version="1.0" encoding="utf-8"?>
<p:tagLst xmlns:a="http://schemas.openxmlformats.org/drawingml/2006/main" xmlns:r="http://schemas.openxmlformats.org/officeDocument/2006/relationships" xmlns:p="http://schemas.openxmlformats.org/presentationml/2006/main">
  <p:tag name="FLATTEN" val="true"/>
</p:tagLst>
</file>

<file path=ppt/tags/tag102.xml><?xml version="1.0" encoding="utf-8"?>
<p:tagLst xmlns:a="http://schemas.openxmlformats.org/drawingml/2006/main" xmlns:r="http://schemas.openxmlformats.org/officeDocument/2006/relationships" xmlns:p="http://schemas.openxmlformats.org/presentationml/2006/main">
  <p:tag name="FLATTEN" val="true"/>
</p:tagLst>
</file>

<file path=ppt/tags/tag103.xml><?xml version="1.0" encoding="utf-8"?>
<p:tagLst xmlns:a="http://schemas.openxmlformats.org/drawingml/2006/main" xmlns:r="http://schemas.openxmlformats.org/officeDocument/2006/relationships" xmlns:p="http://schemas.openxmlformats.org/presentationml/2006/main">
  <p:tag name="FLATTEN" val="true"/>
</p:tagLst>
</file>

<file path=ppt/tags/tag104.xml><?xml version="1.0" encoding="utf-8"?>
<p:tagLst xmlns:a="http://schemas.openxmlformats.org/drawingml/2006/main" xmlns:r="http://schemas.openxmlformats.org/officeDocument/2006/relationships" xmlns:p="http://schemas.openxmlformats.org/presentationml/2006/main">
  <p:tag name="FLATTEN" val="true"/>
</p:tagLst>
</file>

<file path=ppt/tags/tag105.xml><?xml version="1.0" encoding="utf-8"?>
<p:tagLst xmlns:a="http://schemas.openxmlformats.org/drawingml/2006/main" xmlns:r="http://schemas.openxmlformats.org/officeDocument/2006/relationships" xmlns:p="http://schemas.openxmlformats.org/presentationml/2006/main">
  <p:tag name="FLATTEN" val="true"/>
</p:tagLst>
</file>

<file path=ppt/tags/tag106.xml><?xml version="1.0" encoding="utf-8"?>
<p:tagLst xmlns:a="http://schemas.openxmlformats.org/drawingml/2006/main" xmlns:r="http://schemas.openxmlformats.org/officeDocument/2006/relationships" xmlns:p="http://schemas.openxmlformats.org/presentationml/2006/main">
  <p:tag name="FLATTEN" val="true"/>
</p:tagLst>
</file>

<file path=ppt/tags/tag107.xml><?xml version="1.0" encoding="utf-8"?>
<p:tagLst xmlns:a="http://schemas.openxmlformats.org/drawingml/2006/main" xmlns:r="http://schemas.openxmlformats.org/officeDocument/2006/relationships" xmlns:p="http://schemas.openxmlformats.org/presentationml/2006/main">
  <p:tag name="FLATTEN" val="true"/>
</p:tagLst>
</file>

<file path=ppt/tags/tag108.xml><?xml version="1.0" encoding="utf-8"?>
<p:tagLst xmlns:a="http://schemas.openxmlformats.org/drawingml/2006/main" xmlns:r="http://schemas.openxmlformats.org/officeDocument/2006/relationships" xmlns:p="http://schemas.openxmlformats.org/presentationml/2006/main">
  <p:tag name="FLATTEN" val="true"/>
</p:tagLst>
</file>

<file path=ppt/tags/tag109.xml><?xml version="1.0" encoding="utf-8"?>
<p:tagLst xmlns:a="http://schemas.openxmlformats.org/drawingml/2006/main" xmlns:r="http://schemas.openxmlformats.org/officeDocument/2006/relationships" xmlns:p="http://schemas.openxmlformats.org/presentationml/2006/main">
  <p:tag name="FLATTEN" val="true"/>
</p:tagLst>
</file>

<file path=ppt/tags/tag11.xml><?xml version="1.0" encoding="utf-8"?>
<p:tagLst xmlns:a="http://schemas.openxmlformats.org/drawingml/2006/main" xmlns:r="http://schemas.openxmlformats.org/officeDocument/2006/relationships" xmlns:p="http://schemas.openxmlformats.org/presentationml/2006/main">
  <p:tag name="FLATTEN" val="true"/>
</p:tagLst>
</file>

<file path=ppt/tags/tag110.xml><?xml version="1.0" encoding="utf-8"?>
<p:tagLst xmlns:a="http://schemas.openxmlformats.org/drawingml/2006/main" xmlns:r="http://schemas.openxmlformats.org/officeDocument/2006/relationships" xmlns:p="http://schemas.openxmlformats.org/presentationml/2006/main">
  <p:tag name="FLATTEN" val="true"/>
</p:tagLst>
</file>

<file path=ppt/tags/tag111.xml><?xml version="1.0" encoding="utf-8"?>
<p:tagLst xmlns:a="http://schemas.openxmlformats.org/drawingml/2006/main" xmlns:r="http://schemas.openxmlformats.org/officeDocument/2006/relationships" xmlns:p="http://schemas.openxmlformats.org/presentationml/2006/main">
  <p:tag name="FLATTEN" val="true"/>
</p:tagLst>
</file>

<file path=ppt/tags/tag112.xml><?xml version="1.0" encoding="utf-8"?>
<p:tagLst xmlns:a="http://schemas.openxmlformats.org/drawingml/2006/main" xmlns:r="http://schemas.openxmlformats.org/officeDocument/2006/relationships" xmlns:p="http://schemas.openxmlformats.org/presentationml/2006/main">
  <p:tag name="FLATTEN" val="true"/>
</p:tagLst>
</file>

<file path=ppt/tags/tag113.xml><?xml version="1.0" encoding="utf-8"?>
<p:tagLst xmlns:a="http://schemas.openxmlformats.org/drawingml/2006/main" xmlns:r="http://schemas.openxmlformats.org/officeDocument/2006/relationships" xmlns:p="http://schemas.openxmlformats.org/presentationml/2006/main">
  <p:tag name="FLATTEN" val="true"/>
</p:tagLst>
</file>

<file path=ppt/tags/tag114.xml><?xml version="1.0" encoding="utf-8"?>
<p:tagLst xmlns:a="http://schemas.openxmlformats.org/drawingml/2006/main" xmlns:r="http://schemas.openxmlformats.org/officeDocument/2006/relationships" xmlns:p="http://schemas.openxmlformats.org/presentationml/2006/main">
  <p:tag name="FLATTEN" val="true"/>
</p:tagLst>
</file>

<file path=ppt/tags/tag115.xml><?xml version="1.0" encoding="utf-8"?>
<p:tagLst xmlns:a="http://schemas.openxmlformats.org/drawingml/2006/main" xmlns:r="http://schemas.openxmlformats.org/officeDocument/2006/relationships" xmlns:p="http://schemas.openxmlformats.org/presentationml/2006/main">
  <p:tag name="FLATTEN" val="true"/>
</p:tagLst>
</file>

<file path=ppt/tags/tag116.xml><?xml version="1.0" encoding="utf-8"?>
<p:tagLst xmlns:a="http://schemas.openxmlformats.org/drawingml/2006/main" xmlns:r="http://schemas.openxmlformats.org/officeDocument/2006/relationships" xmlns:p="http://schemas.openxmlformats.org/presentationml/2006/main">
  <p:tag name="FLATTEN" val="true"/>
</p:tagLst>
</file>

<file path=ppt/tags/tag117.xml><?xml version="1.0" encoding="utf-8"?>
<p:tagLst xmlns:a="http://schemas.openxmlformats.org/drawingml/2006/main" xmlns:r="http://schemas.openxmlformats.org/officeDocument/2006/relationships" xmlns:p="http://schemas.openxmlformats.org/presentationml/2006/main">
  <p:tag name="FLATTEN" val="true"/>
</p:tagLst>
</file>

<file path=ppt/tags/tag118.xml><?xml version="1.0" encoding="utf-8"?>
<p:tagLst xmlns:a="http://schemas.openxmlformats.org/drawingml/2006/main" xmlns:r="http://schemas.openxmlformats.org/officeDocument/2006/relationships" xmlns:p="http://schemas.openxmlformats.org/presentationml/2006/main">
  <p:tag name="FLATTEN" val="true"/>
</p:tagLst>
</file>

<file path=ppt/tags/tag119.xml><?xml version="1.0" encoding="utf-8"?>
<p:tagLst xmlns:a="http://schemas.openxmlformats.org/drawingml/2006/main" xmlns:r="http://schemas.openxmlformats.org/officeDocument/2006/relationships" xmlns:p="http://schemas.openxmlformats.org/presentationml/2006/main">
  <p:tag name="FLATTEN" val="true"/>
</p:tagLst>
</file>

<file path=ppt/tags/tag12.xml><?xml version="1.0" encoding="utf-8"?>
<p:tagLst xmlns:a="http://schemas.openxmlformats.org/drawingml/2006/main" xmlns:r="http://schemas.openxmlformats.org/officeDocument/2006/relationships" xmlns:p="http://schemas.openxmlformats.org/presentationml/2006/main">
  <p:tag name="FLATTEN" val="true"/>
</p:tagLst>
</file>

<file path=ppt/tags/tag120.xml><?xml version="1.0" encoding="utf-8"?>
<p:tagLst xmlns:a="http://schemas.openxmlformats.org/drawingml/2006/main" xmlns:r="http://schemas.openxmlformats.org/officeDocument/2006/relationships" xmlns:p="http://schemas.openxmlformats.org/presentationml/2006/main">
  <p:tag name="FLATTEN" val="true"/>
</p:tagLst>
</file>

<file path=ppt/tags/tag121.xml><?xml version="1.0" encoding="utf-8"?>
<p:tagLst xmlns:a="http://schemas.openxmlformats.org/drawingml/2006/main" xmlns:r="http://schemas.openxmlformats.org/officeDocument/2006/relationships" xmlns:p="http://schemas.openxmlformats.org/presentationml/2006/main">
  <p:tag name="FLATTEN" val="true"/>
</p:tagLst>
</file>

<file path=ppt/tags/tag122.xml><?xml version="1.0" encoding="utf-8"?>
<p:tagLst xmlns:a="http://schemas.openxmlformats.org/drawingml/2006/main" xmlns:r="http://schemas.openxmlformats.org/officeDocument/2006/relationships" xmlns:p="http://schemas.openxmlformats.org/presentationml/2006/main">
  <p:tag name="FLATTEN" val="true"/>
</p:tagLst>
</file>

<file path=ppt/tags/tag123.xml><?xml version="1.0" encoding="utf-8"?>
<p:tagLst xmlns:a="http://schemas.openxmlformats.org/drawingml/2006/main" xmlns:r="http://schemas.openxmlformats.org/officeDocument/2006/relationships" xmlns:p="http://schemas.openxmlformats.org/presentationml/2006/main">
  <p:tag name="FLATTEN" val="true"/>
</p:tagLst>
</file>

<file path=ppt/tags/tag124.xml><?xml version="1.0" encoding="utf-8"?>
<p:tagLst xmlns:a="http://schemas.openxmlformats.org/drawingml/2006/main" xmlns:r="http://schemas.openxmlformats.org/officeDocument/2006/relationships" xmlns:p="http://schemas.openxmlformats.org/presentationml/2006/main">
  <p:tag name="FLATTEN" val="true"/>
</p:tagLst>
</file>

<file path=ppt/tags/tag125.xml><?xml version="1.0" encoding="utf-8"?>
<p:tagLst xmlns:a="http://schemas.openxmlformats.org/drawingml/2006/main" xmlns:r="http://schemas.openxmlformats.org/officeDocument/2006/relationships" xmlns:p="http://schemas.openxmlformats.org/presentationml/2006/main">
  <p:tag name="FLATTEN" val="true"/>
</p:tagLst>
</file>

<file path=ppt/tags/tag126.xml><?xml version="1.0" encoding="utf-8"?>
<p:tagLst xmlns:a="http://schemas.openxmlformats.org/drawingml/2006/main" xmlns:r="http://schemas.openxmlformats.org/officeDocument/2006/relationships" xmlns:p="http://schemas.openxmlformats.org/presentationml/2006/main">
  <p:tag name="FLATTEN" val="true"/>
</p:tagLst>
</file>

<file path=ppt/tags/tag127.xml><?xml version="1.0" encoding="utf-8"?>
<p:tagLst xmlns:a="http://schemas.openxmlformats.org/drawingml/2006/main" xmlns:r="http://schemas.openxmlformats.org/officeDocument/2006/relationships" xmlns:p="http://schemas.openxmlformats.org/presentationml/2006/main">
  <p:tag name="FLATTEN" val="true"/>
</p:tagLst>
</file>

<file path=ppt/tags/tag128.xml><?xml version="1.0" encoding="utf-8"?>
<p:tagLst xmlns:a="http://schemas.openxmlformats.org/drawingml/2006/main" xmlns:r="http://schemas.openxmlformats.org/officeDocument/2006/relationships" xmlns:p="http://schemas.openxmlformats.org/presentationml/2006/main">
  <p:tag name="FLATTEN" val="true"/>
</p:tagLst>
</file>

<file path=ppt/tags/tag129.xml><?xml version="1.0" encoding="utf-8"?>
<p:tagLst xmlns:a="http://schemas.openxmlformats.org/drawingml/2006/main" xmlns:r="http://schemas.openxmlformats.org/officeDocument/2006/relationships" xmlns:p="http://schemas.openxmlformats.org/presentationml/2006/main">
  <p:tag name="FLATTEN" val="true"/>
</p:tagLst>
</file>

<file path=ppt/tags/tag13.xml><?xml version="1.0" encoding="utf-8"?>
<p:tagLst xmlns:a="http://schemas.openxmlformats.org/drawingml/2006/main" xmlns:r="http://schemas.openxmlformats.org/officeDocument/2006/relationships" xmlns:p="http://schemas.openxmlformats.org/presentationml/2006/main">
  <p:tag name="FLATTEN" val="true"/>
</p:tagLst>
</file>

<file path=ppt/tags/tag130.xml><?xml version="1.0" encoding="utf-8"?>
<p:tagLst xmlns:a="http://schemas.openxmlformats.org/drawingml/2006/main" xmlns:r="http://schemas.openxmlformats.org/officeDocument/2006/relationships" xmlns:p="http://schemas.openxmlformats.org/presentationml/2006/main">
  <p:tag name="FLATTEN" val="true"/>
</p:tagLst>
</file>

<file path=ppt/tags/tag131.xml><?xml version="1.0" encoding="utf-8"?>
<p:tagLst xmlns:a="http://schemas.openxmlformats.org/drawingml/2006/main" xmlns:r="http://schemas.openxmlformats.org/officeDocument/2006/relationships" xmlns:p="http://schemas.openxmlformats.org/presentationml/2006/main">
  <p:tag name="FLATTEN" val="true"/>
</p:tagLst>
</file>

<file path=ppt/tags/tag132.xml><?xml version="1.0" encoding="utf-8"?>
<p:tagLst xmlns:a="http://schemas.openxmlformats.org/drawingml/2006/main" xmlns:r="http://schemas.openxmlformats.org/officeDocument/2006/relationships" xmlns:p="http://schemas.openxmlformats.org/presentationml/2006/main">
  <p:tag name="FLATTEN" val="true"/>
</p:tagLst>
</file>

<file path=ppt/tags/tag133.xml><?xml version="1.0" encoding="utf-8"?>
<p:tagLst xmlns:a="http://schemas.openxmlformats.org/drawingml/2006/main" xmlns:r="http://schemas.openxmlformats.org/officeDocument/2006/relationships" xmlns:p="http://schemas.openxmlformats.org/presentationml/2006/main">
  <p:tag name="FLATTEN" val="true"/>
</p:tagLst>
</file>

<file path=ppt/tags/tag134.xml><?xml version="1.0" encoding="utf-8"?>
<p:tagLst xmlns:a="http://schemas.openxmlformats.org/drawingml/2006/main" xmlns:r="http://schemas.openxmlformats.org/officeDocument/2006/relationships" xmlns:p="http://schemas.openxmlformats.org/presentationml/2006/main">
  <p:tag name="FLATTEN" val="true"/>
</p:tagLst>
</file>

<file path=ppt/tags/tag135.xml><?xml version="1.0" encoding="utf-8"?>
<p:tagLst xmlns:a="http://schemas.openxmlformats.org/drawingml/2006/main" xmlns:r="http://schemas.openxmlformats.org/officeDocument/2006/relationships" xmlns:p="http://schemas.openxmlformats.org/presentationml/2006/main">
  <p:tag name="FLATTEN" val="true"/>
</p:tagLst>
</file>

<file path=ppt/tags/tag136.xml><?xml version="1.0" encoding="utf-8"?>
<p:tagLst xmlns:a="http://schemas.openxmlformats.org/drawingml/2006/main" xmlns:r="http://schemas.openxmlformats.org/officeDocument/2006/relationships" xmlns:p="http://schemas.openxmlformats.org/presentationml/2006/main">
  <p:tag name="FLATTEN" val="true"/>
</p:tagLst>
</file>

<file path=ppt/tags/tag137.xml><?xml version="1.0" encoding="utf-8"?>
<p:tagLst xmlns:a="http://schemas.openxmlformats.org/drawingml/2006/main" xmlns:r="http://schemas.openxmlformats.org/officeDocument/2006/relationships" xmlns:p="http://schemas.openxmlformats.org/presentationml/2006/main">
  <p:tag name="FLATTEN" val="true"/>
</p:tagLst>
</file>

<file path=ppt/tags/tag138.xml><?xml version="1.0" encoding="utf-8"?>
<p:tagLst xmlns:a="http://schemas.openxmlformats.org/drawingml/2006/main" xmlns:r="http://schemas.openxmlformats.org/officeDocument/2006/relationships" xmlns:p="http://schemas.openxmlformats.org/presentationml/2006/main">
  <p:tag name="FLATTEN" val="true"/>
</p:tagLst>
</file>

<file path=ppt/tags/tag139.xml><?xml version="1.0" encoding="utf-8"?>
<p:tagLst xmlns:a="http://schemas.openxmlformats.org/drawingml/2006/main" xmlns:r="http://schemas.openxmlformats.org/officeDocument/2006/relationships" xmlns:p="http://schemas.openxmlformats.org/presentationml/2006/main">
  <p:tag name="FLATTEN" val="true"/>
</p:tagLst>
</file>

<file path=ppt/tags/tag14.xml><?xml version="1.0" encoding="utf-8"?>
<p:tagLst xmlns:a="http://schemas.openxmlformats.org/drawingml/2006/main" xmlns:r="http://schemas.openxmlformats.org/officeDocument/2006/relationships" xmlns:p="http://schemas.openxmlformats.org/presentationml/2006/main">
  <p:tag name="FLATTEN" val="true"/>
</p:tagLst>
</file>

<file path=ppt/tags/tag140.xml><?xml version="1.0" encoding="utf-8"?>
<p:tagLst xmlns:a="http://schemas.openxmlformats.org/drawingml/2006/main" xmlns:r="http://schemas.openxmlformats.org/officeDocument/2006/relationships" xmlns:p="http://schemas.openxmlformats.org/presentationml/2006/main">
  <p:tag name="FLATTEN" val="true"/>
</p:tagLst>
</file>

<file path=ppt/tags/tag141.xml><?xml version="1.0" encoding="utf-8"?>
<p:tagLst xmlns:a="http://schemas.openxmlformats.org/drawingml/2006/main" xmlns:r="http://schemas.openxmlformats.org/officeDocument/2006/relationships" xmlns:p="http://schemas.openxmlformats.org/presentationml/2006/main">
  <p:tag name="FLATTEN" val="true"/>
</p:tagLst>
</file>

<file path=ppt/tags/tag142.xml><?xml version="1.0" encoding="utf-8"?>
<p:tagLst xmlns:a="http://schemas.openxmlformats.org/drawingml/2006/main" xmlns:r="http://schemas.openxmlformats.org/officeDocument/2006/relationships" xmlns:p="http://schemas.openxmlformats.org/presentationml/2006/main">
  <p:tag name="FLATTEN" val="true"/>
</p:tagLst>
</file>

<file path=ppt/tags/tag143.xml><?xml version="1.0" encoding="utf-8"?>
<p:tagLst xmlns:a="http://schemas.openxmlformats.org/drawingml/2006/main" xmlns:r="http://schemas.openxmlformats.org/officeDocument/2006/relationships" xmlns:p="http://schemas.openxmlformats.org/presentationml/2006/main">
  <p:tag name="FLATTEN" val="true"/>
</p:tagLst>
</file>

<file path=ppt/tags/tag144.xml><?xml version="1.0" encoding="utf-8"?>
<p:tagLst xmlns:a="http://schemas.openxmlformats.org/drawingml/2006/main" xmlns:r="http://schemas.openxmlformats.org/officeDocument/2006/relationships" xmlns:p="http://schemas.openxmlformats.org/presentationml/2006/main">
  <p:tag name="FLATTEN" val="true"/>
</p:tagLst>
</file>

<file path=ppt/tags/tag145.xml><?xml version="1.0" encoding="utf-8"?>
<p:tagLst xmlns:a="http://schemas.openxmlformats.org/drawingml/2006/main" xmlns:r="http://schemas.openxmlformats.org/officeDocument/2006/relationships" xmlns:p="http://schemas.openxmlformats.org/presentationml/2006/main">
  <p:tag name="FLATTEN" val="true"/>
</p:tagLst>
</file>

<file path=ppt/tags/tag146.xml><?xml version="1.0" encoding="utf-8"?>
<p:tagLst xmlns:a="http://schemas.openxmlformats.org/drawingml/2006/main" xmlns:r="http://schemas.openxmlformats.org/officeDocument/2006/relationships" xmlns:p="http://schemas.openxmlformats.org/presentationml/2006/main">
  <p:tag name="FLATTEN" val="true"/>
</p:tagLst>
</file>

<file path=ppt/tags/tag147.xml><?xml version="1.0" encoding="utf-8"?>
<p:tagLst xmlns:a="http://schemas.openxmlformats.org/drawingml/2006/main" xmlns:r="http://schemas.openxmlformats.org/officeDocument/2006/relationships" xmlns:p="http://schemas.openxmlformats.org/presentationml/2006/main">
  <p:tag name="FLATTEN" val="true"/>
</p:tagLst>
</file>

<file path=ppt/tags/tag148.xml><?xml version="1.0" encoding="utf-8"?>
<p:tagLst xmlns:a="http://schemas.openxmlformats.org/drawingml/2006/main" xmlns:r="http://schemas.openxmlformats.org/officeDocument/2006/relationships" xmlns:p="http://schemas.openxmlformats.org/presentationml/2006/main">
  <p:tag name="FLATTEN" val="true"/>
</p:tagLst>
</file>

<file path=ppt/tags/tag149.xml><?xml version="1.0" encoding="utf-8"?>
<p:tagLst xmlns:a="http://schemas.openxmlformats.org/drawingml/2006/main" xmlns:r="http://schemas.openxmlformats.org/officeDocument/2006/relationships" xmlns:p="http://schemas.openxmlformats.org/presentationml/2006/main">
  <p:tag name="FLATTEN" val="true"/>
</p:tagLst>
</file>

<file path=ppt/tags/tag15.xml><?xml version="1.0" encoding="utf-8"?>
<p:tagLst xmlns:a="http://schemas.openxmlformats.org/drawingml/2006/main" xmlns:r="http://schemas.openxmlformats.org/officeDocument/2006/relationships" xmlns:p="http://schemas.openxmlformats.org/presentationml/2006/main">
  <p:tag name="FLATTEN" val="true"/>
</p:tagLst>
</file>

<file path=ppt/tags/tag150.xml><?xml version="1.0" encoding="utf-8"?>
<p:tagLst xmlns:a="http://schemas.openxmlformats.org/drawingml/2006/main" xmlns:r="http://schemas.openxmlformats.org/officeDocument/2006/relationships" xmlns:p="http://schemas.openxmlformats.org/presentationml/2006/main">
  <p:tag name="FLATTEN" val="true"/>
</p:tagLst>
</file>

<file path=ppt/tags/tag151.xml><?xml version="1.0" encoding="utf-8"?>
<p:tagLst xmlns:a="http://schemas.openxmlformats.org/drawingml/2006/main" xmlns:r="http://schemas.openxmlformats.org/officeDocument/2006/relationships" xmlns:p="http://schemas.openxmlformats.org/presentationml/2006/main">
  <p:tag name="FLATTEN" val="true"/>
</p:tagLst>
</file>

<file path=ppt/tags/tag152.xml><?xml version="1.0" encoding="utf-8"?>
<p:tagLst xmlns:a="http://schemas.openxmlformats.org/drawingml/2006/main" xmlns:r="http://schemas.openxmlformats.org/officeDocument/2006/relationships" xmlns:p="http://schemas.openxmlformats.org/presentationml/2006/main">
  <p:tag name="FLATTEN" val="true"/>
</p:tagLst>
</file>

<file path=ppt/tags/tag153.xml><?xml version="1.0" encoding="utf-8"?>
<p:tagLst xmlns:a="http://schemas.openxmlformats.org/drawingml/2006/main" xmlns:r="http://schemas.openxmlformats.org/officeDocument/2006/relationships" xmlns:p="http://schemas.openxmlformats.org/presentationml/2006/main">
  <p:tag name="FLATTEN" val="true"/>
</p:tagLst>
</file>

<file path=ppt/tags/tag154.xml><?xml version="1.0" encoding="utf-8"?>
<p:tagLst xmlns:a="http://schemas.openxmlformats.org/drawingml/2006/main" xmlns:r="http://schemas.openxmlformats.org/officeDocument/2006/relationships" xmlns:p="http://schemas.openxmlformats.org/presentationml/2006/main">
  <p:tag name="FLATTEN" val="true"/>
</p:tagLst>
</file>

<file path=ppt/tags/tag155.xml><?xml version="1.0" encoding="utf-8"?>
<p:tagLst xmlns:a="http://schemas.openxmlformats.org/drawingml/2006/main" xmlns:r="http://schemas.openxmlformats.org/officeDocument/2006/relationships" xmlns:p="http://schemas.openxmlformats.org/presentationml/2006/main">
  <p:tag name="FLATTEN" val="true"/>
</p:tagLst>
</file>

<file path=ppt/tags/tag156.xml><?xml version="1.0" encoding="utf-8"?>
<p:tagLst xmlns:a="http://schemas.openxmlformats.org/drawingml/2006/main" xmlns:r="http://schemas.openxmlformats.org/officeDocument/2006/relationships" xmlns:p="http://schemas.openxmlformats.org/presentationml/2006/main">
  <p:tag name="FLATTEN" val="true"/>
</p:tagLst>
</file>

<file path=ppt/tags/tag157.xml><?xml version="1.0" encoding="utf-8"?>
<p:tagLst xmlns:a="http://schemas.openxmlformats.org/drawingml/2006/main" xmlns:r="http://schemas.openxmlformats.org/officeDocument/2006/relationships" xmlns:p="http://schemas.openxmlformats.org/presentationml/2006/main">
  <p:tag name="FLATTEN" val="true"/>
</p:tagLst>
</file>

<file path=ppt/tags/tag158.xml><?xml version="1.0" encoding="utf-8"?>
<p:tagLst xmlns:a="http://schemas.openxmlformats.org/drawingml/2006/main" xmlns:r="http://schemas.openxmlformats.org/officeDocument/2006/relationships" xmlns:p="http://schemas.openxmlformats.org/presentationml/2006/main">
  <p:tag name="FLATTEN" val="true"/>
</p:tagLst>
</file>

<file path=ppt/tags/tag159.xml><?xml version="1.0" encoding="utf-8"?>
<p:tagLst xmlns:a="http://schemas.openxmlformats.org/drawingml/2006/main" xmlns:r="http://schemas.openxmlformats.org/officeDocument/2006/relationships" xmlns:p="http://schemas.openxmlformats.org/presentationml/2006/main">
  <p:tag name="FLATTEN" val="true"/>
</p:tagLst>
</file>

<file path=ppt/tags/tag16.xml><?xml version="1.0" encoding="utf-8"?>
<p:tagLst xmlns:a="http://schemas.openxmlformats.org/drawingml/2006/main" xmlns:r="http://schemas.openxmlformats.org/officeDocument/2006/relationships" xmlns:p="http://schemas.openxmlformats.org/presentationml/2006/main">
  <p:tag name="FLATTEN" val="true"/>
</p:tagLst>
</file>

<file path=ppt/tags/tag160.xml><?xml version="1.0" encoding="utf-8"?>
<p:tagLst xmlns:a="http://schemas.openxmlformats.org/drawingml/2006/main" xmlns:r="http://schemas.openxmlformats.org/officeDocument/2006/relationships" xmlns:p="http://schemas.openxmlformats.org/presentationml/2006/main">
  <p:tag name="FLATTEN" val="true"/>
</p:tagLst>
</file>

<file path=ppt/tags/tag161.xml><?xml version="1.0" encoding="utf-8"?>
<p:tagLst xmlns:a="http://schemas.openxmlformats.org/drawingml/2006/main" xmlns:r="http://schemas.openxmlformats.org/officeDocument/2006/relationships" xmlns:p="http://schemas.openxmlformats.org/presentationml/2006/main">
  <p:tag name="FLATTEN" val="true"/>
</p:tagLst>
</file>

<file path=ppt/tags/tag162.xml><?xml version="1.0" encoding="utf-8"?>
<p:tagLst xmlns:a="http://schemas.openxmlformats.org/drawingml/2006/main" xmlns:r="http://schemas.openxmlformats.org/officeDocument/2006/relationships" xmlns:p="http://schemas.openxmlformats.org/presentationml/2006/main">
  <p:tag name="FLATTEN" val="true"/>
</p:tagLst>
</file>

<file path=ppt/tags/tag163.xml><?xml version="1.0" encoding="utf-8"?>
<p:tagLst xmlns:a="http://schemas.openxmlformats.org/drawingml/2006/main" xmlns:r="http://schemas.openxmlformats.org/officeDocument/2006/relationships" xmlns:p="http://schemas.openxmlformats.org/presentationml/2006/main">
  <p:tag name="FLATTEN" val="true"/>
</p:tagLst>
</file>

<file path=ppt/tags/tag164.xml><?xml version="1.0" encoding="utf-8"?>
<p:tagLst xmlns:a="http://schemas.openxmlformats.org/drawingml/2006/main" xmlns:r="http://schemas.openxmlformats.org/officeDocument/2006/relationships" xmlns:p="http://schemas.openxmlformats.org/presentationml/2006/main">
  <p:tag name="FLATTEN" val="true"/>
</p:tagLst>
</file>

<file path=ppt/tags/tag165.xml><?xml version="1.0" encoding="utf-8"?>
<p:tagLst xmlns:a="http://schemas.openxmlformats.org/drawingml/2006/main" xmlns:r="http://schemas.openxmlformats.org/officeDocument/2006/relationships" xmlns:p="http://schemas.openxmlformats.org/presentationml/2006/main">
  <p:tag name="FLATTEN" val="true"/>
</p:tagLst>
</file>

<file path=ppt/tags/tag166.xml><?xml version="1.0" encoding="utf-8"?>
<p:tagLst xmlns:a="http://schemas.openxmlformats.org/drawingml/2006/main" xmlns:r="http://schemas.openxmlformats.org/officeDocument/2006/relationships" xmlns:p="http://schemas.openxmlformats.org/presentationml/2006/main">
  <p:tag name="FLATTEN" val="true"/>
</p:tagLst>
</file>

<file path=ppt/tags/tag167.xml><?xml version="1.0" encoding="utf-8"?>
<p:tagLst xmlns:a="http://schemas.openxmlformats.org/drawingml/2006/main" xmlns:r="http://schemas.openxmlformats.org/officeDocument/2006/relationships" xmlns:p="http://schemas.openxmlformats.org/presentationml/2006/main">
  <p:tag name="FLATTEN" val="true"/>
</p:tagLst>
</file>

<file path=ppt/tags/tag168.xml><?xml version="1.0" encoding="utf-8"?>
<p:tagLst xmlns:a="http://schemas.openxmlformats.org/drawingml/2006/main" xmlns:r="http://schemas.openxmlformats.org/officeDocument/2006/relationships" xmlns:p="http://schemas.openxmlformats.org/presentationml/2006/main">
  <p:tag name="FLATTEN" val="true"/>
</p:tagLst>
</file>

<file path=ppt/tags/tag169.xml><?xml version="1.0" encoding="utf-8"?>
<p:tagLst xmlns:a="http://schemas.openxmlformats.org/drawingml/2006/main" xmlns:r="http://schemas.openxmlformats.org/officeDocument/2006/relationships" xmlns:p="http://schemas.openxmlformats.org/presentationml/2006/main">
  <p:tag name="FLATTEN" val="true"/>
</p:tagLst>
</file>

<file path=ppt/tags/tag17.xml><?xml version="1.0" encoding="utf-8"?>
<p:tagLst xmlns:a="http://schemas.openxmlformats.org/drawingml/2006/main" xmlns:r="http://schemas.openxmlformats.org/officeDocument/2006/relationships" xmlns:p="http://schemas.openxmlformats.org/presentationml/2006/main">
  <p:tag name="FLATTEN" val="true"/>
</p:tagLst>
</file>

<file path=ppt/tags/tag170.xml><?xml version="1.0" encoding="utf-8"?>
<p:tagLst xmlns:a="http://schemas.openxmlformats.org/drawingml/2006/main" xmlns:r="http://schemas.openxmlformats.org/officeDocument/2006/relationships" xmlns:p="http://schemas.openxmlformats.org/presentationml/2006/main">
  <p:tag name="FLATTEN" val="true"/>
</p:tagLst>
</file>

<file path=ppt/tags/tag171.xml><?xml version="1.0" encoding="utf-8"?>
<p:tagLst xmlns:a="http://schemas.openxmlformats.org/drawingml/2006/main" xmlns:r="http://schemas.openxmlformats.org/officeDocument/2006/relationships" xmlns:p="http://schemas.openxmlformats.org/presentationml/2006/main">
  <p:tag name="FLATTEN" val="true"/>
</p:tagLst>
</file>

<file path=ppt/tags/tag172.xml><?xml version="1.0" encoding="utf-8"?>
<p:tagLst xmlns:a="http://schemas.openxmlformats.org/drawingml/2006/main" xmlns:r="http://schemas.openxmlformats.org/officeDocument/2006/relationships" xmlns:p="http://schemas.openxmlformats.org/presentationml/2006/main">
  <p:tag name="FLATTEN" val="true"/>
</p:tagLst>
</file>

<file path=ppt/tags/tag173.xml><?xml version="1.0" encoding="utf-8"?>
<p:tagLst xmlns:a="http://schemas.openxmlformats.org/drawingml/2006/main" xmlns:r="http://schemas.openxmlformats.org/officeDocument/2006/relationships" xmlns:p="http://schemas.openxmlformats.org/presentationml/2006/main">
  <p:tag name="FLATTEN" val="true"/>
</p:tagLst>
</file>

<file path=ppt/tags/tag174.xml><?xml version="1.0" encoding="utf-8"?>
<p:tagLst xmlns:a="http://schemas.openxmlformats.org/drawingml/2006/main" xmlns:r="http://schemas.openxmlformats.org/officeDocument/2006/relationships" xmlns:p="http://schemas.openxmlformats.org/presentationml/2006/main">
  <p:tag name="FLATTEN" val="true"/>
</p:tagLst>
</file>

<file path=ppt/tags/tag175.xml><?xml version="1.0" encoding="utf-8"?>
<p:tagLst xmlns:a="http://schemas.openxmlformats.org/drawingml/2006/main" xmlns:r="http://schemas.openxmlformats.org/officeDocument/2006/relationships" xmlns:p="http://schemas.openxmlformats.org/presentationml/2006/main">
  <p:tag name="FLATTEN" val="true"/>
</p:tagLst>
</file>

<file path=ppt/tags/tag176.xml><?xml version="1.0" encoding="utf-8"?>
<p:tagLst xmlns:a="http://schemas.openxmlformats.org/drawingml/2006/main" xmlns:r="http://schemas.openxmlformats.org/officeDocument/2006/relationships" xmlns:p="http://schemas.openxmlformats.org/presentationml/2006/main">
  <p:tag name="FLATTEN" val="true"/>
</p:tagLst>
</file>

<file path=ppt/tags/tag177.xml><?xml version="1.0" encoding="utf-8"?>
<p:tagLst xmlns:a="http://schemas.openxmlformats.org/drawingml/2006/main" xmlns:r="http://schemas.openxmlformats.org/officeDocument/2006/relationships" xmlns:p="http://schemas.openxmlformats.org/presentationml/2006/main">
  <p:tag name="FLATTEN" val="true"/>
</p:tagLst>
</file>

<file path=ppt/tags/tag178.xml><?xml version="1.0" encoding="utf-8"?>
<p:tagLst xmlns:a="http://schemas.openxmlformats.org/drawingml/2006/main" xmlns:r="http://schemas.openxmlformats.org/officeDocument/2006/relationships" xmlns:p="http://schemas.openxmlformats.org/presentationml/2006/main">
  <p:tag name="FLATTEN" val="true"/>
</p:tagLst>
</file>

<file path=ppt/tags/tag179.xml><?xml version="1.0" encoding="utf-8"?>
<p:tagLst xmlns:a="http://schemas.openxmlformats.org/drawingml/2006/main" xmlns:r="http://schemas.openxmlformats.org/officeDocument/2006/relationships" xmlns:p="http://schemas.openxmlformats.org/presentationml/2006/main">
  <p:tag name="FLATTEN" val="true"/>
</p:tagLst>
</file>

<file path=ppt/tags/tag18.xml><?xml version="1.0" encoding="utf-8"?>
<p:tagLst xmlns:a="http://schemas.openxmlformats.org/drawingml/2006/main" xmlns:r="http://schemas.openxmlformats.org/officeDocument/2006/relationships" xmlns:p="http://schemas.openxmlformats.org/presentationml/2006/main">
  <p:tag name="FLATTEN" val="true"/>
</p:tagLst>
</file>

<file path=ppt/tags/tag180.xml><?xml version="1.0" encoding="utf-8"?>
<p:tagLst xmlns:a="http://schemas.openxmlformats.org/drawingml/2006/main" xmlns:r="http://schemas.openxmlformats.org/officeDocument/2006/relationships" xmlns:p="http://schemas.openxmlformats.org/presentationml/2006/main">
  <p:tag name="FLATTEN" val="true"/>
</p:tagLst>
</file>

<file path=ppt/tags/tag181.xml><?xml version="1.0" encoding="utf-8"?>
<p:tagLst xmlns:a="http://schemas.openxmlformats.org/drawingml/2006/main" xmlns:r="http://schemas.openxmlformats.org/officeDocument/2006/relationships" xmlns:p="http://schemas.openxmlformats.org/presentationml/2006/main">
  <p:tag name="FLATTEN" val="true"/>
</p:tagLst>
</file>

<file path=ppt/tags/tag182.xml><?xml version="1.0" encoding="utf-8"?>
<p:tagLst xmlns:a="http://schemas.openxmlformats.org/drawingml/2006/main" xmlns:r="http://schemas.openxmlformats.org/officeDocument/2006/relationships" xmlns:p="http://schemas.openxmlformats.org/presentationml/2006/main">
  <p:tag name="FLATTEN" val="true"/>
</p:tagLst>
</file>

<file path=ppt/tags/tag183.xml><?xml version="1.0" encoding="utf-8"?>
<p:tagLst xmlns:a="http://schemas.openxmlformats.org/drawingml/2006/main" xmlns:r="http://schemas.openxmlformats.org/officeDocument/2006/relationships" xmlns:p="http://schemas.openxmlformats.org/presentationml/2006/main">
  <p:tag name="FLATTEN" val="true"/>
</p:tagLst>
</file>

<file path=ppt/tags/tag184.xml><?xml version="1.0" encoding="utf-8"?>
<p:tagLst xmlns:a="http://schemas.openxmlformats.org/drawingml/2006/main" xmlns:r="http://schemas.openxmlformats.org/officeDocument/2006/relationships" xmlns:p="http://schemas.openxmlformats.org/presentationml/2006/main">
  <p:tag name="FLATTEN" val="true"/>
</p:tagLst>
</file>

<file path=ppt/tags/tag185.xml><?xml version="1.0" encoding="utf-8"?>
<p:tagLst xmlns:a="http://schemas.openxmlformats.org/drawingml/2006/main" xmlns:r="http://schemas.openxmlformats.org/officeDocument/2006/relationships" xmlns:p="http://schemas.openxmlformats.org/presentationml/2006/main">
  <p:tag name="FLATTEN" val="true"/>
</p:tagLst>
</file>

<file path=ppt/tags/tag186.xml><?xml version="1.0" encoding="utf-8"?>
<p:tagLst xmlns:a="http://schemas.openxmlformats.org/drawingml/2006/main" xmlns:r="http://schemas.openxmlformats.org/officeDocument/2006/relationships" xmlns:p="http://schemas.openxmlformats.org/presentationml/2006/main">
  <p:tag name="FLATTEN" val="true"/>
</p:tagLst>
</file>

<file path=ppt/tags/tag187.xml><?xml version="1.0" encoding="utf-8"?>
<p:tagLst xmlns:a="http://schemas.openxmlformats.org/drawingml/2006/main" xmlns:r="http://schemas.openxmlformats.org/officeDocument/2006/relationships" xmlns:p="http://schemas.openxmlformats.org/presentationml/2006/main">
  <p:tag name="FLATTEN" val="true"/>
</p:tagLst>
</file>

<file path=ppt/tags/tag188.xml><?xml version="1.0" encoding="utf-8"?>
<p:tagLst xmlns:a="http://schemas.openxmlformats.org/drawingml/2006/main" xmlns:r="http://schemas.openxmlformats.org/officeDocument/2006/relationships" xmlns:p="http://schemas.openxmlformats.org/presentationml/2006/main">
  <p:tag name="FLATTEN" val="true"/>
</p:tagLst>
</file>

<file path=ppt/tags/tag189.xml><?xml version="1.0" encoding="utf-8"?>
<p:tagLst xmlns:a="http://schemas.openxmlformats.org/drawingml/2006/main" xmlns:r="http://schemas.openxmlformats.org/officeDocument/2006/relationships" xmlns:p="http://schemas.openxmlformats.org/presentationml/2006/main">
  <p:tag name="FLATTEN" val="true"/>
</p:tagLst>
</file>

<file path=ppt/tags/tag19.xml><?xml version="1.0" encoding="utf-8"?>
<p:tagLst xmlns:a="http://schemas.openxmlformats.org/drawingml/2006/main" xmlns:r="http://schemas.openxmlformats.org/officeDocument/2006/relationships" xmlns:p="http://schemas.openxmlformats.org/presentationml/2006/main">
  <p:tag name="FLATTEN" val="true"/>
</p:tagLst>
</file>

<file path=ppt/tags/tag190.xml><?xml version="1.0" encoding="utf-8"?>
<p:tagLst xmlns:a="http://schemas.openxmlformats.org/drawingml/2006/main" xmlns:r="http://schemas.openxmlformats.org/officeDocument/2006/relationships" xmlns:p="http://schemas.openxmlformats.org/presentationml/2006/main">
  <p:tag name="FLATTEN" val="true"/>
</p:tagLst>
</file>

<file path=ppt/tags/tag191.xml><?xml version="1.0" encoding="utf-8"?>
<p:tagLst xmlns:a="http://schemas.openxmlformats.org/drawingml/2006/main" xmlns:r="http://schemas.openxmlformats.org/officeDocument/2006/relationships" xmlns:p="http://schemas.openxmlformats.org/presentationml/2006/main">
  <p:tag name="FLATTEN" val="true"/>
</p:tagLst>
</file>

<file path=ppt/tags/tag192.xml><?xml version="1.0" encoding="utf-8"?>
<p:tagLst xmlns:a="http://schemas.openxmlformats.org/drawingml/2006/main" xmlns:r="http://schemas.openxmlformats.org/officeDocument/2006/relationships" xmlns:p="http://schemas.openxmlformats.org/presentationml/2006/main">
  <p:tag name="FLATTEN" val="true"/>
</p:tagLst>
</file>

<file path=ppt/tags/tag193.xml><?xml version="1.0" encoding="utf-8"?>
<p:tagLst xmlns:a="http://schemas.openxmlformats.org/drawingml/2006/main" xmlns:r="http://schemas.openxmlformats.org/officeDocument/2006/relationships" xmlns:p="http://schemas.openxmlformats.org/presentationml/2006/main">
  <p:tag name="FLATTEN" val="true"/>
</p:tagLst>
</file>

<file path=ppt/tags/tag194.xml><?xml version="1.0" encoding="utf-8"?>
<p:tagLst xmlns:a="http://schemas.openxmlformats.org/drawingml/2006/main" xmlns:r="http://schemas.openxmlformats.org/officeDocument/2006/relationships" xmlns:p="http://schemas.openxmlformats.org/presentationml/2006/main">
  <p:tag name="FLATTEN" val="true"/>
</p:tagLst>
</file>

<file path=ppt/tags/tag195.xml><?xml version="1.0" encoding="utf-8"?>
<p:tagLst xmlns:a="http://schemas.openxmlformats.org/drawingml/2006/main" xmlns:r="http://schemas.openxmlformats.org/officeDocument/2006/relationships" xmlns:p="http://schemas.openxmlformats.org/presentationml/2006/main">
  <p:tag name="FLATTEN" val="true"/>
</p:tagLst>
</file>

<file path=ppt/tags/tag196.xml><?xml version="1.0" encoding="utf-8"?>
<p:tagLst xmlns:a="http://schemas.openxmlformats.org/drawingml/2006/main" xmlns:r="http://schemas.openxmlformats.org/officeDocument/2006/relationships" xmlns:p="http://schemas.openxmlformats.org/presentationml/2006/main">
  <p:tag name="FLATTEN" val="true"/>
</p:tagLst>
</file>

<file path=ppt/tags/tag197.xml><?xml version="1.0" encoding="utf-8"?>
<p:tagLst xmlns:a="http://schemas.openxmlformats.org/drawingml/2006/main" xmlns:r="http://schemas.openxmlformats.org/officeDocument/2006/relationships" xmlns:p="http://schemas.openxmlformats.org/presentationml/2006/main">
  <p:tag name="FLATTEN" val="true"/>
</p:tagLst>
</file>

<file path=ppt/tags/tag198.xml><?xml version="1.0" encoding="utf-8"?>
<p:tagLst xmlns:a="http://schemas.openxmlformats.org/drawingml/2006/main" xmlns:r="http://schemas.openxmlformats.org/officeDocument/2006/relationships" xmlns:p="http://schemas.openxmlformats.org/presentationml/2006/main">
  <p:tag name="FLATTEN" val="true"/>
</p:tagLst>
</file>

<file path=ppt/tags/tag199.xml><?xml version="1.0" encoding="utf-8"?>
<p:tagLst xmlns:a="http://schemas.openxmlformats.org/drawingml/2006/main" xmlns:r="http://schemas.openxmlformats.org/officeDocument/2006/relationships" xmlns:p="http://schemas.openxmlformats.org/presentationml/2006/main">
  <p:tag name="FLATTEN" val="true"/>
</p:tagLst>
</file>

<file path=ppt/tags/tag2.xml><?xml version="1.0" encoding="utf-8"?>
<p:tagLst xmlns:a="http://schemas.openxmlformats.org/drawingml/2006/main" xmlns:r="http://schemas.openxmlformats.org/officeDocument/2006/relationships" xmlns:p="http://schemas.openxmlformats.org/presentationml/2006/main">
  <p:tag name="FLATTEN" val="true"/>
</p:tagLst>
</file>

<file path=ppt/tags/tag20.xml><?xml version="1.0" encoding="utf-8"?>
<p:tagLst xmlns:a="http://schemas.openxmlformats.org/drawingml/2006/main" xmlns:r="http://schemas.openxmlformats.org/officeDocument/2006/relationships" xmlns:p="http://schemas.openxmlformats.org/presentationml/2006/main">
  <p:tag name="FLATTEN" val="true"/>
</p:tagLst>
</file>

<file path=ppt/tags/tag200.xml><?xml version="1.0" encoding="utf-8"?>
<p:tagLst xmlns:a="http://schemas.openxmlformats.org/drawingml/2006/main" xmlns:r="http://schemas.openxmlformats.org/officeDocument/2006/relationships" xmlns:p="http://schemas.openxmlformats.org/presentationml/2006/main">
  <p:tag name="FLATTEN" val="true"/>
</p:tagLst>
</file>

<file path=ppt/tags/tag201.xml><?xml version="1.0" encoding="utf-8"?>
<p:tagLst xmlns:a="http://schemas.openxmlformats.org/drawingml/2006/main" xmlns:r="http://schemas.openxmlformats.org/officeDocument/2006/relationships" xmlns:p="http://schemas.openxmlformats.org/presentationml/2006/main">
  <p:tag name="FLATTEN" val="true"/>
</p:tagLst>
</file>

<file path=ppt/tags/tag202.xml><?xml version="1.0" encoding="utf-8"?>
<p:tagLst xmlns:a="http://schemas.openxmlformats.org/drawingml/2006/main" xmlns:r="http://schemas.openxmlformats.org/officeDocument/2006/relationships" xmlns:p="http://schemas.openxmlformats.org/presentationml/2006/main">
  <p:tag name="FLATTEN" val="true"/>
</p:tagLst>
</file>

<file path=ppt/tags/tag203.xml><?xml version="1.0" encoding="utf-8"?>
<p:tagLst xmlns:a="http://schemas.openxmlformats.org/drawingml/2006/main" xmlns:r="http://schemas.openxmlformats.org/officeDocument/2006/relationships" xmlns:p="http://schemas.openxmlformats.org/presentationml/2006/main">
  <p:tag name="FLATTEN" val="true"/>
</p:tagLst>
</file>

<file path=ppt/tags/tag204.xml><?xml version="1.0" encoding="utf-8"?>
<p:tagLst xmlns:a="http://schemas.openxmlformats.org/drawingml/2006/main" xmlns:r="http://schemas.openxmlformats.org/officeDocument/2006/relationships" xmlns:p="http://schemas.openxmlformats.org/presentationml/2006/main">
  <p:tag name="FLATTEN" val="true"/>
</p:tagLst>
</file>

<file path=ppt/tags/tag205.xml><?xml version="1.0" encoding="utf-8"?>
<p:tagLst xmlns:a="http://schemas.openxmlformats.org/drawingml/2006/main" xmlns:r="http://schemas.openxmlformats.org/officeDocument/2006/relationships" xmlns:p="http://schemas.openxmlformats.org/presentationml/2006/main">
  <p:tag name="FLATTEN" val="true"/>
</p:tagLst>
</file>

<file path=ppt/tags/tag206.xml><?xml version="1.0" encoding="utf-8"?>
<p:tagLst xmlns:a="http://schemas.openxmlformats.org/drawingml/2006/main" xmlns:r="http://schemas.openxmlformats.org/officeDocument/2006/relationships" xmlns:p="http://schemas.openxmlformats.org/presentationml/2006/main">
  <p:tag name="FLATTEN" val="true"/>
</p:tagLst>
</file>

<file path=ppt/tags/tag207.xml><?xml version="1.0" encoding="utf-8"?>
<p:tagLst xmlns:a="http://schemas.openxmlformats.org/drawingml/2006/main" xmlns:r="http://schemas.openxmlformats.org/officeDocument/2006/relationships" xmlns:p="http://schemas.openxmlformats.org/presentationml/2006/main">
  <p:tag name="FLATTEN" val="true"/>
</p:tagLst>
</file>

<file path=ppt/tags/tag208.xml><?xml version="1.0" encoding="utf-8"?>
<p:tagLst xmlns:a="http://schemas.openxmlformats.org/drawingml/2006/main" xmlns:r="http://schemas.openxmlformats.org/officeDocument/2006/relationships" xmlns:p="http://schemas.openxmlformats.org/presentationml/2006/main">
  <p:tag name="FLATTEN" val="true"/>
</p:tagLst>
</file>

<file path=ppt/tags/tag209.xml><?xml version="1.0" encoding="utf-8"?>
<p:tagLst xmlns:a="http://schemas.openxmlformats.org/drawingml/2006/main" xmlns:r="http://schemas.openxmlformats.org/officeDocument/2006/relationships" xmlns:p="http://schemas.openxmlformats.org/presentationml/2006/main">
  <p:tag name="FLATTEN" val="true"/>
</p:tagLst>
</file>

<file path=ppt/tags/tag21.xml><?xml version="1.0" encoding="utf-8"?>
<p:tagLst xmlns:a="http://schemas.openxmlformats.org/drawingml/2006/main" xmlns:r="http://schemas.openxmlformats.org/officeDocument/2006/relationships" xmlns:p="http://schemas.openxmlformats.org/presentationml/2006/main">
  <p:tag name="FLATTEN" val="true"/>
</p:tagLst>
</file>

<file path=ppt/tags/tag210.xml><?xml version="1.0" encoding="utf-8"?>
<p:tagLst xmlns:a="http://schemas.openxmlformats.org/drawingml/2006/main" xmlns:r="http://schemas.openxmlformats.org/officeDocument/2006/relationships" xmlns:p="http://schemas.openxmlformats.org/presentationml/2006/main">
  <p:tag name="FLATTEN" val="true"/>
</p:tagLst>
</file>

<file path=ppt/tags/tag211.xml><?xml version="1.0" encoding="utf-8"?>
<p:tagLst xmlns:a="http://schemas.openxmlformats.org/drawingml/2006/main" xmlns:r="http://schemas.openxmlformats.org/officeDocument/2006/relationships" xmlns:p="http://schemas.openxmlformats.org/presentationml/2006/main">
  <p:tag name="FLATTEN" val="true"/>
</p:tagLst>
</file>

<file path=ppt/tags/tag212.xml><?xml version="1.0" encoding="utf-8"?>
<p:tagLst xmlns:a="http://schemas.openxmlformats.org/drawingml/2006/main" xmlns:r="http://schemas.openxmlformats.org/officeDocument/2006/relationships" xmlns:p="http://schemas.openxmlformats.org/presentationml/2006/main">
  <p:tag name="FLATTEN" val="true"/>
</p:tagLst>
</file>

<file path=ppt/tags/tag213.xml><?xml version="1.0" encoding="utf-8"?>
<p:tagLst xmlns:a="http://schemas.openxmlformats.org/drawingml/2006/main" xmlns:r="http://schemas.openxmlformats.org/officeDocument/2006/relationships" xmlns:p="http://schemas.openxmlformats.org/presentationml/2006/main">
  <p:tag name="FLATTEN" val="true"/>
</p:tagLst>
</file>

<file path=ppt/tags/tag214.xml><?xml version="1.0" encoding="utf-8"?>
<p:tagLst xmlns:a="http://schemas.openxmlformats.org/drawingml/2006/main" xmlns:r="http://schemas.openxmlformats.org/officeDocument/2006/relationships" xmlns:p="http://schemas.openxmlformats.org/presentationml/2006/main">
  <p:tag name="FLATTEN" val="true"/>
</p:tagLst>
</file>

<file path=ppt/tags/tag215.xml><?xml version="1.0" encoding="utf-8"?>
<p:tagLst xmlns:a="http://schemas.openxmlformats.org/drawingml/2006/main" xmlns:r="http://schemas.openxmlformats.org/officeDocument/2006/relationships" xmlns:p="http://schemas.openxmlformats.org/presentationml/2006/main">
  <p:tag name="FLATTEN" val="true"/>
</p:tagLst>
</file>

<file path=ppt/tags/tag216.xml><?xml version="1.0" encoding="utf-8"?>
<p:tagLst xmlns:a="http://schemas.openxmlformats.org/drawingml/2006/main" xmlns:r="http://schemas.openxmlformats.org/officeDocument/2006/relationships" xmlns:p="http://schemas.openxmlformats.org/presentationml/2006/main">
  <p:tag name="FLATTEN" val="true"/>
</p:tagLst>
</file>

<file path=ppt/tags/tag217.xml><?xml version="1.0" encoding="utf-8"?>
<p:tagLst xmlns:a="http://schemas.openxmlformats.org/drawingml/2006/main" xmlns:r="http://schemas.openxmlformats.org/officeDocument/2006/relationships" xmlns:p="http://schemas.openxmlformats.org/presentationml/2006/main">
  <p:tag name="FLATTEN" val="true"/>
</p:tagLst>
</file>

<file path=ppt/tags/tag218.xml><?xml version="1.0" encoding="utf-8"?>
<p:tagLst xmlns:a="http://schemas.openxmlformats.org/drawingml/2006/main" xmlns:r="http://schemas.openxmlformats.org/officeDocument/2006/relationships" xmlns:p="http://schemas.openxmlformats.org/presentationml/2006/main">
  <p:tag name="FLATTEN" val="true"/>
</p:tagLst>
</file>

<file path=ppt/tags/tag219.xml><?xml version="1.0" encoding="utf-8"?>
<p:tagLst xmlns:a="http://schemas.openxmlformats.org/drawingml/2006/main" xmlns:r="http://schemas.openxmlformats.org/officeDocument/2006/relationships" xmlns:p="http://schemas.openxmlformats.org/presentationml/2006/main">
  <p:tag name="FLATTEN" val="true"/>
</p:tagLst>
</file>

<file path=ppt/tags/tag22.xml><?xml version="1.0" encoding="utf-8"?>
<p:tagLst xmlns:a="http://schemas.openxmlformats.org/drawingml/2006/main" xmlns:r="http://schemas.openxmlformats.org/officeDocument/2006/relationships" xmlns:p="http://schemas.openxmlformats.org/presentationml/2006/main">
  <p:tag name="FLATTEN" val="true"/>
</p:tagLst>
</file>

<file path=ppt/tags/tag220.xml><?xml version="1.0" encoding="utf-8"?>
<p:tagLst xmlns:a="http://schemas.openxmlformats.org/drawingml/2006/main" xmlns:r="http://schemas.openxmlformats.org/officeDocument/2006/relationships" xmlns:p="http://schemas.openxmlformats.org/presentationml/2006/main">
  <p:tag name="FLATTEN" val="true"/>
</p:tagLst>
</file>

<file path=ppt/tags/tag221.xml><?xml version="1.0" encoding="utf-8"?>
<p:tagLst xmlns:a="http://schemas.openxmlformats.org/drawingml/2006/main" xmlns:r="http://schemas.openxmlformats.org/officeDocument/2006/relationships" xmlns:p="http://schemas.openxmlformats.org/presentationml/2006/main">
  <p:tag name="FLATTEN" val="true"/>
</p:tagLst>
</file>

<file path=ppt/tags/tag222.xml><?xml version="1.0" encoding="utf-8"?>
<p:tagLst xmlns:a="http://schemas.openxmlformats.org/drawingml/2006/main" xmlns:r="http://schemas.openxmlformats.org/officeDocument/2006/relationships" xmlns:p="http://schemas.openxmlformats.org/presentationml/2006/main">
  <p:tag name="FLATTEN" val="true"/>
</p:tagLst>
</file>

<file path=ppt/tags/tag223.xml><?xml version="1.0" encoding="utf-8"?>
<p:tagLst xmlns:a="http://schemas.openxmlformats.org/drawingml/2006/main" xmlns:r="http://schemas.openxmlformats.org/officeDocument/2006/relationships" xmlns:p="http://schemas.openxmlformats.org/presentationml/2006/main">
  <p:tag name="FLATTEN" val="true"/>
</p:tagLst>
</file>

<file path=ppt/tags/tag224.xml><?xml version="1.0" encoding="utf-8"?>
<p:tagLst xmlns:a="http://schemas.openxmlformats.org/drawingml/2006/main" xmlns:r="http://schemas.openxmlformats.org/officeDocument/2006/relationships" xmlns:p="http://schemas.openxmlformats.org/presentationml/2006/main">
  <p:tag name="FLATTEN" val="true"/>
</p:tagLst>
</file>

<file path=ppt/tags/tag225.xml><?xml version="1.0" encoding="utf-8"?>
<p:tagLst xmlns:a="http://schemas.openxmlformats.org/drawingml/2006/main" xmlns:r="http://schemas.openxmlformats.org/officeDocument/2006/relationships" xmlns:p="http://schemas.openxmlformats.org/presentationml/2006/main">
  <p:tag name="FLATTEN" val="true"/>
</p:tagLst>
</file>

<file path=ppt/tags/tag226.xml><?xml version="1.0" encoding="utf-8"?>
<p:tagLst xmlns:a="http://schemas.openxmlformats.org/drawingml/2006/main" xmlns:r="http://schemas.openxmlformats.org/officeDocument/2006/relationships" xmlns:p="http://schemas.openxmlformats.org/presentationml/2006/main">
  <p:tag name="FLATTEN" val="true"/>
</p:tagLst>
</file>

<file path=ppt/tags/tag227.xml><?xml version="1.0" encoding="utf-8"?>
<p:tagLst xmlns:a="http://schemas.openxmlformats.org/drawingml/2006/main" xmlns:r="http://schemas.openxmlformats.org/officeDocument/2006/relationships" xmlns:p="http://schemas.openxmlformats.org/presentationml/2006/main">
  <p:tag name="FLATTEN" val="true"/>
</p:tagLst>
</file>

<file path=ppt/tags/tag228.xml><?xml version="1.0" encoding="utf-8"?>
<p:tagLst xmlns:a="http://schemas.openxmlformats.org/drawingml/2006/main" xmlns:r="http://schemas.openxmlformats.org/officeDocument/2006/relationships" xmlns:p="http://schemas.openxmlformats.org/presentationml/2006/main">
  <p:tag name="FLATTEN" val="true"/>
</p:tagLst>
</file>

<file path=ppt/tags/tag229.xml><?xml version="1.0" encoding="utf-8"?>
<p:tagLst xmlns:a="http://schemas.openxmlformats.org/drawingml/2006/main" xmlns:r="http://schemas.openxmlformats.org/officeDocument/2006/relationships" xmlns:p="http://schemas.openxmlformats.org/presentationml/2006/main">
  <p:tag name="FLATTEN" val="true"/>
</p:tagLst>
</file>

<file path=ppt/tags/tag23.xml><?xml version="1.0" encoding="utf-8"?>
<p:tagLst xmlns:a="http://schemas.openxmlformats.org/drawingml/2006/main" xmlns:r="http://schemas.openxmlformats.org/officeDocument/2006/relationships" xmlns:p="http://schemas.openxmlformats.org/presentationml/2006/main">
  <p:tag name="FLATTEN" val="true"/>
</p:tagLst>
</file>

<file path=ppt/tags/tag230.xml><?xml version="1.0" encoding="utf-8"?>
<p:tagLst xmlns:a="http://schemas.openxmlformats.org/drawingml/2006/main" xmlns:r="http://schemas.openxmlformats.org/officeDocument/2006/relationships" xmlns:p="http://schemas.openxmlformats.org/presentationml/2006/main">
  <p:tag name="FLATTEN" val="true"/>
</p:tagLst>
</file>

<file path=ppt/tags/tag231.xml><?xml version="1.0" encoding="utf-8"?>
<p:tagLst xmlns:a="http://schemas.openxmlformats.org/drawingml/2006/main" xmlns:r="http://schemas.openxmlformats.org/officeDocument/2006/relationships" xmlns:p="http://schemas.openxmlformats.org/presentationml/2006/main">
  <p:tag name="FLATTEN" val="true"/>
</p:tagLst>
</file>

<file path=ppt/tags/tag232.xml><?xml version="1.0" encoding="utf-8"?>
<p:tagLst xmlns:a="http://schemas.openxmlformats.org/drawingml/2006/main" xmlns:r="http://schemas.openxmlformats.org/officeDocument/2006/relationships" xmlns:p="http://schemas.openxmlformats.org/presentationml/2006/main">
  <p:tag name="FLATTEN" val="true"/>
</p:tagLst>
</file>

<file path=ppt/tags/tag233.xml><?xml version="1.0" encoding="utf-8"?>
<p:tagLst xmlns:a="http://schemas.openxmlformats.org/drawingml/2006/main" xmlns:r="http://schemas.openxmlformats.org/officeDocument/2006/relationships" xmlns:p="http://schemas.openxmlformats.org/presentationml/2006/main">
  <p:tag name="FLATTEN" val="true"/>
</p:tagLst>
</file>

<file path=ppt/tags/tag234.xml><?xml version="1.0" encoding="utf-8"?>
<p:tagLst xmlns:a="http://schemas.openxmlformats.org/drawingml/2006/main" xmlns:r="http://schemas.openxmlformats.org/officeDocument/2006/relationships" xmlns:p="http://schemas.openxmlformats.org/presentationml/2006/main">
  <p:tag name="FLATTEN" val="true"/>
</p:tagLst>
</file>

<file path=ppt/tags/tag235.xml><?xml version="1.0" encoding="utf-8"?>
<p:tagLst xmlns:a="http://schemas.openxmlformats.org/drawingml/2006/main" xmlns:r="http://schemas.openxmlformats.org/officeDocument/2006/relationships" xmlns:p="http://schemas.openxmlformats.org/presentationml/2006/main">
  <p:tag name="FLATTEN" val="true"/>
</p:tagLst>
</file>

<file path=ppt/tags/tag236.xml><?xml version="1.0" encoding="utf-8"?>
<p:tagLst xmlns:a="http://schemas.openxmlformats.org/drawingml/2006/main" xmlns:r="http://schemas.openxmlformats.org/officeDocument/2006/relationships" xmlns:p="http://schemas.openxmlformats.org/presentationml/2006/main">
  <p:tag name="FLATTEN" val="true"/>
</p:tagLst>
</file>

<file path=ppt/tags/tag237.xml><?xml version="1.0" encoding="utf-8"?>
<p:tagLst xmlns:a="http://schemas.openxmlformats.org/drawingml/2006/main" xmlns:r="http://schemas.openxmlformats.org/officeDocument/2006/relationships" xmlns:p="http://schemas.openxmlformats.org/presentationml/2006/main">
  <p:tag name="FLATTEN" val="true"/>
</p:tagLst>
</file>

<file path=ppt/tags/tag238.xml><?xml version="1.0" encoding="utf-8"?>
<p:tagLst xmlns:a="http://schemas.openxmlformats.org/drawingml/2006/main" xmlns:r="http://schemas.openxmlformats.org/officeDocument/2006/relationships" xmlns:p="http://schemas.openxmlformats.org/presentationml/2006/main">
  <p:tag name="FLATTEN" val="true"/>
</p:tagLst>
</file>

<file path=ppt/tags/tag239.xml><?xml version="1.0" encoding="utf-8"?>
<p:tagLst xmlns:a="http://schemas.openxmlformats.org/drawingml/2006/main" xmlns:r="http://schemas.openxmlformats.org/officeDocument/2006/relationships" xmlns:p="http://schemas.openxmlformats.org/presentationml/2006/main">
  <p:tag name="FLATTEN" val="true"/>
</p:tagLst>
</file>

<file path=ppt/tags/tag24.xml><?xml version="1.0" encoding="utf-8"?>
<p:tagLst xmlns:a="http://schemas.openxmlformats.org/drawingml/2006/main" xmlns:r="http://schemas.openxmlformats.org/officeDocument/2006/relationships" xmlns:p="http://schemas.openxmlformats.org/presentationml/2006/main">
  <p:tag name="FLATTEN" val="true"/>
</p:tagLst>
</file>

<file path=ppt/tags/tag240.xml><?xml version="1.0" encoding="utf-8"?>
<p:tagLst xmlns:a="http://schemas.openxmlformats.org/drawingml/2006/main" xmlns:r="http://schemas.openxmlformats.org/officeDocument/2006/relationships" xmlns:p="http://schemas.openxmlformats.org/presentationml/2006/main">
  <p:tag name="FLATTEN" val="true"/>
</p:tagLst>
</file>

<file path=ppt/tags/tag241.xml><?xml version="1.0" encoding="utf-8"?>
<p:tagLst xmlns:a="http://schemas.openxmlformats.org/drawingml/2006/main" xmlns:r="http://schemas.openxmlformats.org/officeDocument/2006/relationships" xmlns:p="http://schemas.openxmlformats.org/presentationml/2006/main">
  <p:tag name="FLATTEN" val="true"/>
</p:tagLst>
</file>

<file path=ppt/tags/tag242.xml><?xml version="1.0" encoding="utf-8"?>
<p:tagLst xmlns:a="http://schemas.openxmlformats.org/drawingml/2006/main" xmlns:r="http://schemas.openxmlformats.org/officeDocument/2006/relationships" xmlns:p="http://schemas.openxmlformats.org/presentationml/2006/main">
  <p:tag name="FLATTEN" val="true"/>
</p:tagLst>
</file>

<file path=ppt/tags/tag243.xml><?xml version="1.0" encoding="utf-8"?>
<p:tagLst xmlns:a="http://schemas.openxmlformats.org/drawingml/2006/main" xmlns:r="http://schemas.openxmlformats.org/officeDocument/2006/relationships" xmlns:p="http://schemas.openxmlformats.org/presentationml/2006/main">
  <p:tag name="FLATTEN" val="true"/>
</p:tagLst>
</file>

<file path=ppt/tags/tag244.xml><?xml version="1.0" encoding="utf-8"?>
<p:tagLst xmlns:a="http://schemas.openxmlformats.org/drawingml/2006/main" xmlns:r="http://schemas.openxmlformats.org/officeDocument/2006/relationships" xmlns:p="http://schemas.openxmlformats.org/presentationml/2006/main">
  <p:tag name="FLATTEN" val="true"/>
</p:tagLst>
</file>

<file path=ppt/tags/tag245.xml><?xml version="1.0" encoding="utf-8"?>
<p:tagLst xmlns:a="http://schemas.openxmlformats.org/drawingml/2006/main" xmlns:r="http://schemas.openxmlformats.org/officeDocument/2006/relationships" xmlns:p="http://schemas.openxmlformats.org/presentationml/2006/main">
  <p:tag name="FLATTEN" val="true"/>
</p:tagLst>
</file>

<file path=ppt/tags/tag246.xml><?xml version="1.0" encoding="utf-8"?>
<p:tagLst xmlns:a="http://schemas.openxmlformats.org/drawingml/2006/main" xmlns:r="http://schemas.openxmlformats.org/officeDocument/2006/relationships" xmlns:p="http://schemas.openxmlformats.org/presentationml/2006/main">
  <p:tag name="FLATTEN" val="true"/>
</p:tagLst>
</file>

<file path=ppt/tags/tag247.xml><?xml version="1.0" encoding="utf-8"?>
<p:tagLst xmlns:a="http://schemas.openxmlformats.org/drawingml/2006/main" xmlns:r="http://schemas.openxmlformats.org/officeDocument/2006/relationships" xmlns:p="http://schemas.openxmlformats.org/presentationml/2006/main">
  <p:tag name="FLATTEN" val="true"/>
</p:tagLst>
</file>

<file path=ppt/tags/tag248.xml><?xml version="1.0" encoding="utf-8"?>
<p:tagLst xmlns:a="http://schemas.openxmlformats.org/drawingml/2006/main" xmlns:r="http://schemas.openxmlformats.org/officeDocument/2006/relationships" xmlns:p="http://schemas.openxmlformats.org/presentationml/2006/main">
  <p:tag name="FLATTEN" val="true"/>
</p:tagLst>
</file>

<file path=ppt/tags/tag249.xml><?xml version="1.0" encoding="utf-8"?>
<p:tagLst xmlns:a="http://schemas.openxmlformats.org/drawingml/2006/main" xmlns:r="http://schemas.openxmlformats.org/officeDocument/2006/relationships" xmlns:p="http://schemas.openxmlformats.org/presentationml/2006/main">
  <p:tag name="FLATTEN" val="true"/>
</p:tagLst>
</file>

<file path=ppt/tags/tag25.xml><?xml version="1.0" encoding="utf-8"?>
<p:tagLst xmlns:a="http://schemas.openxmlformats.org/drawingml/2006/main" xmlns:r="http://schemas.openxmlformats.org/officeDocument/2006/relationships" xmlns:p="http://schemas.openxmlformats.org/presentationml/2006/main">
  <p:tag name="FLATTEN" val="true"/>
</p:tagLst>
</file>

<file path=ppt/tags/tag250.xml><?xml version="1.0" encoding="utf-8"?>
<p:tagLst xmlns:a="http://schemas.openxmlformats.org/drawingml/2006/main" xmlns:r="http://schemas.openxmlformats.org/officeDocument/2006/relationships" xmlns:p="http://schemas.openxmlformats.org/presentationml/2006/main">
  <p:tag name="FLATTEN" val="true"/>
</p:tagLst>
</file>

<file path=ppt/tags/tag251.xml><?xml version="1.0" encoding="utf-8"?>
<p:tagLst xmlns:a="http://schemas.openxmlformats.org/drawingml/2006/main" xmlns:r="http://schemas.openxmlformats.org/officeDocument/2006/relationships" xmlns:p="http://schemas.openxmlformats.org/presentationml/2006/main">
  <p:tag name="FLATTEN" val="true"/>
</p:tagLst>
</file>

<file path=ppt/tags/tag252.xml><?xml version="1.0" encoding="utf-8"?>
<p:tagLst xmlns:a="http://schemas.openxmlformats.org/drawingml/2006/main" xmlns:r="http://schemas.openxmlformats.org/officeDocument/2006/relationships" xmlns:p="http://schemas.openxmlformats.org/presentationml/2006/main">
  <p:tag name="FLATTEN" val="true"/>
</p:tagLst>
</file>

<file path=ppt/tags/tag253.xml><?xml version="1.0" encoding="utf-8"?>
<p:tagLst xmlns:a="http://schemas.openxmlformats.org/drawingml/2006/main" xmlns:r="http://schemas.openxmlformats.org/officeDocument/2006/relationships" xmlns:p="http://schemas.openxmlformats.org/presentationml/2006/main">
  <p:tag name="FLATTEN" val="true"/>
</p:tagLst>
</file>

<file path=ppt/tags/tag254.xml><?xml version="1.0" encoding="utf-8"?>
<p:tagLst xmlns:a="http://schemas.openxmlformats.org/drawingml/2006/main" xmlns:r="http://schemas.openxmlformats.org/officeDocument/2006/relationships" xmlns:p="http://schemas.openxmlformats.org/presentationml/2006/main">
  <p:tag name="FLATTEN" val="true"/>
</p:tagLst>
</file>

<file path=ppt/tags/tag255.xml><?xml version="1.0" encoding="utf-8"?>
<p:tagLst xmlns:a="http://schemas.openxmlformats.org/drawingml/2006/main" xmlns:r="http://schemas.openxmlformats.org/officeDocument/2006/relationships" xmlns:p="http://schemas.openxmlformats.org/presentationml/2006/main">
  <p:tag name="FLATTEN" val="true"/>
</p:tagLst>
</file>

<file path=ppt/tags/tag256.xml><?xml version="1.0" encoding="utf-8"?>
<p:tagLst xmlns:a="http://schemas.openxmlformats.org/drawingml/2006/main" xmlns:r="http://schemas.openxmlformats.org/officeDocument/2006/relationships" xmlns:p="http://schemas.openxmlformats.org/presentationml/2006/main">
  <p:tag name="FLATTEN" val="true"/>
</p:tagLst>
</file>

<file path=ppt/tags/tag257.xml><?xml version="1.0" encoding="utf-8"?>
<p:tagLst xmlns:a="http://schemas.openxmlformats.org/drawingml/2006/main" xmlns:r="http://schemas.openxmlformats.org/officeDocument/2006/relationships" xmlns:p="http://schemas.openxmlformats.org/presentationml/2006/main">
  <p:tag name="FLATTEN" val="true"/>
</p:tagLst>
</file>

<file path=ppt/tags/tag258.xml><?xml version="1.0" encoding="utf-8"?>
<p:tagLst xmlns:a="http://schemas.openxmlformats.org/drawingml/2006/main" xmlns:r="http://schemas.openxmlformats.org/officeDocument/2006/relationships" xmlns:p="http://schemas.openxmlformats.org/presentationml/2006/main">
  <p:tag name="FLATTEN" val="true"/>
</p:tagLst>
</file>

<file path=ppt/tags/tag259.xml><?xml version="1.0" encoding="utf-8"?>
<p:tagLst xmlns:a="http://schemas.openxmlformats.org/drawingml/2006/main" xmlns:r="http://schemas.openxmlformats.org/officeDocument/2006/relationships" xmlns:p="http://schemas.openxmlformats.org/presentationml/2006/main">
  <p:tag name="FLATTEN" val="true"/>
</p:tagLst>
</file>

<file path=ppt/tags/tag26.xml><?xml version="1.0" encoding="utf-8"?>
<p:tagLst xmlns:a="http://schemas.openxmlformats.org/drawingml/2006/main" xmlns:r="http://schemas.openxmlformats.org/officeDocument/2006/relationships" xmlns:p="http://schemas.openxmlformats.org/presentationml/2006/main">
  <p:tag name="FLATTEN" val="true"/>
</p:tagLst>
</file>

<file path=ppt/tags/tag260.xml><?xml version="1.0" encoding="utf-8"?>
<p:tagLst xmlns:a="http://schemas.openxmlformats.org/drawingml/2006/main" xmlns:r="http://schemas.openxmlformats.org/officeDocument/2006/relationships" xmlns:p="http://schemas.openxmlformats.org/presentationml/2006/main">
  <p:tag name="FLATTEN" val="true"/>
</p:tagLst>
</file>

<file path=ppt/tags/tag261.xml><?xml version="1.0" encoding="utf-8"?>
<p:tagLst xmlns:a="http://schemas.openxmlformats.org/drawingml/2006/main" xmlns:r="http://schemas.openxmlformats.org/officeDocument/2006/relationships" xmlns:p="http://schemas.openxmlformats.org/presentationml/2006/main">
  <p:tag name="FLATTEN" val="true"/>
</p:tagLst>
</file>

<file path=ppt/tags/tag262.xml><?xml version="1.0" encoding="utf-8"?>
<p:tagLst xmlns:a="http://schemas.openxmlformats.org/drawingml/2006/main" xmlns:r="http://schemas.openxmlformats.org/officeDocument/2006/relationships" xmlns:p="http://schemas.openxmlformats.org/presentationml/2006/main">
  <p:tag name="FLATTEN" val="true"/>
</p:tagLst>
</file>

<file path=ppt/tags/tag263.xml><?xml version="1.0" encoding="utf-8"?>
<p:tagLst xmlns:a="http://schemas.openxmlformats.org/drawingml/2006/main" xmlns:r="http://schemas.openxmlformats.org/officeDocument/2006/relationships" xmlns:p="http://schemas.openxmlformats.org/presentationml/2006/main">
  <p:tag name="FLATTEN" val="true"/>
</p:tagLst>
</file>

<file path=ppt/tags/tag264.xml><?xml version="1.0" encoding="utf-8"?>
<p:tagLst xmlns:a="http://schemas.openxmlformats.org/drawingml/2006/main" xmlns:r="http://schemas.openxmlformats.org/officeDocument/2006/relationships" xmlns:p="http://schemas.openxmlformats.org/presentationml/2006/main">
  <p:tag name="FLATTEN" val="true"/>
</p:tagLst>
</file>

<file path=ppt/tags/tag265.xml><?xml version="1.0" encoding="utf-8"?>
<p:tagLst xmlns:a="http://schemas.openxmlformats.org/drawingml/2006/main" xmlns:r="http://schemas.openxmlformats.org/officeDocument/2006/relationships" xmlns:p="http://schemas.openxmlformats.org/presentationml/2006/main">
  <p:tag name="FLATTEN" val="true"/>
</p:tagLst>
</file>

<file path=ppt/tags/tag266.xml><?xml version="1.0" encoding="utf-8"?>
<p:tagLst xmlns:a="http://schemas.openxmlformats.org/drawingml/2006/main" xmlns:r="http://schemas.openxmlformats.org/officeDocument/2006/relationships" xmlns:p="http://schemas.openxmlformats.org/presentationml/2006/main">
  <p:tag name="FLATTEN" val="true"/>
</p:tagLst>
</file>

<file path=ppt/tags/tag267.xml><?xml version="1.0" encoding="utf-8"?>
<p:tagLst xmlns:a="http://schemas.openxmlformats.org/drawingml/2006/main" xmlns:r="http://schemas.openxmlformats.org/officeDocument/2006/relationships" xmlns:p="http://schemas.openxmlformats.org/presentationml/2006/main">
  <p:tag name="FLATTEN" val="true"/>
</p:tagLst>
</file>

<file path=ppt/tags/tag268.xml><?xml version="1.0" encoding="utf-8"?>
<p:tagLst xmlns:a="http://schemas.openxmlformats.org/drawingml/2006/main" xmlns:r="http://schemas.openxmlformats.org/officeDocument/2006/relationships" xmlns:p="http://schemas.openxmlformats.org/presentationml/2006/main">
  <p:tag name="FLATTEN" val="true"/>
</p:tagLst>
</file>

<file path=ppt/tags/tag269.xml><?xml version="1.0" encoding="utf-8"?>
<p:tagLst xmlns:a="http://schemas.openxmlformats.org/drawingml/2006/main" xmlns:r="http://schemas.openxmlformats.org/officeDocument/2006/relationships" xmlns:p="http://schemas.openxmlformats.org/presentationml/2006/main">
  <p:tag name="FLATTEN" val="true"/>
</p:tagLst>
</file>

<file path=ppt/tags/tag27.xml><?xml version="1.0" encoding="utf-8"?>
<p:tagLst xmlns:a="http://schemas.openxmlformats.org/drawingml/2006/main" xmlns:r="http://schemas.openxmlformats.org/officeDocument/2006/relationships" xmlns:p="http://schemas.openxmlformats.org/presentationml/2006/main">
  <p:tag name="FLATTEN" val="true"/>
</p:tagLst>
</file>

<file path=ppt/tags/tag270.xml><?xml version="1.0" encoding="utf-8"?>
<p:tagLst xmlns:a="http://schemas.openxmlformats.org/drawingml/2006/main" xmlns:r="http://schemas.openxmlformats.org/officeDocument/2006/relationships" xmlns:p="http://schemas.openxmlformats.org/presentationml/2006/main">
  <p:tag name="FLATTEN" val="true"/>
</p:tagLst>
</file>

<file path=ppt/tags/tag271.xml><?xml version="1.0" encoding="utf-8"?>
<p:tagLst xmlns:a="http://schemas.openxmlformats.org/drawingml/2006/main" xmlns:r="http://schemas.openxmlformats.org/officeDocument/2006/relationships" xmlns:p="http://schemas.openxmlformats.org/presentationml/2006/main">
  <p:tag name="FLATTEN" val="true"/>
</p:tagLst>
</file>

<file path=ppt/tags/tag272.xml><?xml version="1.0" encoding="utf-8"?>
<p:tagLst xmlns:a="http://schemas.openxmlformats.org/drawingml/2006/main" xmlns:r="http://schemas.openxmlformats.org/officeDocument/2006/relationships" xmlns:p="http://schemas.openxmlformats.org/presentationml/2006/main">
  <p:tag name="FLATTEN" val="true"/>
</p:tagLst>
</file>

<file path=ppt/tags/tag273.xml><?xml version="1.0" encoding="utf-8"?>
<p:tagLst xmlns:a="http://schemas.openxmlformats.org/drawingml/2006/main" xmlns:r="http://schemas.openxmlformats.org/officeDocument/2006/relationships" xmlns:p="http://schemas.openxmlformats.org/presentationml/2006/main">
  <p:tag name="FLATTEN" val="true"/>
</p:tagLst>
</file>

<file path=ppt/tags/tag274.xml><?xml version="1.0" encoding="utf-8"?>
<p:tagLst xmlns:a="http://schemas.openxmlformats.org/drawingml/2006/main" xmlns:r="http://schemas.openxmlformats.org/officeDocument/2006/relationships" xmlns:p="http://schemas.openxmlformats.org/presentationml/2006/main">
  <p:tag name="FLATTEN" val="true"/>
</p:tagLst>
</file>

<file path=ppt/tags/tag275.xml><?xml version="1.0" encoding="utf-8"?>
<p:tagLst xmlns:a="http://schemas.openxmlformats.org/drawingml/2006/main" xmlns:r="http://schemas.openxmlformats.org/officeDocument/2006/relationships" xmlns:p="http://schemas.openxmlformats.org/presentationml/2006/main">
  <p:tag name="FLATTEN" val="true"/>
</p:tagLst>
</file>

<file path=ppt/tags/tag276.xml><?xml version="1.0" encoding="utf-8"?>
<p:tagLst xmlns:a="http://schemas.openxmlformats.org/drawingml/2006/main" xmlns:r="http://schemas.openxmlformats.org/officeDocument/2006/relationships" xmlns:p="http://schemas.openxmlformats.org/presentationml/2006/main">
  <p:tag name="FLATTEN" val="true"/>
</p:tagLst>
</file>

<file path=ppt/tags/tag277.xml><?xml version="1.0" encoding="utf-8"?>
<p:tagLst xmlns:a="http://schemas.openxmlformats.org/drawingml/2006/main" xmlns:r="http://schemas.openxmlformats.org/officeDocument/2006/relationships" xmlns:p="http://schemas.openxmlformats.org/presentationml/2006/main">
  <p:tag name="FLATTEN" val="true"/>
</p:tagLst>
</file>

<file path=ppt/tags/tag278.xml><?xml version="1.0" encoding="utf-8"?>
<p:tagLst xmlns:a="http://schemas.openxmlformats.org/drawingml/2006/main" xmlns:r="http://schemas.openxmlformats.org/officeDocument/2006/relationships" xmlns:p="http://schemas.openxmlformats.org/presentationml/2006/main">
  <p:tag name="FLATTEN" val="true"/>
</p:tagLst>
</file>

<file path=ppt/tags/tag279.xml><?xml version="1.0" encoding="utf-8"?>
<p:tagLst xmlns:a="http://schemas.openxmlformats.org/drawingml/2006/main" xmlns:r="http://schemas.openxmlformats.org/officeDocument/2006/relationships" xmlns:p="http://schemas.openxmlformats.org/presentationml/2006/main">
  <p:tag name="FLATTEN" val="true"/>
</p:tagLst>
</file>

<file path=ppt/tags/tag28.xml><?xml version="1.0" encoding="utf-8"?>
<p:tagLst xmlns:a="http://schemas.openxmlformats.org/drawingml/2006/main" xmlns:r="http://schemas.openxmlformats.org/officeDocument/2006/relationships" xmlns:p="http://schemas.openxmlformats.org/presentationml/2006/main">
  <p:tag name="FLATTEN" val="true"/>
</p:tagLst>
</file>

<file path=ppt/tags/tag280.xml><?xml version="1.0" encoding="utf-8"?>
<p:tagLst xmlns:a="http://schemas.openxmlformats.org/drawingml/2006/main" xmlns:r="http://schemas.openxmlformats.org/officeDocument/2006/relationships" xmlns:p="http://schemas.openxmlformats.org/presentationml/2006/main">
  <p:tag name="FLATTEN" val="true"/>
</p:tagLst>
</file>

<file path=ppt/tags/tag281.xml><?xml version="1.0" encoding="utf-8"?>
<p:tagLst xmlns:a="http://schemas.openxmlformats.org/drawingml/2006/main" xmlns:r="http://schemas.openxmlformats.org/officeDocument/2006/relationships" xmlns:p="http://schemas.openxmlformats.org/presentationml/2006/main">
  <p:tag name="FLATTEN" val="true"/>
</p:tagLst>
</file>

<file path=ppt/tags/tag282.xml><?xml version="1.0" encoding="utf-8"?>
<p:tagLst xmlns:a="http://schemas.openxmlformats.org/drawingml/2006/main" xmlns:r="http://schemas.openxmlformats.org/officeDocument/2006/relationships" xmlns:p="http://schemas.openxmlformats.org/presentationml/2006/main">
  <p:tag name="FLATTEN" val="true"/>
</p:tagLst>
</file>

<file path=ppt/tags/tag283.xml><?xml version="1.0" encoding="utf-8"?>
<p:tagLst xmlns:a="http://schemas.openxmlformats.org/drawingml/2006/main" xmlns:r="http://schemas.openxmlformats.org/officeDocument/2006/relationships" xmlns:p="http://schemas.openxmlformats.org/presentationml/2006/main">
  <p:tag name="FLATTEN" val="true"/>
</p:tagLst>
</file>

<file path=ppt/tags/tag284.xml><?xml version="1.0" encoding="utf-8"?>
<p:tagLst xmlns:a="http://schemas.openxmlformats.org/drawingml/2006/main" xmlns:r="http://schemas.openxmlformats.org/officeDocument/2006/relationships" xmlns:p="http://schemas.openxmlformats.org/presentationml/2006/main">
  <p:tag name="FLATTEN" val="true"/>
</p:tagLst>
</file>

<file path=ppt/tags/tag285.xml><?xml version="1.0" encoding="utf-8"?>
<p:tagLst xmlns:a="http://schemas.openxmlformats.org/drawingml/2006/main" xmlns:r="http://schemas.openxmlformats.org/officeDocument/2006/relationships" xmlns:p="http://schemas.openxmlformats.org/presentationml/2006/main">
  <p:tag name="FLATTEN" val="true"/>
</p:tagLst>
</file>

<file path=ppt/tags/tag286.xml><?xml version="1.0" encoding="utf-8"?>
<p:tagLst xmlns:a="http://schemas.openxmlformats.org/drawingml/2006/main" xmlns:r="http://schemas.openxmlformats.org/officeDocument/2006/relationships" xmlns:p="http://schemas.openxmlformats.org/presentationml/2006/main">
  <p:tag name="FLATTEN" val="true"/>
</p:tagLst>
</file>

<file path=ppt/tags/tag287.xml><?xml version="1.0" encoding="utf-8"?>
<p:tagLst xmlns:a="http://schemas.openxmlformats.org/drawingml/2006/main" xmlns:r="http://schemas.openxmlformats.org/officeDocument/2006/relationships" xmlns:p="http://schemas.openxmlformats.org/presentationml/2006/main">
  <p:tag name="FLATTEN" val="true"/>
</p:tagLst>
</file>

<file path=ppt/tags/tag288.xml><?xml version="1.0" encoding="utf-8"?>
<p:tagLst xmlns:a="http://schemas.openxmlformats.org/drawingml/2006/main" xmlns:r="http://schemas.openxmlformats.org/officeDocument/2006/relationships" xmlns:p="http://schemas.openxmlformats.org/presentationml/2006/main">
  <p:tag name="FLATTEN" val="true"/>
</p:tagLst>
</file>

<file path=ppt/tags/tag289.xml><?xml version="1.0" encoding="utf-8"?>
<p:tagLst xmlns:a="http://schemas.openxmlformats.org/drawingml/2006/main" xmlns:r="http://schemas.openxmlformats.org/officeDocument/2006/relationships" xmlns:p="http://schemas.openxmlformats.org/presentationml/2006/main">
  <p:tag name="FLATTEN" val="true"/>
</p:tagLst>
</file>

<file path=ppt/tags/tag29.xml><?xml version="1.0" encoding="utf-8"?>
<p:tagLst xmlns:a="http://schemas.openxmlformats.org/drawingml/2006/main" xmlns:r="http://schemas.openxmlformats.org/officeDocument/2006/relationships" xmlns:p="http://schemas.openxmlformats.org/presentationml/2006/main">
  <p:tag name="FLATTEN" val="true"/>
</p:tagLst>
</file>

<file path=ppt/tags/tag290.xml><?xml version="1.0" encoding="utf-8"?>
<p:tagLst xmlns:a="http://schemas.openxmlformats.org/drawingml/2006/main" xmlns:r="http://schemas.openxmlformats.org/officeDocument/2006/relationships" xmlns:p="http://schemas.openxmlformats.org/presentationml/2006/main">
  <p:tag name="FLATTEN" val="true"/>
</p:tagLst>
</file>

<file path=ppt/tags/tag291.xml><?xml version="1.0" encoding="utf-8"?>
<p:tagLst xmlns:a="http://schemas.openxmlformats.org/drawingml/2006/main" xmlns:r="http://schemas.openxmlformats.org/officeDocument/2006/relationships" xmlns:p="http://schemas.openxmlformats.org/presentationml/2006/main">
  <p:tag name="FLATTEN" val="true"/>
</p:tagLst>
</file>

<file path=ppt/tags/tag292.xml><?xml version="1.0" encoding="utf-8"?>
<p:tagLst xmlns:a="http://schemas.openxmlformats.org/drawingml/2006/main" xmlns:r="http://schemas.openxmlformats.org/officeDocument/2006/relationships" xmlns:p="http://schemas.openxmlformats.org/presentationml/2006/main">
  <p:tag name="FLATTEN" val="true"/>
</p:tagLst>
</file>

<file path=ppt/tags/tag293.xml><?xml version="1.0" encoding="utf-8"?>
<p:tagLst xmlns:a="http://schemas.openxmlformats.org/drawingml/2006/main" xmlns:r="http://schemas.openxmlformats.org/officeDocument/2006/relationships" xmlns:p="http://schemas.openxmlformats.org/presentationml/2006/main">
  <p:tag name="FLATTEN" val="true"/>
</p:tagLst>
</file>

<file path=ppt/tags/tag294.xml><?xml version="1.0" encoding="utf-8"?>
<p:tagLst xmlns:a="http://schemas.openxmlformats.org/drawingml/2006/main" xmlns:r="http://schemas.openxmlformats.org/officeDocument/2006/relationships" xmlns:p="http://schemas.openxmlformats.org/presentationml/2006/main">
  <p:tag name="FLATTEN" val="true"/>
</p:tagLst>
</file>

<file path=ppt/tags/tag295.xml><?xml version="1.0" encoding="utf-8"?>
<p:tagLst xmlns:a="http://schemas.openxmlformats.org/drawingml/2006/main" xmlns:r="http://schemas.openxmlformats.org/officeDocument/2006/relationships" xmlns:p="http://schemas.openxmlformats.org/presentationml/2006/main">
  <p:tag name="FLATTEN" val="true"/>
</p:tagLst>
</file>

<file path=ppt/tags/tag296.xml><?xml version="1.0" encoding="utf-8"?>
<p:tagLst xmlns:a="http://schemas.openxmlformats.org/drawingml/2006/main" xmlns:r="http://schemas.openxmlformats.org/officeDocument/2006/relationships" xmlns:p="http://schemas.openxmlformats.org/presentationml/2006/main">
  <p:tag name="FLATTEN" val="true"/>
</p:tagLst>
</file>

<file path=ppt/tags/tag297.xml><?xml version="1.0" encoding="utf-8"?>
<p:tagLst xmlns:a="http://schemas.openxmlformats.org/drawingml/2006/main" xmlns:r="http://schemas.openxmlformats.org/officeDocument/2006/relationships" xmlns:p="http://schemas.openxmlformats.org/presentationml/2006/main">
  <p:tag name="FLATTEN" val="true"/>
</p:tagLst>
</file>

<file path=ppt/tags/tag298.xml><?xml version="1.0" encoding="utf-8"?>
<p:tagLst xmlns:a="http://schemas.openxmlformats.org/drawingml/2006/main" xmlns:r="http://schemas.openxmlformats.org/officeDocument/2006/relationships" xmlns:p="http://schemas.openxmlformats.org/presentationml/2006/main">
  <p:tag name="FLATTEN" val="true"/>
</p:tagLst>
</file>

<file path=ppt/tags/tag299.xml><?xml version="1.0" encoding="utf-8"?>
<p:tagLst xmlns:a="http://schemas.openxmlformats.org/drawingml/2006/main" xmlns:r="http://schemas.openxmlformats.org/officeDocument/2006/relationships" xmlns:p="http://schemas.openxmlformats.org/presentationml/2006/main">
  <p:tag name="FLATTEN" val="true"/>
</p:tagLst>
</file>

<file path=ppt/tags/tag3.xml><?xml version="1.0" encoding="utf-8"?>
<p:tagLst xmlns:a="http://schemas.openxmlformats.org/drawingml/2006/main" xmlns:r="http://schemas.openxmlformats.org/officeDocument/2006/relationships" xmlns:p="http://schemas.openxmlformats.org/presentationml/2006/main">
  <p:tag name="FLATTEN" val="true"/>
</p:tagLst>
</file>

<file path=ppt/tags/tag30.xml><?xml version="1.0" encoding="utf-8"?>
<p:tagLst xmlns:a="http://schemas.openxmlformats.org/drawingml/2006/main" xmlns:r="http://schemas.openxmlformats.org/officeDocument/2006/relationships" xmlns:p="http://schemas.openxmlformats.org/presentationml/2006/main">
  <p:tag name="FLATTEN" val="true"/>
</p:tagLst>
</file>

<file path=ppt/tags/tag300.xml><?xml version="1.0" encoding="utf-8"?>
<p:tagLst xmlns:a="http://schemas.openxmlformats.org/drawingml/2006/main" xmlns:r="http://schemas.openxmlformats.org/officeDocument/2006/relationships" xmlns:p="http://schemas.openxmlformats.org/presentationml/2006/main">
  <p:tag name="FLATTEN" val="true"/>
</p:tagLst>
</file>

<file path=ppt/tags/tag301.xml><?xml version="1.0" encoding="utf-8"?>
<p:tagLst xmlns:a="http://schemas.openxmlformats.org/drawingml/2006/main" xmlns:r="http://schemas.openxmlformats.org/officeDocument/2006/relationships" xmlns:p="http://schemas.openxmlformats.org/presentationml/2006/main">
  <p:tag name="FLATTEN" val="true"/>
</p:tagLst>
</file>

<file path=ppt/tags/tag302.xml><?xml version="1.0" encoding="utf-8"?>
<p:tagLst xmlns:a="http://schemas.openxmlformats.org/drawingml/2006/main" xmlns:r="http://schemas.openxmlformats.org/officeDocument/2006/relationships" xmlns:p="http://schemas.openxmlformats.org/presentationml/2006/main">
  <p:tag name="FLATTEN" val="true"/>
</p:tagLst>
</file>

<file path=ppt/tags/tag303.xml><?xml version="1.0" encoding="utf-8"?>
<p:tagLst xmlns:a="http://schemas.openxmlformats.org/drawingml/2006/main" xmlns:r="http://schemas.openxmlformats.org/officeDocument/2006/relationships" xmlns:p="http://schemas.openxmlformats.org/presentationml/2006/main">
  <p:tag name="FLATTEN" val="true"/>
</p:tagLst>
</file>

<file path=ppt/tags/tag304.xml><?xml version="1.0" encoding="utf-8"?>
<p:tagLst xmlns:a="http://schemas.openxmlformats.org/drawingml/2006/main" xmlns:r="http://schemas.openxmlformats.org/officeDocument/2006/relationships" xmlns:p="http://schemas.openxmlformats.org/presentationml/2006/main">
  <p:tag name="FLATTEN" val="true"/>
</p:tagLst>
</file>

<file path=ppt/tags/tag305.xml><?xml version="1.0" encoding="utf-8"?>
<p:tagLst xmlns:a="http://schemas.openxmlformats.org/drawingml/2006/main" xmlns:r="http://schemas.openxmlformats.org/officeDocument/2006/relationships" xmlns:p="http://schemas.openxmlformats.org/presentationml/2006/main">
  <p:tag name="FLATTEN" val="true"/>
</p:tagLst>
</file>

<file path=ppt/tags/tag306.xml><?xml version="1.0" encoding="utf-8"?>
<p:tagLst xmlns:a="http://schemas.openxmlformats.org/drawingml/2006/main" xmlns:r="http://schemas.openxmlformats.org/officeDocument/2006/relationships" xmlns:p="http://schemas.openxmlformats.org/presentationml/2006/main">
  <p:tag name="FLATTEN" val="true"/>
</p:tagLst>
</file>

<file path=ppt/tags/tag307.xml><?xml version="1.0" encoding="utf-8"?>
<p:tagLst xmlns:a="http://schemas.openxmlformats.org/drawingml/2006/main" xmlns:r="http://schemas.openxmlformats.org/officeDocument/2006/relationships" xmlns:p="http://schemas.openxmlformats.org/presentationml/2006/main">
  <p:tag name="FLATTEN" val="true"/>
</p:tagLst>
</file>

<file path=ppt/tags/tag308.xml><?xml version="1.0" encoding="utf-8"?>
<p:tagLst xmlns:a="http://schemas.openxmlformats.org/drawingml/2006/main" xmlns:r="http://schemas.openxmlformats.org/officeDocument/2006/relationships" xmlns:p="http://schemas.openxmlformats.org/presentationml/2006/main">
  <p:tag name="FLATTEN" val="true"/>
</p:tagLst>
</file>

<file path=ppt/tags/tag309.xml><?xml version="1.0" encoding="utf-8"?>
<p:tagLst xmlns:a="http://schemas.openxmlformats.org/drawingml/2006/main" xmlns:r="http://schemas.openxmlformats.org/officeDocument/2006/relationships" xmlns:p="http://schemas.openxmlformats.org/presentationml/2006/main">
  <p:tag name="FLATTEN" val="true"/>
</p:tagLst>
</file>

<file path=ppt/tags/tag31.xml><?xml version="1.0" encoding="utf-8"?>
<p:tagLst xmlns:a="http://schemas.openxmlformats.org/drawingml/2006/main" xmlns:r="http://schemas.openxmlformats.org/officeDocument/2006/relationships" xmlns:p="http://schemas.openxmlformats.org/presentationml/2006/main">
  <p:tag name="FLATTEN" val="true"/>
</p:tagLst>
</file>

<file path=ppt/tags/tag310.xml><?xml version="1.0" encoding="utf-8"?>
<p:tagLst xmlns:a="http://schemas.openxmlformats.org/drawingml/2006/main" xmlns:r="http://schemas.openxmlformats.org/officeDocument/2006/relationships" xmlns:p="http://schemas.openxmlformats.org/presentationml/2006/main">
  <p:tag name="FLATTEN" val="true"/>
</p:tagLst>
</file>

<file path=ppt/tags/tag311.xml><?xml version="1.0" encoding="utf-8"?>
<p:tagLst xmlns:a="http://schemas.openxmlformats.org/drawingml/2006/main" xmlns:r="http://schemas.openxmlformats.org/officeDocument/2006/relationships" xmlns:p="http://schemas.openxmlformats.org/presentationml/2006/main">
  <p:tag name="FLATTEN" val="true"/>
</p:tagLst>
</file>

<file path=ppt/tags/tag312.xml><?xml version="1.0" encoding="utf-8"?>
<p:tagLst xmlns:a="http://schemas.openxmlformats.org/drawingml/2006/main" xmlns:r="http://schemas.openxmlformats.org/officeDocument/2006/relationships" xmlns:p="http://schemas.openxmlformats.org/presentationml/2006/main">
  <p:tag name="FLATTEN" val="true"/>
</p:tagLst>
</file>

<file path=ppt/tags/tag313.xml><?xml version="1.0" encoding="utf-8"?>
<p:tagLst xmlns:a="http://schemas.openxmlformats.org/drawingml/2006/main" xmlns:r="http://schemas.openxmlformats.org/officeDocument/2006/relationships" xmlns:p="http://schemas.openxmlformats.org/presentationml/2006/main">
  <p:tag name="FLATTEN" val="true"/>
</p:tagLst>
</file>

<file path=ppt/tags/tag314.xml><?xml version="1.0" encoding="utf-8"?>
<p:tagLst xmlns:a="http://schemas.openxmlformats.org/drawingml/2006/main" xmlns:r="http://schemas.openxmlformats.org/officeDocument/2006/relationships" xmlns:p="http://schemas.openxmlformats.org/presentationml/2006/main">
  <p:tag name="FLATTEN" val="true"/>
</p:tagLst>
</file>

<file path=ppt/tags/tag315.xml><?xml version="1.0" encoding="utf-8"?>
<p:tagLst xmlns:a="http://schemas.openxmlformats.org/drawingml/2006/main" xmlns:r="http://schemas.openxmlformats.org/officeDocument/2006/relationships" xmlns:p="http://schemas.openxmlformats.org/presentationml/2006/main">
  <p:tag name="FLATTEN" val="true"/>
</p:tagLst>
</file>

<file path=ppt/tags/tag316.xml><?xml version="1.0" encoding="utf-8"?>
<p:tagLst xmlns:a="http://schemas.openxmlformats.org/drawingml/2006/main" xmlns:r="http://schemas.openxmlformats.org/officeDocument/2006/relationships" xmlns:p="http://schemas.openxmlformats.org/presentationml/2006/main">
  <p:tag name="FLATTEN" val="true"/>
</p:tagLst>
</file>

<file path=ppt/tags/tag317.xml><?xml version="1.0" encoding="utf-8"?>
<p:tagLst xmlns:a="http://schemas.openxmlformats.org/drawingml/2006/main" xmlns:r="http://schemas.openxmlformats.org/officeDocument/2006/relationships" xmlns:p="http://schemas.openxmlformats.org/presentationml/2006/main">
  <p:tag name="FLATTEN" val="true"/>
</p:tagLst>
</file>

<file path=ppt/tags/tag318.xml><?xml version="1.0" encoding="utf-8"?>
<p:tagLst xmlns:a="http://schemas.openxmlformats.org/drawingml/2006/main" xmlns:r="http://schemas.openxmlformats.org/officeDocument/2006/relationships" xmlns:p="http://schemas.openxmlformats.org/presentationml/2006/main">
  <p:tag name="FLATTEN" val="true"/>
</p:tagLst>
</file>

<file path=ppt/tags/tag319.xml><?xml version="1.0" encoding="utf-8"?>
<p:tagLst xmlns:a="http://schemas.openxmlformats.org/drawingml/2006/main" xmlns:r="http://schemas.openxmlformats.org/officeDocument/2006/relationships" xmlns:p="http://schemas.openxmlformats.org/presentationml/2006/main">
  <p:tag name="FLATTEN" val="true"/>
</p:tagLst>
</file>

<file path=ppt/tags/tag32.xml><?xml version="1.0" encoding="utf-8"?>
<p:tagLst xmlns:a="http://schemas.openxmlformats.org/drawingml/2006/main" xmlns:r="http://schemas.openxmlformats.org/officeDocument/2006/relationships" xmlns:p="http://schemas.openxmlformats.org/presentationml/2006/main">
  <p:tag name="FLATTEN" val="true"/>
</p:tagLst>
</file>

<file path=ppt/tags/tag320.xml><?xml version="1.0" encoding="utf-8"?>
<p:tagLst xmlns:a="http://schemas.openxmlformats.org/drawingml/2006/main" xmlns:r="http://schemas.openxmlformats.org/officeDocument/2006/relationships" xmlns:p="http://schemas.openxmlformats.org/presentationml/2006/main">
  <p:tag name="FLATTEN" val="true"/>
</p:tagLst>
</file>

<file path=ppt/tags/tag321.xml><?xml version="1.0" encoding="utf-8"?>
<p:tagLst xmlns:a="http://schemas.openxmlformats.org/drawingml/2006/main" xmlns:r="http://schemas.openxmlformats.org/officeDocument/2006/relationships" xmlns:p="http://schemas.openxmlformats.org/presentationml/2006/main">
  <p:tag name="FLATTEN" val="true"/>
</p:tagLst>
</file>

<file path=ppt/tags/tag322.xml><?xml version="1.0" encoding="utf-8"?>
<p:tagLst xmlns:a="http://schemas.openxmlformats.org/drawingml/2006/main" xmlns:r="http://schemas.openxmlformats.org/officeDocument/2006/relationships" xmlns:p="http://schemas.openxmlformats.org/presentationml/2006/main">
  <p:tag name="FLATTEN" val="true"/>
</p:tagLst>
</file>

<file path=ppt/tags/tag323.xml><?xml version="1.0" encoding="utf-8"?>
<p:tagLst xmlns:a="http://schemas.openxmlformats.org/drawingml/2006/main" xmlns:r="http://schemas.openxmlformats.org/officeDocument/2006/relationships" xmlns:p="http://schemas.openxmlformats.org/presentationml/2006/main">
  <p:tag name="FLATTEN" val="true"/>
</p:tagLst>
</file>

<file path=ppt/tags/tag324.xml><?xml version="1.0" encoding="utf-8"?>
<p:tagLst xmlns:a="http://schemas.openxmlformats.org/drawingml/2006/main" xmlns:r="http://schemas.openxmlformats.org/officeDocument/2006/relationships" xmlns:p="http://schemas.openxmlformats.org/presentationml/2006/main">
  <p:tag name="FLATTEN" val="true"/>
</p:tagLst>
</file>

<file path=ppt/tags/tag325.xml><?xml version="1.0" encoding="utf-8"?>
<p:tagLst xmlns:a="http://schemas.openxmlformats.org/drawingml/2006/main" xmlns:r="http://schemas.openxmlformats.org/officeDocument/2006/relationships" xmlns:p="http://schemas.openxmlformats.org/presentationml/2006/main">
  <p:tag name="FLATTEN" val="true"/>
</p:tagLst>
</file>

<file path=ppt/tags/tag326.xml><?xml version="1.0" encoding="utf-8"?>
<p:tagLst xmlns:a="http://schemas.openxmlformats.org/drawingml/2006/main" xmlns:r="http://schemas.openxmlformats.org/officeDocument/2006/relationships" xmlns:p="http://schemas.openxmlformats.org/presentationml/2006/main">
  <p:tag name="FLATTEN" val="true"/>
</p:tagLst>
</file>

<file path=ppt/tags/tag327.xml><?xml version="1.0" encoding="utf-8"?>
<p:tagLst xmlns:a="http://schemas.openxmlformats.org/drawingml/2006/main" xmlns:r="http://schemas.openxmlformats.org/officeDocument/2006/relationships" xmlns:p="http://schemas.openxmlformats.org/presentationml/2006/main">
  <p:tag name="FLATTEN" val="true"/>
</p:tagLst>
</file>

<file path=ppt/tags/tag328.xml><?xml version="1.0" encoding="utf-8"?>
<p:tagLst xmlns:a="http://schemas.openxmlformats.org/drawingml/2006/main" xmlns:r="http://schemas.openxmlformats.org/officeDocument/2006/relationships" xmlns:p="http://schemas.openxmlformats.org/presentationml/2006/main">
  <p:tag name="FLATTEN" val="true"/>
</p:tagLst>
</file>

<file path=ppt/tags/tag329.xml><?xml version="1.0" encoding="utf-8"?>
<p:tagLst xmlns:a="http://schemas.openxmlformats.org/drawingml/2006/main" xmlns:r="http://schemas.openxmlformats.org/officeDocument/2006/relationships" xmlns:p="http://schemas.openxmlformats.org/presentationml/2006/main">
  <p:tag name="FLATTEN" val="true"/>
</p:tagLst>
</file>

<file path=ppt/tags/tag33.xml><?xml version="1.0" encoding="utf-8"?>
<p:tagLst xmlns:a="http://schemas.openxmlformats.org/drawingml/2006/main" xmlns:r="http://schemas.openxmlformats.org/officeDocument/2006/relationships" xmlns:p="http://schemas.openxmlformats.org/presentationml/2006/main">
  <p:tag name="FLATTEN" val="true"/>
</p:tagLst>
</file>

<file path=ppt/tags/tag330.xml><?xml version="1.0" encoding="utf-8"?>
<p:tagLst xmlns:a="http://schemas.openxmlformats.org/drawingml/2006/main" xmlns:r="http://schemas.openxmlformats.org/officeDocument/2006/relationships" xmlns:p="http://schemas.openxmlformats.org/presentationml/2006/main">
  <p:tag name="FLATTEN" val="true"/>
</p:tagLst>
</file>

<file path=ppt/tags/tag331.xml><?xml version="1.0" encoding="utf-8"?>
<p:tagLst xmlns:a="http://schemas.openxmlformats.org/drawingml/2006/main" xmlns:r="http://schemas.openxmlformats.org/officeDocument/2006/relationships" xmlns:p="http://schemas.openxmlformats.org/presentationml/2006/main">
  <p:tag name="FLATTEN" val="true"/>
</p:tagLst>
</file>

<file path=ppt/tags/tag332.xml><?xml version="1.0" encoding="utf-8"?>
<p:tagLst xmlns:a="http://schemas.openxmlformats.org/drawingml/2006/main" xmlns:r="http://schemas.openxmlformats.org/officeDocument/2006/relationships" xmlns:p="http://schemas.openxmlformats.org/presentationml/2006/main">
  <p:tag name="FLATTEN" val="true"/>
</p:tagLst>
</file>

<file path=ppt/tags/tag333.xml><?xml version="1.0" encoding="utf-8"?>
<p:tagLst xmlns:a="http://schemas.openxmlformats.org/drawingml/2006/main" xmlns:r="http://schemas.openxmlformats.org/officeDocument/2006/relationships" xmlns:p="http://schemas.openxmlformats.org/presentationml/2006/main">
  <p:tag name="FLATTEN" val="true"/>
</p:tagLst>
</file>

<file path=ppt/tags/tag334.xml><?xml version="1.0" encoding="utf-8"?>
<p:tagLst xmlns:a="http://schemas.openxmlformats.org/drawingml/2006/main" xmlns:r="http://schemas.openxmlformats.org/officeDocument/2006/relationships" xmlns:p="http://schemas.openxmlformats.org/presentationml/2006/main">
  <p:tag name="FLATTEN" val="true"/>
</p:tagLst>
</file>

<file path=ppt/tags/tag335.xml><?xml version="1.0" encoding="utf-8"?>
<p:tagLst xmlns:a="http://schemas.openxmlformats.org/drawingml/2006/main" xmlns:r="http://schemas.openxmlformats.org/officeDocument/2006/relationships" xmlns:p="http://schemas.openxmlformats.org/presentationml/2006/main">
  <p:tag name="FLATTEN" val="true"/>
</p:tagLst>
</file>

<file path=ppt/tags/tag336.xml><?xml version="1.0" encoding="utf-8"?>
<p:tagLst xmlns:a="http://schemas.openxmlformats.org/drawingml/2006/main" xmlns:r="http://schemas.openxmlformats.org/officeDocument/2006/relationships" xmlns:p="http://schemas.openxmlformats.org/presentationml/2006/main">
  <p:tag name="FLATTEN" val="true"/>
</p:tagLst>
</file>

<file path=ppt/tags/tag337.xml><?xml version="1.0" encoding="utf-8"?>
<p:tagLst xmlns:a="http://schemas.openxmlformats.org/drawingml/2006/main" xmlns:r="http://schemas.openxmlformats.org/officeDocument/2006/relationships" xmlns:p="http://schemas.openxmlformats.org/presentationml/2006/main">
  <p:tag name="FLATTEN" val="true"/>
</p:tagLst>
</file>

<file path=ppt/tags/tag338.xml><?xml version="1.0" encoding="utf-8"?>
<p:tagLst xmlns:a="http://schemas.openxmlformats.org/drawingml/2006/main" xmlns:r="http://schemas.openxmlformats.org/officeDocument/2006/relationships" xmlns:p="http://schemas.openxmlformats.org/presentationml/2006/main">
  <p:tag name="FLATTEN" val="true"/>
</p:tagLst>
</file>

<file path=ppt/tags/tag339.xml><?xml version="1.0" encoding="utf-8"?>
<p:tagLst xmlns:a="http://schemas.openxmlformats.org/drawingml/2006/main" xmlns:r="http://schemas.openxmlformats.org/officeDocument/2006/relationships" xmlns:p="http://schemas.openxmlformats.org/presentationml/2006/main">
  <p:tag name="FLATTEN" val="true"/>
</p:tagLst>
</file>

<file path=ppt/tags/tag34.xml><?xml version="1.0" encoding="utf-8"?>
<p:tagLst xmlns:a="http://schemas.openxmlformats.org/drawingml/2006/main" xmlns:r="http://schemas.openxmlformats.org/officeDocument/2006/relationships" xmlns:p="http://schemas.openxmlformats.org/presentationml/2006/main">
  <p:tag name="FLATTEN" val="true"/>
</p:tagLst>
</file>

<file path=ppt/tags/tag340.xml><?xml version="1.0" encoding="utf-8"?>
<p:tagLst xmlns:a="http://schemas.openxmlformats.org/drawingml/2006/main" xmlns:r="http://schemas.openxmlformats.org/officeDocument/2006/relationships" xmlns:p="http://schemas.openxmlformats.org/presentationml/2006/main">
  <p:tag name="FLATTEN" val="true"/>
</p:tagLst>
</file>

<file path=ppt/tags/tag341.xml><?xml version="1.0" encoding="utf-8"?>
<p:tagLst xmlns:a="http://schemas.openxmlformats.org/drawingml/2006/main" xmlns:r="http://schemas.openxmlformats.org/officeDocument/2006/relationships" xmlns:p="http://schemas.openxmlformats.org/presentationml/2006/main">
  <p:tag name="FLATTEN" val="true"/>
</p:tagLst>
</file>

<file path=ppt/tags/tag342.xml><?xml version="1.0" encoding="utf-8"?>
<p:tagLst xmlns:a="http://schemas.openxmlformats.org/drawingml/2006/main" xmlns:r="http://schemas.openxmlformats.org/officeDocument/2006/relationships" xmlns:p="http://schemas.openxmlformats.org/presentationml/2006/main">
  <p:tag name="FLATTEN" val="true"/>
</p:tagLst>
</file>

<file path=ppt/tags/tag343.xml><?xml version="1.0" encoding="utf-8"?>
<p:tagLst xmlns:a="http://schemas.openxmlformats.org/drawingml/2006/main" xmlns:r="http://schemas.openxmlformats.org/officeDocument/2006/relationships" xmlns:p="http://schemas.openxmlformats.org/presentationml/2006/main">
  <p:tag name="FLATTEN" val="true"/>
</p:tagLst>
</file>

<file path=ppt/tags/tag344.xml><?xml version="1.0" encoding="utf-8"?>
<p:tagLst xmlns:a="http://schemas.openxmlformats.org/drawingml/2006/main" xmlns:r="http://schemas.openxmlformats.org/officeDocument/2006/relationships" xmlns:p="http://schemas.openxmlformats.org/presentationml/2006/main">
  <p:tag name="FLATTEN" val="true"/>
</p:tagLst>
</file>

<file path=ppt/tags/tag345.xml><?xml version="1.0" encoding="utf-8"?>
<p:tagLst xmlns:a="http://schemas.openxmlformats.org/drawingml/2006/main" xmlns:r="http://schemas.openxmlformats.org/officeDocument/2006/relationships" xmlns:p="http://schemas.openxmlformats.org/presentationml/2006/main">
  <p:tag name="FLATTEN" val="true"/>
</p:tagLst>
</file>

<file path=ppt/tags/tag346.xml><?xml version="1.0" encoding="utf-8"?>
<p:tagLst xmlns:a="http://schemas.openxmlformats.org/drawingml/2006/main" xmlns:r="http://schemas.openxmlformats.org/officeDocument/2006/relationships" xmlns:p="http://schemas.openxmlformats.org/presentationml/2006/main">
  <p:tag name="FLATTEN" val="true"/>
</p:tagLst>
</file>

<file path=ppt/tags/tag347.xml><?xml version="1.0" encoding="utf-8"?>
<p:tagLst xmlns:a="http://schemas.openxmlformats.org/drawingml/2006/main" xmlns:r="http://schemas.openxmlformats.org/officeDocument/2006/relationships" xmlns:p="http://schemas.openxmlformats.org/presentationml/2006/main">
  <p:tag name="FLATTEN" val="true"/>
</p:tagLst>
</file>

<file path=ppt/tags/tag348.xml><?xml version="1.0" encoding="utf-8"?>
<p:tagLst xmlns:a="http://schemas.openxmlformats.org/drawingml/2006/main" xmlns:r="http://schemas.openxmlformats.org/officeDocument/2006/relationships" xmlns:p="http://schemas.openxmlformats.org/presentationml/2006/main">
  <p:tag name="FLATTEN" val="true"/>
</p:tagLst>
</file>

<file path=ppt/tags/tag349.xml><?xml version="1.0" encoding="utf-8"?>
<p:tagLst xmlns:a="http://schemas.openxmlformats.org/drawingml/2006/main" xmlns:r="http://schemas.openxmlformats.org/officeDocument/2006/relationships" xmlns:p="http://schemas.openxmlformats.org/presentationml/2006/main">
  <p:tag name="FLATTEN" val="true"/>
</p:tagLst>
</file>

<file path=ppt/tags/tag35.xml><?xml version="1.0" encoding="utf-8"?>
<p:tagLst xmlns:a="http://schemas.openxmlformats.org/drawingml/2006/main" xmlns:r="http://schemas.openxmlformats.org/officeDocument/2006/relationships" xmlns:p="http://schemas.openxmlformats.org/presentationml/2006/main">
  <p:tag name="FLATTEN" val="true"/>
</p:tagLst>
</file>

<file path=ppt/tags/tag350.xml><?xml version="1.0" encoding="utf-8"?>
<p:tagLst xmlns:a="http://schemas.openxmlformats.org/drawingml/2006/main" xmlns:r="http://schemas.openxmlformats.org/officeDocument/2006/relationships" xmlns:p="http://schemas.openxmlformats.org/presentationml/2006/main">
  <p:tag name="FLATTEN" val="true"/>
</p:tagLst>
</file>

<file path=ppt/tags/tag351.xml><?xml version="1.0" encoding="utf-8"?>
<p:tagLst xmlns:a="http://schemas.openxmlformats.org/drawingml/2006/main" xmlns:r="http://schemas.openxmlformats.org/officeDocument/2006/relationships" xmlns:p="http://schemas.openxmlformats.org/presentationml/2006/main">
  <p:tag name="FLATTEN" val="true"/>
</p:tagLst>
</file>

<file path=ppt/tags/tag352.xml><?xml version="1.0" encoding="utf-8"?>
<p:tagLst xmlns:a="http://schemas.openxmlformats.org/drawingml/2006/main" xmlns:r="http://schemas.openxmlformats.org/officeDocument/2006/relationships" xmlns:p="http://schemas.openxmlformats.org/presentationml/2006/main">
  <p:tag name="FLATTEN" val="true"/>
</p:tagLst>
</file>

<file path=ppt/tags/tag353.xml><?xml version="1.0" encoding="utf-8"?>
<p:tagLst xmlns:a="http://schemas.openxmlformats.org/drawingml/2006/main" xmlns:r="http://schemas.openxmlformats.org/officeDocument/2006/relationships" xmlns:p="http://schemas.openxmlformats.org/presentationml/2006/main">
  <p:tag name="FLATTEN" val="true"/>
</p:tagLst>
</file>

<file path=ppt/tags/tag354.xml><?xml version="1.0" encoding="utf-8"?>
<p:tagLst xmlns:a="http://schemas.openxmlformats.org/drawingml/2006/main" xmlns:r="http://schemas.openxmlformats.org/officeDocument/2006/relationships" xmlns:p="http://schemas.openxmlformats.org/presentationml/2006/main">
  <p:tag name="FLATTEN" val="true"/>
</p:tagLst>
</file>

<file path=ppt/tags/tag355.xml><?xml version="1.0" encoding="utf-8"?>
<p:tagLst xmlns:a="http://schemas.openxmlformats.org/drawingml/2006/main" xmlns:r="http://schemas.openxmlformats.org/officeDocument/2006/relationships" xmlns:p="http://schemas.openxmlformats.org/presentationml/2006/main">
  <p:tag name="FLATTEN" val="true"/>
</p:tagLst>
</file>

<file path=ppt/tags/tag356.xml><?xml version="1.0" encoding="utf-8"?>
<p:tagLst xmlns:a="http://schemas.openxmlformats.org/drawingml/2006/main" xmlns:r="http://schemas.openxmlformats.org/officeDocument/2006/relationships" xmlns:p="http://schemas.openxmlformats.org/presentationml/2006/main">
  <p:tag name="FLATTEN" val="true"/>
</p:tagLst>
</file>

<file path=ppt/tags/tag357.xml><?xml version="1.0" encoding="utf-8"?>
<p:tagLst xmlns:a="http://schemas.openxmlformats.org/drawingml/2006/main" xmlns:r="http://schemas.openxmlformats.org/officeDocument/2006/relationships" xmlns:p="http://schemas.openxmlformats.org/presentationml/2006/main">
  <p:tag name="FLATTEN" val="true"/>
</p:tagLst>
</file>

<file path=ppt/tags/tag358.xml><?xml version="1.0" encoding="utf-8"?>
<p:tagLst xmlns:a="http://schemas.openxmlformats.org/drawingml/2006/main" xmlns:r="http://schemas.openxmlformats.org/officeDocument/2006/relationships" xmlns:p="http://schemas.openxmlformats.org/presentationml/2006/main">
  <p:tag name="FLATTEN" val="true"/>
</p:tagLst>
</file>

<file path=ppt/tags/tag359.xml><?xml version="1.0" encoding="utf-8"?>
<p:tagLst xmlns:a="http://schemas.openxmlformats.org/drawingml/2006/main" xmlns:r="http://schemas.openxmlformats.org/officeDocument/2006/relationships" xmlns:p="http://schemas.openxmlformats.org/presentationml/2006/main">
  <p:tag name="FLATTEN" val="true"/>
</p:tagLst>
</file>

<file path=ppt/tags/tag36.xml><?xml version="1.0" encoding="utf-8"?>
<p:tagLst xmlns:a="http://schemas.openxmlformats.org/drawingml/2006/main" xmlns:r="http://schemas.openxmlformats.org/officeDocument/2006/relationships" xmlns:p="http://schemas.openxmlformats.org/presentationml/2006/main">
  <p:tag name="FLATTEN" val="true"/>
</p:tagLst>
</file>

<file path=ppt/tags/tag360.xml><?xml version="1.0" encoding="utf-8"?>
<p:tagLst xmlns:a="http://schemas.openxmlformats.org/drawingml/2006/main" xmlns:r="http://schemas.openxmlformats.org/officeDocument/2006/relationships" xmlns:p="http://schemas.openxmlformats.org/presentationml/2006/main">
  <p:tag name="FLATTEN" val="true"/>
</p:tagLst>
</file>

<file path=ppt/tags/tag361.xml><?xml version="1.0" encoding="utf-8"?>
<p:tagLst xmlns:a="http://schemas.openxmlformats.org/drawingml/2006/main" xmlns:r="http://schemas.openxmlformats.org/officeDocument/2006/relationships" xmlns:p="http://schemas.openxmlformats.org/presentationml/2006/main">
  <p:tag name="FLATTEN" val="true"/>
</p:tagLst>
</file>

<file path=ppt/tags/tag362.xml><?xml version="1.0" encoding="utf-8"?>
<p:tagLst xmlns:a="http://schemas.openxmlformats.org/drawingml/2006/main" xmlns:r="http://schemas.openxmlformats.org/officeDocument/2006/relationships" xmlns:p="http://schemas.openxmlformats.org/presentationml/2006/main">
  <p:tag name="FLATTEN" val="true"/>
</p:tagLst>
</file>

<file path=ppt/tags/tag363.xml><?xml version="1.0" encoding="utf-8"?>
<p:tagLst xmlns:a="http://schemas.openxmlformats.org/drawingml/2006/main" xmlns:r="http://schemas.openxmlformats.org/officeDocument/2006/relationships" xmlns:p="http://schemas.openxmlformats.org/presentationml/2006/main">
  <p:tag name="FLATTEN" val="true"/>
</p:tagLst>
</file>

<file path=ppt/tags/tag364.xml><?xml version="1.0" encoding="utf-8"?>
<p:tagLst xmlns:a="http://schemas.openxmlformats.org/drawingml/2006/main" xmlns:r="http://schemas.openxmlformats.org/officeDocument/2006/relationships" xmlns:p="http://schemas.openxmlformats.org/presentationml/2006/main">
  <p:tag name="FLATTEN" val="true"/>
</p:tagLst>
</file>

<file path=ppt/tags/tag365.xml><?xml version="1.0" encoding="utf-8"?>
<p:tagLst xmlns:a="http://schemas.openxmlformats.org/drawingml/2006/main" xmlns:r="http://schemas.openxmlformats.org/officeDocument/2006/relationships" xmlns:p="http://schemas.openxmlformats.org/presentationml/2006/main">
  <p:tag name="FLATTEN" val="true"/>
</p:tagLst>
</file>

<file path=ppt/tags/tag366.xml><?xml version="1.0" encoding="utf-8"?>
<p:tagLst xmlns:a="http://schemas.openxmlformats.org/drawingml/2006/main" xmlns:r="http://schemas.openxmlformats.org/officeDocument/2006/relationships" xmlns:p="http://schemas.openxmlformats.org/presentationml/2006/main">
  <p:tag name="FLATTEN" val="true"/>
</p:tagLst>
</file>

<file path=ppt/tags/tag367.xml><?xml version="1.0" encoding="utf-8"?>
<p:tagLst xmlns:a="http://schemas.openxmlformats.org/drawingml/2006/main" xmlns:r="http://schemas.openxmlformats.org/officeDocument/2006/relationships" xmlns:p="http://schemas.openxmlformats.org/presentationml/2006/main">
  <p:tag name="FLATTEN" val="true"/>
</p:tagLst>
</file>

<file path=ppt/tags/tag368.xml><?xml version="1.0" encoding="utf-8"?>
<p:tagLst xmlns:a="http://schemas.openxmlformats.org/drawingml/2006/main" xmlns:r="http://schemas.openxmlformats.org/officeDocument/2006/relationships" xmlns:p="http://schemas.openxmlformats.org/presentationml/2006/main">
  <p:tag name="FLATTEN" val="true"/>
</p:tagLst>
</file>

<file path=ppt/tags/tag369.xml><?xml version="1.0" encoding="utf-8"?>
<p:tagLst xmlns:a="http://schemas.openxmlformats.org/drawingml/2006/main" xmlns:r="http://schemas.openxmlformats.org/officeDocument/2006/relationships" xmlns:p="http://schemas.openxmlformats.org/presentationml/2006/main">
  <p:tag name="FLATTEN" val="true"/>
</p:tagLst>
</file>

<file path=ppt/tags/tag37.xml><?xml version="1.0" encoding="utf-8"?>
<p:tagLst xmlns:a="http://schemas.openxmlformats.org/drawingml/2006/main" xmlns:r="http://schemas.openxmlformats.org/officeDocument/2006/relationships" xmlns:p="http://schemas.openxmlformats.org/presentationml/2006/main">
  <p:tag name="FLATTEN" val="true"/>
</p:tagLst>
</file>

<file path=ppt/tags/tag370.xml><?xml version="1.0" encoding="utf-8"?>
<p:tagLst xmlns:a="http://schemas.openxmlformats.org/drawingml/2006/main" xmlns:r="http://schemas.openxmlformats.org/officeDocument/2006/relationships" xmlns:p="http://schemas.openxmlformats.org/presentationml/2006/main">
  <p:tag name="FLATTEN" val="true"/>
</p:tagLst>
</file>

<file path=ppt/tags/tag371.xml><?xml version="1.0" encoding="utf-8"?>
<p:tagLst xmlns:a="http://schemas.openxmlformats.org/drawingml/2006/main" xmlns:r="http://schemas.openxmlformats.org/officeDocument/2006/relationships" xmlns:p="http://schemas.openxmlformats.org/presentationml/2006/main">
  <p:tag name="FLATTEN" val="true"/>
</p:tagLst>
</file>

<file path=ppt/tags/tag372.xml><?xml version="1.0" encoding="utf-8"?>
<p:tagLst xmlns:a="http://schemas.openxmlformats.org/drawingml/2006/main" xmlns:r="http://schemas.openxmlformats.org/officeDocument/2006/relationships" xmlns:p="http://schemas.openxmlformats.org/presentationml/2006/main">
  <p:tag name="FLATTEN" val="true"/>
</p:tagLst>
</file>

<file path=ppt/tags/tag373.xml><?xml version="1.0" encoding="utf-8"?>
<p:tagLst xmlns:a="http://schemas.openxmlformats.org/drawingml/2006/main" xmlns:r="http://schemas.openxmlformats.org/officeDocument/2006/relationships" xmlns:p="http://schemas.openxmlformats.org/presentationml/2006/main">
  <p:tag name="FLATTEN" val="true"/>
</p:tagLst>
</file>

<file path=ppt/tags/tag374.xml><?xml version="1.0" encoding="utf-8"?>
<p:tagLst xmlns:a="http://schemas.openxmlformats.org/drawingml/2006/main" xmlns:r="http://schemas.openxmlformats.org/officeDocument/2006/relationships" xmlns:p="http://schemas.openxmlformats.org/presentationml/2006/main">
  <p:tag name="FLATTEN" val="true"/>
</p:tagLst>
</file>

<file path=ppt/tags/tag375.xml><?xml version="1.0" encoding="utf-8"?>
<p:tagLst xmlns:a="http://schemas.openxmlformats.org/drawingml/2006/main" xmlns:r="http://schemas.openxmlformats.org/officeDocument/2006/relationships" xmlns:p="http://schemas.openxmlformats.org/presentationml/2006/main">
  <p:tag name="FLATTEN" val="true"/>
</p:tagLst>
</file>

<file path=ppt/tags/tag376.xml><?xml version="1.0" encoding="utf-8"?>
<p:tagLst xmlns:a="http://schemas.openxmlformats.org/drawingml/2006/main" xmlns:r="http://schemas.openxmlformats.org/officeDocument/2006/relationships" xmlns:p="http://schemas.openxmlformats.org/presentationml/2006/main">
  <p:tag name="FLATTEN" val="true"/>
</p:tagLst>
</file>

<file path=ppt/tags/tag377.xml><?xml version="1.0" encoding="utf-8"?>
<p:tagLst xmlns:a="http://schemas.openxmlformats.org/drawingml/2006/main" xmlns:r="http://schemas.openxmlformats.org/officeDocument/2006/relationships" xmlns:p="http://schemas.openxmlformats.org/presentationml/2006/main">
  <p:tag name="FLATTEN" val="true"/>
</p:tagLst>
</file>

<file path=ppt/tags/tag378.xml><?xml version="1.0" encoding="utf-8"?>
<p:tagLst xmlns:a="http://schemas.openxmlformats.org/drawingml/2006/main" xmlns:r="http://schemas.openxmlformats.org/officeDocument/2006/relationships" xmlns:p="http://schemas.openxmlformats.org/presentationml/2006/main">
  <p:tag name="FLATTEN" val="true"/>
</p:tagLst>
</file>

<file path=ppt/tags/tag379.xml><?xml version="1.0" encoding="utf-8"?>
<p:tagLst xmlns:a="http://schemas.openxmlformats.org/drawingml/2006/main" xmlns:r="http://schemas.openxmlformats.org/officeDocument/2006/relationships" xmlns:p="http://schemas.openxmlformats.org/presentationml/2006/main">
  <p:tag name="FLATTEN" val="true"/>
</p:tagLst>
</file>

<file path=ppt/tags/tag38.xml><?xml version="1.0" encoding="utf-8"?>
<p:tagLst xmlns:a="http://schemas.openxmlformats.org/drawingml/2006/main" xmlns:r="http://schemas.openxmlformats.org/officeDocument/2006/relationships" xmlns:p="http://schemas.openxmlformats.org/presentationml/2006/main">
  <p:tag name="FLATTEN" val="true"/>
</p:tagLst>
</file>

<file path=ppt/tags/tag380.xml><?xml version="1.0" encoding="utf-8"?>
<p:tagLst xmlns:a="http://schemas.openxmlformats.org/drawingml/2006/main" xmlns:r="http://schemas.openxmlformats.org/officeDocument/2006/relationships" xmlns:p="http://schemas.openxmlformats.org/presentationml/2006/main">
  <p:tag name="FLATTEN" val="true"/>
</p:tagLst>
</file>

<file path=ppt/tags/tag381.xml><?xml version="1.0" encoding="utf-8"?>
<p:tagLst xmlns:a="http://schemas.openxmlformats.org/drawingml/2006/main" xmlns:r="http://schemas.openxmlformats.org/officeDocument/2006/relationships" xmlns:p="http://schemas.openxmlformats.org/presentationml/2006/main">
  <p:tag name="FLATTEN" val="true"/>
</p:tagLst>
</file>

<file path=ppt/tags/tag382.xml><?xml version="1.0" encoding="utf-8"?>
<p:tagLst xmlns:a="http://schemas.openxmlformats.org/drawingml/2006/main" xmlns:r="http://schemas.openxmlformats.org/officeDocument/2006/relationships" xmlns:p="http://schemas.openxmlformats.org/presentationml/2006/main">
  <p:tag name="FLATTEN" val="true"/>
</p:tagLst>
</file>

<file path=ppt/tags/tag383.xml><?xml version="1.0" encoding="utf-8"?>
<p:tagLst xmlns:a="http://schemas.openxmlformats.org/drawingml/2006/main" xmlns:r="http://schemas.openxmlformats.org/officeDocument/2006/relationships" xmlns:p="http://schemas.openxmlformats.org/presentationml/2006/main">
  <p:tag name="FLATTEN" val="true"/>
</p:tagLst>
</file>

<file path=ppt/tags/tag384.xml><?xml version="1.0" encoding="utf-8"?>
<p:tagLst xmlns:a="http://schemas.openxmlformats.org/drawingml/2006/main" xmlns:r="http://schemas.openxmlformats.org/officeDocument/2006/relationships" xmlns:p="http://schemas.openxmlformats.org/presentationml/2006/main">
  <p:tag name="FLATTEN" val="true"/>
</p:tagLst>
</file>

<file path=ppt/tags/tag385.xml><?xml version="1.0" encoding="utf-8"?>
<p:tagLst xmlns:a="http://schemas.openxmlformats.org/drawingml/2006/main" xmlns:r="http://schemas.openxmlformats.org/officeDocument/2006/relationships" xmlns:p="http://schemas.openxmlformats.org/presentationml/2006/main">
  <p:tag name="FLATTEN" val="true"/>
</p:tagLst>
</file>

<file path=ppt/tags/tag386.xml><?xml version="1.0" encoding="utf-8"?>
<p:tagLst xmlns:a="http://schemas.openxmlformats.org/drawingml/2006/main" xmlns:r="http://schemas.openxmlformats.org/officeDocument/2006/relationships" xmlns:p="http://schemas.openxmlformats.org/presentationml/2006/main">
  <p:tag name="FLATTEN" val="true"/>
</p:tagLst>
</file>

<file path=ppt/tags/tag387.xml><?xml version="1.0" encoding="utf-8"?>
<p:tagLst xmlns:a="http://schemas.openxmlformats.org/drawingml/2006/main" xmlns:r="http://schemas.openxmlformats.org/officeDocument/2006/relationships" xmlns:p="http://schemas.openxmlformats.org/presentationml/2006/main">
  <p:tag name="FLATTEN" val="true"/>
</p:tagLst>
</file>

<file path=ppt/tags/tag388.xml><?xml version="1.0" encoding="utf-8"?>
<p:tagLst xmlns:a="http://schemas.openxmlformats.org/drawingml/2006/main" xmlns:r="http://schemas.openxmlformats.org/officeDocument/2006/relationships" xmlns:p="http://schemas.openxmlformats.org/presentationml/2006/main">
  <p:tag name="FLATTEN" val="true"/>
</p:tagLst>
</file>

<file path=ppt/tags/tag389.xml><?xml version="1.0" encoding="utf-8"?>
<p:tagLst xmlns:a="http://schemas.openxmlformats.org/drawingml/2006/main" xmlns:r="http://schemas.openxmlformats.org/officeDocument/2006/relationships" xmlns:p="http://schemas.openxmlformats.org/presentationml/2006/main">
  <p:tag name="FLATTEN" val="true"/>
</p:tagLst>
</file>

<file path=ppt/tags/tag39.xml><?xml version="1.0" encoding="utf-8"?>
<p:tagLst xmlns:a="http://schemas.openxmlformats.org/drawingml/2006/main" xmlns:r="http://schemas.openxmlformats.org/officeDocument/2006/relationships" xmlns:p="http://schemas.openxmlformats.org/presentationml/2006/main">
  <p:tag name="FLATTEN" val="true"/>
</p:tagLst>
</file>

<file path=ppt/tags/tag390.xml><?xml version="1.0" encoding="utf-8"?>
<p:tagLst xmlns:a="http://schemas.openxmlformats.org/drawingml/2006/main" xmlns:r="http://schemas.openxmlformats.org/officeDocument/2006/relationships" xmlns:p="http://schemas.openxmlformats.org/presentationml/2006/main">
  <p:tag name="FLATTEN" val="true"/>
</p:tagLst>
</file>

<file path=ppt/tags/tag391.xml><?xml version="1.0" encoding="utf-8"?>
<p:tagLst xmlns:a="http://schemas.openxmlformats.org/drawingml/2006/main" xmlns:r="http://schemas.openxmlformats.org/officeDocument/2006/relationships" xmlns:p="http://schemas.openxmlformats.org/presentationml/2006/main">
  <p:tag name="FLATTEN" val="true"/>
</p:tagLst>
</file>

<file path=ppt/tags/tag392.xml><?xml version="1.0" encoding="utf-8"?>
<p:tagLst xmlns:a="http://schemas.openxmlformats.org/drawingml/2006/main" xmlns:r="http://schemas.openxmlformats.org/officeDocument/2006/relationships" xmlns:p="http://schemas.openxmlformats.org/presentationml/2006/main">
  <p:tag name="FLATTEN" val="true"/>
</p:tagLst>
</file>

<file path=ppt/tags/tag393.xml><?xml version="1.0" encoding="utf-8"?>
<p:tagLst xmlns:a="http://schemas.openxmlformats.org/drawingml/2006/main" xmlns:r="http://schemas.openxmlformats.org/officeDocument/2006/relationships" xmlns:p="http://schemas.openxmlformats.org/presentationml/2006/main">
  <p:tag name="FLATTEN" val="true"/>
</p:tagLst>
</file>

<file path=ppt/tags/tag394.xml><?xml version="1.0" encoding="utf-8"?>
<p:tagLst xmlns:a="http://schemas.openxmlformats.org/drawingml/2006/main" xmlns:r="http://schemas.openxmlformats.org/officeDocument/2006/relationships" xmlns:p="http://schemas.openxmlformats.org/presentationml/2006/main">
  <p:tag name="FLATTEN" val="true"/>
</p:tagLst>
</file>

<file path=ppt/tags/tag395.xml><?xml version="1.0" encoding="utf-8"?>
<p:tagLst xmlns:a="http://schemas.openxmlformats.org/drawingml/2006/main" xmlns:r="http://schemas.openxmlformats.org/officeDocument/2006/relationships" xmlns:p="http://schemas.openxmlformats.org/presentationml/2006/main">
  <p:tag name="FLATTEN" val="true"/>
</p:tagLst>
</file>

<file path=ppt/tags/tag396.xml><?xml version="1.0" encoding="utf-8"?>
<p:tagLst xmlns:a="http://schemas.openxmlformats.org/drawingml/2006/main" xmlns:r="http://schemas.openxmlformats.org/officeDocument/2006/relationships" xmlns:p="http://schemas.openxmlformats.org/presentationml/2006/main">
  <p:tag name="FLATTEN" val="true"/>
</p:tagLst>
</file>

<file path=ppt/tags/tag397.xml><?xml version="1.0" encoding="utf-8"?>
<p:tagLst xmlns:a="http://schemas.openxmlformats.org/drawingml/2006/main" xmlns:r="http://schemas.openxmlformats.org/officeDocument/2006/relationships" xmlns:p="http://schemas.openxmlformats.org/presentationml/2006/main">
  <p:tag name="FLATTEN" val="true"/>
</p:tagLst>
</file>

<file path=ppt/tags/tag398.xml><?xml version="1.0" encoding="utf-8"?>
<p:tagLst xmlns:a="http://schemas.openxmlformats.org/drawingml/2006/main" xmlns:r="http://schemas.openxmlformats.org/officeDocument/2006/relationships" xmlns:p="http://schemas.openxmlformats.org/presentationml/2006/main">
  <p:tag name="FLATTEN" val="true"/>
</p:tagLst>
</file>

<file path=ppt/tags/tag399.xml><?xml version="1.0" encoding="utf-8"?>
<p:tagLst xmlns:a="http://schemas.openxmlformats.org/drawingml/2006/main" xmlns:r="http://schemas.openxmlformats.org/officeDocument/2006/relationships" xmlns:p="http://schemas.openxmlformats.org/presentationml/2006/main">
  <p:tag name="FLATTEN" val="true"/>
</p:tagLst>
</file>

<file path=ppt/tags/tag4.xml><?xml version="1.0" encoding="utf-8"?>
<p:tagLst xmlns:a="http://schemas.openxmlformats.org/drawingml/2006/main" xmlns:r="http://schemas.openxmlformats.org/officeDocument/2006/relationships" xmlns:p="http://schemas.openxmlformats.org/presentationml/2006/main">
  <p:tag name="FLATTEN" val="true"/>
</p:tagLst>
</file>

<file path=ppt/tags/tag40.xml><?xml version="1.0" encoding="utf-8"?>
<p:tagLst xmlns:a="http://schemas.openxmlformats.org/drawingml/2006/main" xmlns:r="http://schemas.openxmlformats.org/officeDocument/2006/relationships" xmlns:p="http://schemas.openxmlformats.org/presentationml/2006/main">
  <p:tag name="FLATTEN" val="true"/>
</p:tagLst>
</file>

<file path=ppt/tags/tag400.xml><?xml version="1.0" encoding="utf-8"?>
<p:tagLst xmlns:a="http://schemas.openxmlformats.org/drawingml/2006/main" xmlns:r="http://schemas.openxmlformats.org/officeDocument/2006/relationships" xmlns:p="http://schemas.openxmlformats.org/presentationml/2006/main">
  <p:tag name="FLATTEN" val="true"/>
</p:tagLst>
</file>

<file path=ppt/tags/tag401.xml><?xml version="1.0" encoding="utf-8"?>
<p:tagLst xmlns:a="http://schemas.openxmlformats.org/drawingml/2006/main" xmlns:r="http://schemas.openxmlformats.org/officeDocument/2006/relationships" xmlns:p="http://schemas.openxmlformats.org/presentationml/2006/main">
  <p:tag name="FLATTEN" val="true"/>
</p:tagLst>
</file>

<file path=ppt/tags/tag402.xml><?xml version="1.0" encoding="utf-8"?>
<p:tagLst xmlns:a="http://schemas.openxmlformats.org/drawingml/2006/main" xmlns:r="http://schemas.openxmlformats.org/officeDocument/2006/relationships" xmlns:p="http://schemas.openxmlformats.org/presentationml/2006/main">
  <p:tag name="FLATTEN" val="true"/>
</p:tagLst>
</file>

<file path=ppt/tags/tag403.xml><?xml version="1.0" encoding="utf-8"?>
<p:tagLst xmlns:a="http://schemas.openxmlformats.org/drawingml/2006/main" xmlns:r="http://schemas.openxmlformats.org/officeDocument/2006/relationships" xmlns:p="http://schemas.openxmlformats.org/presentationml/2006/main">
  <p:tag name="FLATTEN" val="true"/>
</p:tagLst>
</file>

<file path=ppt/tags/tag404.xml><?xml version="1.0" encoding="utf-8"?>
<p:tagLst xmlns:a="http://schemas.openxmlformats.org/drawingml/2006/main" xmlns:r="http://schemas.openxmlformats.org/officeDocument/2006/relationships" xmlns:p="http://schemas.openxmlformats.org/presentationml/2006/main">
  <p:tag name="FLATTEN" val="true"/>
</p:tagLst>
</file>

<file path=ppt/tags/tag405.xml><?xml version="1.0" encoding="utf-8"?>
<p:tagLst xmlns:a="http://schemas.openxmlformats.org/drawingml/2006/main" xmlns:r="http://schemas.openxmlformats.org/officeDocument/2006/relationships" xmlns:p="http://schemas.openxmlformats.org/presentationml/2006/main">
  <p:tag name="FLATTEN" val="true"/>
</p:tagLst>
</file>

<file path=ppt/tags/tag406.xml><?xml version="1.0" encoding="utf-8"?>
<p:tagLst xmlns:a="http://schemas.openxmlformats.org/drawingml/2006/main" xmlns:r="http://schemas.openxmlformats.org/officeDocument/2006/relationships" xmlns:p="http://schemas.openxmlformats.org/presentationml/2006/main">
  <p:tag name="FLATTEN" val="true"/>
</p:tagLst>
</file>

<file path=ppt/tags/tag407.xml><?xml version="1.0" encoding="utf-8"?>
<p:tagLst xmlns:a="http://schemas.openxmlformats.org/drawingml/2006/main" xmlns:r="http://schemas.openxmlformats.org/officeDocument/2006/relationships" xmlns:p="http://schemas.openxmlformats.org/presentationml/2006/main">
  <p:tag name="FLATTEN" val="true"/>
</p:tagLst>
</file>

<file path=ppt/tags/tag408.xml><?xml version="1.0" encoding="utf-8"?>
<p:tagLst xmlns:a="http://schemas.openxmlformats.org/drawingml/2006/main" xmlns:r="http://schemas.openxmlformats.org/officeDocument/2006/relationships" xmlns:p="http://schemas.openxmlformats.org/presentationml/2006/main">
  <p:tag name="FLATTEN" val="true"/>
</p:tagLst>
</file>

<file path=ppt/tags/tag409.xml><?xml version="1.0" encoding="utf-8"?>
<p:tagLst xmlns:a="http://schemas.openxmlformats.org/drawingml/2006/main" xmlns:r="http://schemas.openxmlformats.org/officeDocument/2006/relationships" xmlns:p="http://schemas.openxmlformats.org/presentationml/2006/main">
  <p:tag name="FLATTEN" val="true"/>
</p:tagLst>
</file>

<file path=ppt/tags/tag41.xml><?xml version="1.0" encoding="utf-8"?>
<p:tagLst xmlns:a="http://schemas.openxmlformats.org/drawingml/2006/main" xmlns:r="http://schemas.openxmlformats.org/officeDocument/2006/relationships" xmlns:p="http://schemas.openxmlformats.org/presentationml/2006/main">
  <p:tag name="FLATTEN" val="true"/>
</p:tagLst>
</file>

<file path=ppt/tags/tag410.xml><?xml version="1.0" encoding="utf-8"?>
<p:tagLst xmlns:a="http://schemas.openxmlformats.org/drawingml/2006/main" xmlns:r="http://schemas.openxmlformats.org/officeDocument/2006/relationships" xmlns:p="http://schemas.openxmlformats.org/presentationml/2006/main">
  <p:tag name="FLATTEN" val="true"/>
</p:tagLst>
</file>

<file path=ppt/tags/tag411.xml><?xml version="1.0" encoding="utf-8"?>
<p:tagLst xmlns:a="http://schemas.openxmlformats.org/drawingml/2006/main" xmlns:r="http://schemas.openxmlformats.org/officeDocument/2006/relationships" xmlns:p="http://schemas.openxmlformats.org/presentationml/2006/main">
  <p:tag name="FLATTEN" val="true"/>
</p:tagLst>
</file>

<file path=ppt/tags/tag412.xml><?xml version="1.0" encoding="utf-8"?>
<p:tagLst xmlns:a="http://schemas.openxmlformats.org/drawingml/2006/main" xmlns:r="http://schemas.openxmlformats.org/officeDocument/2006/relationships" xmlns:p="http://schemas.openxmlformats.org/presentationml/2006/main">
  <p:tag name="FLATTEN" val="true"/>
</p:tagLst>
</file>

<file path=ppt/tags/tag413.xml><?xml version="1.0" encoding="utf-8"?>
<p:tagLst xmlns:a="http://schemas.openxmlformats.org/drawingml/2006/main" xmlns:r="http://schemas.openxmlformats.org/officeDocument/2006/relationships" xmlns:p="http://schemas.openxmlformats.org/presentationml/2006/main">
  <p:tag name="FLATTEN" val="true"/>
</p:tagLst>
</file>

<file path=ppt/tags/tag414.xml><?xml version="1.0" encoding="utf-8"?>
<p:tagLst xmlns:a="http://schemas.openxmlformats.org/drawingml/2006/main" xmlns:r="http://schemas.openxmlformats.org/officeDocument/2006/relationships" xmlns:p="http://schemas.openxmlformats.org/presentationml/2006/main">
  <p:tag name="FLATTEN" val="true"/>
</p:tagLst>
</file>

<file path=ppt/tags/tag415.xml><?xml version="1.0" encoding="utf-8"?>
<p:tagLst xmlns:a="http://schemas.openxmlformats.org/drawingml/2006/main" xmlns:r="http://schemas.openxmlformats.org/officeDocument/2006/relationships" xmlns:p="http://schemas.openxmlformats.org/presentationml/2006/main">
  <p:tag name="FLATTEN" val="true"/>
</p:tagLst>
</file>

<file path=ppt/tags/tag416.xml><?xml version="1.0" encoding="utf-8"?>
<p:tagLst xmlns:a="http://schemas.openxmlformats.org/drawingml/2006/main" xmlns:r="http://schemas.openxmlformats.org/officeDocument/2006/relationships" xmlns:p="http://schemas.openxmlformats.org/presentationml/2006/main">
  <p:tag name="FLATTEN" val="true"/>
</p:tagLst>
</file>

<file path=ppt/tags/tag417.xml><?xml version="1.0" encoding="utf-8"?>
<p:tagLst xmlns:a="http://schemas.openxmlformats.org/drawingml/2006/main" xmlns:r="http://schemas.openxmlformats.org/officeDocument/2006/relationships" xmlns:p="http://schemas.openxmlformats.org/presentationml/2006/main">
  <p:tag name="FLATTEN" val="true"/>
</p:tagLst>
</file>

<file path=ppt/tags/tag418.xml><?xml version="1.0" encoding="utf-8"?>
<p:tagLst xmlns:a="http://schemas.openxmlformats.org/drawingml/2006/main" xmlns:r="http://schemas.openxmlformats.org/officeDocument/2006/relationships" xmlns:p="http://schemas.openxmlformats.org/presentationml/2006/main">
  <p:tag name="FLATTEN" val="true"/>
</p:tagLst>
</file>

<file path=ppt/tags/tag419.xml><?xml version="1.0" encoding="utf-8"?>
<p:tagLst xmlns:a="http://schemas.openxmlformats.org/drawingml/2006/main" xmlns:r="http://schemas.openxmlformats.org/officeDocument/2006/relationships" xmlns:p="http://schemas.openxmlformats.org/presentationml/2006/main">
  <p:tag name="FLATTEN" val="true"/>
</p:tagLst>
</file>

<file path=ppt/tags/tag42.xml><?xml version="1.0" encoding="utf-8"?>
<p:tagLst xmlns:a="http://schemas.openxmlformats.org/drawingml/2006/main" xmlns:r="http://schemas.openxmlformats.org/officeDocument/2006/relationships" xmlns:p="http://schemas.openxmlformats.org/presentationml/2006/main">
  <p:tag name="FLATTEN" val="true"/>
</p:tagLst>
</file>

<file path=ppt/tags/tag420.xml><?xml version="1.0" encoding="utf-8"?>
<p:tagLst xmlns:a="http://schemas.openxmlformats.org/drawingml/2006/main" xmlns:r="http://schemas.openxmlformats.org/officeDocument/2006/relationships" xmlns:p="http://schemas.openxmlformats.org/presentationml/2006/main">
  <p:tag name="FLATTEN" val="true"/>
</p:tagLst>
</file>

<file path=ppt/tags/tag421.xml><?xml version="1.0" encoding="utf-8"?>
<p:tagLst xmlns:a="http://schemas.openxmlformats.org/drawingml/2006/main" xmlns:r="http://schemas.openxmlformats.org/officeDocument/2006/relationships" xmlns:p="http://schemas.openxmlformats.org/presentationml/2006/main">
  <p:tag name="FLATTEN" val="true"/>
</p:tagLst>
</file>

<file path=ppt/tags/tag422.xml><?xml version="1.0" encoding="utf-8"?>
<p:tagLst xmlns:a="http://schemas.openxmlformats.org/drawingml/2006/main" xmlns:r="http://schemas.openxmlformats.org/officeDocument/2006/relationships" xmlns:p="http://schemas.openxmlformats.org/presentationml/2006/main">
  <p:tag name="FLATTEN" val="true"/>
</p:tagLst>
</file>

<file path=ppt/tags/tag423.xml><?xml version="1.0" encoding="utf-8"?>
<p:tagLst xmlns:a="http://schemas.openxmlformats.org/drawingml/2006/main" xmlns:r="http://schemas.openxmlformats.org/officeDocument/2006/relationships" xmlns:p="http://schemas.openxmlformats.org/presentationml/2006/main">
  <p:tag name="FLATTEN" val="true"/>
</p:tagLst>
</file>

<file path=ppt/tags/tag424.xml><?xml version="1.0" encoding="utf-8"?>
<p:tagLst xmlns:a="http://schemas.openxmlformats.org/drawingml/2006/main" xmlns:r="http://schemas.openxmlformats.org/officeDocument/2006/relationships" xmlns:p="http://schemas.openxmlformats.org/presentationml/2006/main">
  <p:tag name="FLATTEN" val="true"/>
</p:tagLst>
</file>

<file path=ppt/tags/tag425.xml><?xml version="1.0" encoding="utf-8"?>
<p:tagLst xmlns:a="http://schemas.openxmlformats.org/drawingml/2006/main" xmlns:r="http://schemas.openxmlformats.org/officeDocument/2006/relationships" xmlns:p="http://schemas.openxmlformats.org/presentationml/2006/main">
  <p:tag name="FLATTEN" val="true"/>
</p:tagLst>
</file>

<file path=ppt/tags/tag43.xml><?xml version="1.0" encoding="utf-8"?>
<p:tagLst xmlns:a="http://schemas.openxmlformats.org/drawingml/2006/main" xmlns:r="http://schemas.openxmlformats.org/officeDocument/2006/relationships" xmlns:p="http://schemas.openxmlformats.org/presentationml/2006/main">
  <p:tag name="FLATTEN" val="true"/>
</p:tagLst>
</file>

<file path=ppt/tags/tag44.xml><?xml version="1.0" encoding="utf-8"?>
<p:tagLst xmlns:a="http://schemas.openxmlformats.org/drawingml/2006/main" xmlns:r="http://schemas.openxmlformats.org/officeDocument/2006/relationships" xmlns:p="http://schemas.openxmlformats.org/presentationml/2006/main">
  <p:tag name="FLATTEN" val="true"/>
</p:tagLst>
</file>

<file path=ppt/tags/tag45.xml><?xml version="1.0" encoding="utf-8"?>
<p:tagLst xmlns:a="http://schemas.openxmlformats.org/drawingml/2006/main" xmlns:r="http://schemas.openxmlformats.org/officeDocument/2006/relationships" xmlns:p="http://schemas.openxmlformats.org/presentationml/2006/main">
  <p:tag name="FLATTEN" val="true"/>
</p:tagLst>
</file>

<file path=ppt/tags/tag46.xml><?xml version="1.0" encoding="utf-8"?>
<p:tagLst xmlns:a="http://schemas.openxmlformats.org/drawingml/2006/main" xmlns:r="http://schemas.openxmlformats.org/officeDocument/2006/relationships" xmlns:p="http://schemas.openxmlformats.org/presentationml/2006/main">
  <p:tag name="FLATTEN" val="true"/>
</p:tagLst>
</file>

<file path=ppt/tags/tag47.xml><?xml version="1.0" encoding="utf-8"?>
<p:tagLst xmlns:a="http://schemas.openxmlformats.org/drawingml/2006/main" xmlns:r="http://schemas.openxmlformats.org/officeDocument/2006/relationships" xmlns:p="http://schemas.openxmlformats.org/presentationml/2006/main">
  <p:tag name="FLATTEN" val="true"/>
</p:tagLst>
</file>

<file path=ppt/tags/tag48.xml><?xml version="1.0" encoding="utf-8"?>
<p:tagLst xmlns:a="http://schemas.openxmlformats.org/drawingml/2006/main" xmlns:r="http://schemas.openxmlformats.org/officeDocument/2006/relationships" xmlns:p="http://schemas.openxmlformats.org/presentationml/2006/main">
  <p:tag name="FLATTEN" val="true"/>
</p:tagLst>
</file>

<file path=ppt/tags/tag49.xml><?xml version="1.0" encoding="utf-8"?>
<p:tagLst xmlns:a="http://schemas.openxmlformats.org/drawingml/2006/main" xmlns:r="http://schemas.openxmlformats.org/officeDocument/2006/relationships" xmlns:p="http://schemas.openxmlformats.org/presentationml/2006/main">
  <p:tag name="FLATTEN" val="true"/>
</p:tagLst>
</file>

<file path=ppt/tags/tag5.xml><?xml version="1.0" encoding="utf-8"?>
<p:tagLst xmlns:a="http://schemas.openxmlformats.org/drawingml/2006/main" xmlns:r="http://schemas.openxmlformats.org/officeDocument/2006/relationships" xmlns:p="http://schemas.openxmlformats.org/presentationml/2006/main">
  <p:tag name="FLATTEN" val="true"/>
</p:tagLst>
</file>

<file path=ppt/tags/tag50.xml><?xml version="1.0" encoding="utf-8"?>
<p:tagLst xmlns:a="http://schemas.openxmlformats.org/drawingml/2006/main" xmlns:r="http://schemas.openxmlformats.org/officeDocument/2006/relationships" xmlns:p="http://schemas.openxmlformats.org/presentationml/2006/main">
  <p:tag name="FLATTEN" val="true"/>
</p:tagLst>
</file>

<file path=ppt/tags/tag51.xml><?xml version="1.0" encoding="utf-8"?>
<p:tagLst xmlns:a="http://schemas.openxmlformats.org/drawingml/2006/main" xmlns:r="http://schemas.openxmlformats.org/officeDocument/2006/relationships" xmlns:p="http://schemas.openxmlformats.org/presentationml/2006/main">
  <p:tag name="FLATTEN" val="true"/>
</p:tagLst>
</file>

<file path=ppt/tags/tag52.xml><?xml version="1.0" encoding="utf-8"?>
<p:tagLst xmlns:a="http://schemas.openxmlformats.org/drawingml/2006/main" xmlns:r="http://schemas.openxmlformats.org/officeDocument/2006/relationships" xmlns:p="http://schemas.openxmlformats.org/presentationml/2006/main">
  <p:tag name="FLATTEN" val="true"/>
</p:tagLst>
</file>

<file path=ppt/tags/tag53.xml><?xml version="1.0" encoding="utf-8"?>
<p:tagLst xmlns:a="http://schemas.openxmlformats.org/drawingml/2006/main" xmlns:r="http://schemas.openxmlformats.org/officeDocument/2006/relationships" xmlns:p="http://schemas.openxmlformats.org/presentationml/2006/main">
  <p:tag name="FLATTEN" val="true"/>
</p:tagLst>
</file>

<file path=ppt/tags/tag54.xml><?xml version="1.0" encoding="utf-8"?>
<p:tagLst xmlns:a="http://schemas.openxmlformats.org/drawingml/2006/main" xmlns:r="http://schemas.openxmlformats.org/officeDocument/2006/relationships" xmlns:p="http://schemas.openxmlformats.org/presentationml/2006/main">
  <p:tag name="FLATTEN" val="true"/>
</p:tagLst>
</file>

<file path=ppt/tags/tag55.xml><?xml version="1.0" encoding="utf-8"?>
<p:tagLst xmlns:a="http://schemas.openxmlformats.org/drawingml/2006/main" xmlns:r="http://schemas.openxmlformats.org/officeDocument/2006/relationships" xmlns:p="http://schemas.openxmlformats.org/presentationml/2006/main">
  <p:tag name="FLATTEN" val="true"/>
</p:tagLst>
</file>

<file path=ppt/tags/tag56.xml><?xml version="1.0" encoding="utf-8"?>
<p:tagLst xmlns:a="http://schemas.openxmlformats.org/drawingml/2006/main" xmlns:r="http://schemas.openxmlformats.org/officeDocument/2006/relationships" xmlns:p="http://schemas.openxmlformats.org/presentationml/2006/main">
  <p:tag name="FLATTEN" val="true"/>
</p:tagLst>
</file>

<file path=ppt/tags/tag57.xml><?xml version="1.0" encoding="utf-8"?>
<p:tagLst xmlns:a="http://schemas.openxmlformats.org/drawingml/2006/main" xmlns:r="http://schemas.openxmlformats.org/officeDocument/2006/relationships" xmlns:p="http://schemas.openxmlformats.org/presentationml/2006/main">
  <p:tag name="FLATTEN" val="true"/>
</p:tagLst>
</file>

<file path=ppt/tags/tag58.xml><?xml version="1.0" encoding="utf-8"?>
<p:tagLst xmlns:a="http://schemas.openxmlformats.org/drawingml/2006/main" xmlns:r="http://schemas.openxmlformats.org/officeDocument/2006/relationships" xmlns:p="http://schemas.openxmlformats.org/presentationml/2006/main">
  <p:tag name="FLATTEN" val="true"/>
</p:tagLst>
</file>

<file path=ppt/tags/tag59.xml><?xml version="1.0" encoding="utf-8"?>
<p:tagLst xmlns:a="http://schemas.openxmlformats.org/drawingml/2006/main" xmlns:r="http://schemas.openxmlformats.org/officeDocument/2006/relationships" xmlns:p="http://schemas.openxmlformats.org/presentationml/2006/main">
  <p:tag name="FLATTEN" val="true"/>
</p:tagLst>
</file>

<file path=ppt/tags/tag6.xml><?xml version="1.0" encoding="utf-8"?>
<p:tagLst xmlns:a="http://schemas.openxmlformats.org/drawingml/2006/main" xmlns:r="http://schemas.openxmlformats.org/officeDocument/2006/relationships" xmlns:p="http://schemas.openxmlformats.org/presentationml/2006/main">
  <p:tag name="FLATTEN" val="true"/>
</p:tagLst>
</file>

<file path=ppt/tags/tag60.xml><?xml version="1.0" encoding="utf-8"?>
<p:tagLst xmlns:a="http://schemas.openxmlformats.org/drawingml/2006/main" xmlns:r="http://schemas.openxmlformats.org/officeDocument/2006/relationships" xmlns:p="http://schemas.openxmlformats.org/presentationml/2006/main">
  <p:tag name="FLATTEN" val="true"/>
</p:tagLst>
</file>

<file path=ppt/tags/tag61.xml><?xml version="1.0" encoding="utf-8"?>
<p:tagLst xmlns:a="http://schemas.openxmlformats.org/drawingml/2006/main" xmlns:r="http://schemas.openxmlformats.org/officeDocument/2006/relationships" xmlns:p="http://schemas.openxmlformats.org/presentationml/2006/main">
  <p:tag name="FLATTEN" val="true"/>
</p:tagLst>
</file>

<file path=ppt/tags/tag62.xml><?xml version="1.0" encoding="utf-8"?>
<p:tagLst xmlns:a="http://schemas.openxmlformats.org/drawingml/2006/main" xmlns:r="http://schemas.openxmlformats.org/officeDocument/2006/relationships" xmlns:p="http://schemas.openxmlformats.org/presentationml/2006/main">
  <p:tag name="FLATTEN" val="true"/>
</p:tagLst>
</file>

<file path=ppt/tags/tag63.xml><?xml version="1.0" encoding="utf-8"?>
<p:tagLst xmlns:a="http://schemas.openxmlformats.org/drawingml/2006/main" xmlns:r="http://schemas.openxmlformats.org/officeDocument/2006/relationships" xmlns:p="http://schemas.openxmlformats.org/presentationml/2006/main">
  <p:tag name="FLATTEN" val="true"/>
</p:tagLst>
</file>

<file path=ppt/tags/tag64.xml><?xml version="1.0" encoding="utf-8"?>
<p:tagLst xmlns:a="http://schemas.openxmlformats.org/drawingml/2006/main" xmlns:r="http://schemas.openxmlformats.org/officeDocument/2006/relationships" xmlns:p="http://schemas.openxmlformats.org/presentationml/2006/main">
  <p:tag name="FLATTEN" val="true"/>
</p:tagLst>
</file>

<file path=ppt/tags/tag65.xml><?xml version="1.0" encoding="utf-8"?>
<p:tagLst xmlns:a="http://schemas.openxmlformats.org/drawingml/2006/main" xmlns:r="http://schemas.openxmlformats.org/officeDocument/2006/relationships" xmlns:p="http://schemas.openxmlformats.org/presentationml/2006/main">
  <p:tag name="FLATTEN" val="true"/>
</p:tagLst>
</file>

<file path=ppt/tags/tag66.xml><?xml version="1.0" encoding="utf-8"?>
<p:tagLst xmlns:a="http://schemas.openxmlformats.org/drawingml/2006/main" xmlns:r="http://schemas.openxmlformats.org/officeDocument/2006/relationships" xmlns:p="http://schemas.openxmlformats.org/presentationml/2006/main">
  <p:tag name="FLATTEN" val="true"/>
</p:tagLst>
</file>

<file path=ppt/tags/tag67.xml><?xml version="1.0" encoding="utf-8"?>
<p:tagLst xmlns:a="http://schemas.openxmlformats.org/drawingml/2006/main" xmlns:r="http://schemas.openxmlformats.org/officeDocument/2006/relationships" xmlns:p="http://schemas.openxmlformats.org/presentationml/2006/main">
  <p:tag name="FLATTEN" val="true"/>
</p:tagLst>
</file>

<file path=ppt/tags/tag68.xml><?xml version="1.0" encoding="utf-8"?>
<p:tagLst xmlns:a="http://schemas.openxmlformats.org/drawingml/2006/main" xmlns:r="http://schemas.openxmlformats.org/officeDocument/2006/relationships" xmlns:p="http://schemas.openxmlformats.org/presentationml/2006/main">
  <p:tag name="FLATTEN" val="true"/>
</p:tagLst>
</file>

<file path=ppt/tags/tag69.xml><?xml version="1.0" encoding="utf-8"?>
<p:tagLst xmlns:a="http://schemas.openxmlformats.org/drawingml/2006/main" xmlns:r="http://schemas.openxmlformats.org/officeDocument/2006/relationships" xmlns:p="http://schemas.openxmlformats.org/presentationml/2006/main">
  <p:tag name="FLATTEN" val="true"/>
</p:tagLst>
</file>

<file path=ppt/tags/tag7.xml><?xml version="1.0" encoding="utf-8"?>
<p:tagLst xmlns:a="http://schemas.openxmlformats.org/drawingml/2006/main" xmlns:r="http://schemas.openxmlformats.org/officeDocument/2006/relationships" xmlns:p="http://schemas.openxmlformats.org/presentationml/2006/main">
  <p:tag name="FLATTEN" val="true"/>
</p:tagLst>
</file>

<file path=ppt/tags/tag70.xml><?xml version="1.0" encoding="utf-8"?>
<p:tagLst xmlns:a="http://schemas.openxmlformats.org/drawingml/2006/main" xmlns:r="http://schemas.openxmlformats.org/officeDocument/2006/relationships" xmlns:p="http://schemas.openxmlformats.org/presentationml/2006/main">
  <p:tag name="FLATTEN" val="true"/>
</p:tagLst>
</file>

<file path=ppt/tags/tag71.xml><?xml version="1.0" encoding="utf-8"?>
<p:tagLst xmlns:a="http://schemas.openxmlformats.org/drawingml/2006/main" xmlns:r="http://schemas.openxmlformats.org/officeDocument/2006/relationships" xmlns:p="http://schemas.openxmlformats.org/presentationml/2006/main">
  <p:tag name="FLATTEN" val="true"/>
</p:tagLst>
</file>

<file path=ppt/tags/tag72.xml><?xml version="1.0" encoding="utf-8"?>
<p:tagLst xmlns:a="http://schemas.openxmlformats.org/drawingml/2006/main" xmlns:r="http://schemas.openxmlformats.org/officeDocument/2006/relationships" xmlns:p="http://schemas.openxmlformats.org/presentationml/2006/main">
  <p:tag name="FLATTEN" val="true"/>
</p:tagLst>
</file>

<file path=ppt/tags/tag73.xml><?xml version="1.0" encoding="utf-8"?>
<p:tagLst xmlns:a="http://schemas.openxmlformats.org/drawingml/2006/main" xmlns:r="http://schemas.openxmlformats.org/officeDocument/2006/relationships" xmlns:p="http://schemas.openxmlformats.org/presentationml/2006/main">
  <p:tag name="FLATTEN" val="true"/>
</p:tagLst>
</file>

<file path=ppt/tags/tag74.xml><?xml version="1.0" encoding="utf-8"?>
<p:tagLst xmlns:a="http://schemas.openxmlformats.org/drawingml/2006/main" xmlns:r="http://schemas.openxmlformats.org/officeDocument/2006/relationships" xmlns:p="http://schemas.openxmlformats.org/presentationml/2006/main">
  <p:tag name="FLATTEN" val="true"/>
</p:tagLst>
</file>

<file path=ppt/tags/tag75.xml><?xml version="1.0" encoding="utf-8"?>
<p:tagLst xmlns:a="http://schemas.openxmlformats.org/drawingml/2006/main" xmlns:r="http://schemas.openxmlformats.org/officeDocument/2006/relationships" xmlns:p="http://schemas.openxmlformats.org/presentationml/2006/main">
  <p:tag name="FLATTEN" val="true"/>
</p:tagLst>
</file>

<file path=ppt/tags/tag76.xml><?xml version="1.0" encoding="utf-8"?>
<p:tagLst xmlns:a="http://schemas.openxmlformats.org/drawingml/2006/main" xmlns:r="http://schemas.openxmlformats.org/officeDocument/2006/relationships" xmlns:p="http://schemas.openxmlformats.org/presentationml/2006/main">
  <p:tag name="FLATTEN" val="true"/>
</p:tagLst>
</file>

<file path=ppt/tags/tag77.xml><?xml version="1.0" encoding="utf-8"?>
<p:tagLst xmlns:a="http://schemas.openxmlformats.org/drawingml/2006/main" xmlns:r="http://schemas.openxmlformats.org/officeDocument/2006/relationships" xmlns:p="http://schemas.openxmlformats.org/presentationml/2006/main">
  <p:tag name="FLATTEN" val="true"/>
</p:tagLst>
</file>

<file path=ppt/tags/tag78.xml><?xml version="1.0" encoding="utf-8"?>
<p:tagLst xmlns:a="http://schemas.openxmlformats.org/drawingml/2006/main" xmlns:r="http://schemas.openxmlformats.org/officeDocument/2006/relationships" xmlns:p="http://schemas.openxmlformats.org/presentationml/2006/main">
  <p:tag name="FLATTEN" val="true"/>
</p:tagLst>
</file>

<file path=ppt/tags/tag79.xml><?xml version="1.0" encoding="utf-8"?>
<p:tagLst xmlns:a="http://schemas.openxmlformats.org/drawingml/2006/main" xmlns:r="http://schemas.openxmlformats.org/officeDocument/2006/relationships" xmlns:p="http://schemas.openxmlformats.org/presentationml/2006/main">
  <p:tag name="FLATTEN" val="true"/>
</p:tagLst>
</file>

<file path=ppt/tags/tag8.xml><?xml version="1.0" encoding="utf-8"?>
<p:tagLst xmlns:a="http://schemas.openxmlformats.org/drawingml/2006/main" xmlns:r="http://schemas.openxmlformats.org/officeDocument/2006/relationships" xmlns:p="http://schemas.openxmlformats.org/presentationml/2006/main">
  <p:tag name="FLATTEN" val="true"/>
</p:tagLst>
</file>

<file path=ppt/tags/tag80.xml><?xml version="1.0" encoding="utf-8"?>
<p:tagLst xmlns:a="http://schemas.openxmlformats.org/drawingml/2006/main" xmlns:r="http://schemas.openxmlformats.org/officeDocument/2006/relationships" xmlns:p="http://schemas.openxmlformats.org/presentationml/2006/main">
  <p:tag name="FLATTEN" val="true"/>
</p:tagLst>
</file>

<file path=ppt/tags/tag81.xml><?xml version="1.0" encoding="utf-8"?>
<p:tagLst xmlns:a="http://schemas.openxmlformats.org/drawingml/2006/main" xmlns:r="http://schemas.openxmlformats.org/officeDocument/2006/relationships" xmlns:p="http://schemas.openxmlformats.org/presentationml/2006/main">
  <p:tag name="FLATTEN" val="true"/>
</p:tagLst>
</file>

<file path=ppt/tags/tag82.xml><?xml version="1.0" encoding="utf-8"?>
<p:tagLst xmlns:a="http://schemas.openxmlformats.org/drawingml/2006/main" xmlns:r="http://schemas.openxmlformats.org/officeDocument/2006/relationships" xmlns:p="http://schemas.openxmlformats.org/presentationml/2006/main">
  <p:tag name="FLATTEN" val="true"/>
</p:tagLst>
</file>

<file path=ppt/tags/tag83.xml><?xml version="1.0" encoding="utf-8"?>
<p:tagLst xmlns:a="http://schemas.openxmlformats.org/drawingml/2006/main" xmlns:r="http://schemas.openxmlformats.org/officeDocument/2006/relationships" xmlns:p="http://schemas.openxmlformats.org/presentationml/2006/main">
  <p:tag name="FLATTEN" val="true"/>
</p:tagLst>
</file>

<file path=ppt/tags/tag84.xml><?xml version="1.0" encoding="utf-8"?>
<p:tagLst xmlns:a="http://schemas.openxmlformats.org/drawingml/2006/main" xmlns:r="http://schemas.openxmlformats.org/officeDocument/2006/relationships" xmlns:p="http://schemas.openxmlformats.org/presentationml/2006/main">
  <p:tag name="FLATTEN" val="true"/>
</p:tagLst>
</file>

<file path=ppt/tags/tag85.xml><?xml version="1.0" encoding="utf-8"?>
<p:tagLst xmlns:a="http://schemas.openxmlformats.org/drawingml/2006/main" xmlns:r="http://schemas.openxmlformats.org/officeDocument/2006/relationships" xmlns:p="http://schemas.openxmlformats.org/presentationml/2006/main">
  <p:tag name="FLATTEN" val="true"/>
</p:tagLst>
</file>

<file path=ppt/tags/tag86.xml><?xml version="1.0" encoding="utf-8"?>
<p:tagLst xmlns:a="http://schemas.openxmlformats.org/drawingml/2006/main" xmlns:r="http://schemas.openxmlformats.org/officeDocument/2006/relationships" xmlns:p="http://schemas.openxmlformats.org/presentationml/2006/main">
  <p:tag name="FLATTEN" val="true"/>
</p:tagLst>
</file>

<file path=ppt/tags/tag87.xml><?xml version="1.0" encoding="utf-8"?>
<p:tagLst xmlns:a="http://schemas.openxmlformats.org/drawingml/2006/main" xmlns:r="http://schemas.openxmlformats.org/officeDocument/2006/relationships" xmlns:p="http://schemas.openxmlformats.org/presentationml/2006/main">
  <p:tag name="FLATTEN" val="true"/>
</p:tagLst>
</file>

<file path=ppt/tags/tag88.xml><?xml version="1.0" encoding="utf-8"?>
<p:tagLst xmlns:a="http://schemas.openxmlformats.org/drawingml/2006/main" xmlns:r="http://schemas.openxmlformats.org/officeDocument/2006/relationships" xmlns:p="http://schemas.openxmlformats.org/presentationml/2006/main">
  <p:tag name="FLATTEN" val="true"/>
</p:tagLst>
</file>

<file path=ppt/tags/tag89.xml><?xml version="1.0" encoding="utf-8"?>
<p:tagLst xmlns:a="http://schemas.openxmlformats.org/drawingml/2006/main" xmlns:r="http://schemas.openxmlformats.org/officeDocument/2006/relationships" xmlns:p="http://schemas.openxmlformats.org/presentationml/2006/main">
  <p:tag name="FLATTEN" val="true"/>
</p:tagLst>
</file>

<file path=ppt/tags/tag9.xml><?xml version="1.0" encoding="utf-8"?>
<p:tagLst xmlns:a="http://schemas.openxmlformats.org/drawingml/2006/main" xmlns:r="http://schemas.openxmlformats.org/officeDocument/2006/relationships" xmlns:p="http://schemas.openxmlformats.org/presentationml/2006/main">
  <p:tag name="FLATTEN" val="true"/>
</p:tagLst>
</file>

<file path=ppt/tags/tag90.xml><?xml version="1.0" encoding="utf-8"?>
<p:tagLst xmlns:a="http://schemas.openxmlformats.org/drawingml/2006/main" xmlns:r="http://schemas.openxmlformats.org/officeDocument/2006/relationships" xmlns:p="http://schemas.openxmlformats.org/presentationml/2006/main">
  <p:tag name="FLATTEN" val="true"/>
</p:tagLst>
</file>

<file path=ppt/tags/tag91.xml><?xml version="1.0" encoding="utf-8"?>
<p:tagLst xmlns:a="http://schemas.openxmlformats.org/drawingml/2006/main" xmlns:r="http://schemas.openxmlformats.org/officeDocument/2006/relationships" xmlns:p="http://schemas.openxmlformats.org/presentationml/2006/main">
  <p:tag name="FLATTEN" val="true"/>
</p:tagLst>
</file>

<file path=ppt/tags/tag92.xml><?xml version="1.0" encoding="utf-8"?>
<p:tagLst xmlns:a="http://schemas.openxmlformats.org/drawingml/2006/main" xmlns:r="http://schemas.openxmlformats.org/officeDocument/2006/relationships" xmlns:p="http://schemas.openxmlformats.org/presentationml/2006/main">
  <p:tag name="FLATTEN" val="true"/>
</p:tagLst>
</file>

<file path=ppt/tags/tag93.xml><?xml version="1.0" encoding="utf-8"?>
<p:tagLst xmlns:a="http://schemas.openxmlformats.org/drawingml/2006/main" xmlns:r="http://schemas.openxmlformats.org/officeDocument/2006/relationships" xmlns:p="http://schemas.openxmlformats.org/presentationml/2006/main">
  <p:tag name="FLATTEN" val="true"/>
</p:tagLst>
</file>

<file path=ppt/tags/tag94.xml><?xml version="1.0" encoding="utf-8"?>
<p:tagLst xmlns:a="http://schemas.openxmlformats.org/drawingml/2006/main" xmlns:r="http://schemas.openxmlformats.org/officeDocument/2006/relationships" xmlns:p="http://schemas.openxmlformats.org/presentationml/2006/main">
  <p:tag name="FLATTEN" val="true"/>
</p:tagLst>
</file>

<file path=ppt/tags/tag95.xml><?xml version="1.0" encoding="utf-8"?>
<p:tagLst xmlns:a="http://schemas.openxmlformats.org/drawingml/2006/main" xmlns:r="http://schemas.openxmlformats.org/officeDocument/2006/relationships" xmlns:p="http://schemas.openxmlformats.org/presentationml/2006/main">
  <p:tag name="FLATTEN" val="true"/>
</p:tagLst>
</file>

<file path=ppt/tags/tag96.xml><?xml version="1.0" encoding="utf-8"?>
<p:tagLst xmlns:a="http://schemas.openxmlformats.org/drawingml/2006/main" xmlns:r="http://schemas.openxmlformats.org/officeDocument/2006/relationships" xmlns:p="http://schemas.openxmlformats.org/presentationml/2006/main">
  <p:tag name="FLATTEN" val="true"/>
</p:tagLst>
</file>

<file path=ppt/tags/tag97.xml><?xml version="1.0" encoding="utf-8"?>
<p:tagLst xmlns:a="http://schemas.openxmlformats.org/drawingml/2006/main" xmlns:r="http://schemas.openxmlformats.org/officeDocument/2006/relationships" xmlns:p="http://schemas.openxmlformats.org/presentationml/2006/main">
  <p:tag name="FLATTEN" val="true"/>
</p:tagLst>
</file>

<file path=ppt/tags/tag98.xml><?xml version="1.0" encoding="utf-8"?>
<p:tagLst xmlns:a="http://schemas.openxmlformats.org/drawingml/2006/main" xmlns:r="http://schemas.openxmlformats.org/officeDocument/2006/relationships" xmlns:p="http://schemas.openxmlformats.org/presentationml/2006/main">
  <p:tag name="FLATTEN" val="true"/>
</p:tagLst>
</file>

<file path=ppt/tags/tag99.xml><?xml version="1.0" encoding="utf-8"?>
<p:tagLst xmlns:a="http://schemas.openxmlformats.org/drawingml/2006/main" xmlns:r="http://schemas.openxmlformats.org/officeDocument/2006/relationships" xmlns:p="http://schemas.openxmlformats.org/presentationml/2006/main">
  <p:tag name="FLATTEN"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8960</TotalTime>
  <Words>2798</Words>
  <Application>Microsoft Macintosh PowerPoint</Application>
  <PresentationFormat>Custom</PresentationFormat>
  <Paragraphs>704</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KAElementary</vt:lpstr>
      <vt:lpstr>Aptos</vt:lpstr>
      <vt:lpstr>Arial</vt:lpstr>
      <vt:lpstr>APLPapaTroll</vt:lpstr>
      <vt:lpstr>KAHoneybun</vt:lpstr>
      <vt:lpstr>APLPapaTroll</vt:lpstr>
      <vt:lpstr>APLCAPSLOCK</vt:lpstr>
      <vt:lpstr>Aptos Display</vt:lpstr>
      <vt:lpstr>KALovekind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Oathout</dc:creator>
  <cp:lastModifiedBy>Laura Oathout</cp:lastModifiedBy>
  <cp:revision>41</cp:revision>
  <dcterms:created xsi:type="dcterms:W3CDTF">2024-11-22T15:28:28Z</dcterms:created>
  <dcterms:modified xsi:type="dcterms:W3CDTF">2024-12-03T22:37:54Z</dcterms:modified>
</cp:coreProperties>
</file>