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2" r:id="rId2"/>
    <p:sldId id="283" r:id="rId3"/>
    <p:sldId id="270" r:id="rId4"/>
    <p:sldId id="257" r:id="rId5"/>
    <p:sldId id="286" r:id="rId6"/>
    <p:sldId id="287" r:id="rId7"/>
    <p:sldId id="288" r:id="rId8"/>
    <p:sldId id="289" r:id="rId9"/>
    <p:sldId id="290" r:id="rId10"/>
    <p:sldId id="291" r:id="rId11"/>
    <p:sldId id="292" r:id="rId12"/>
    <p:sldId id="293" r:id="rId13"/>
    <p:sldId id="294" r:id="rId14"/>
    <p:sldId id="295" r:id="rId15"/>
    <p:sldId id="296" r:id="rId16"/>
    <p:sldId id="297" r:id="rId17"/>
    <p:sldId id="309" r:id="rId18"/>
    <p:sldId id="308" r:id="rId19"/>
    <p:sldId id="310" r:id="rId20"/>
    <p:sldId id="311" r:id="rId21"/>
    <p:sldId id="312" r:id="rId22"/>
    <p:sldId id="313" r:id="rId23"/>
    <p:sldId id="314" r:id="rId24"/>
    <p:sldId id="315" r:id="rId25"/>
    <p:sldId id="316" r:id="rId26"/>
    <p:sldId id="317" r:id="rId27"/>
    <p:sldId id="267" r:id="rId28"/>
  </p:sldIdLst>
  <p:sldSz cx="7772400" cy="10058400"/>
  <p:notesSz cx="6858000" cy="9144000"/>
  <p:embeddedFontLst>
    <p:embeddedFont>
      <p:font typeface="KAElementary" pitchFamily="2" charset="-127"/>
      <p:regular r:id="rId29"/>
    </p:embeddedFont>
    <p:embeddedFont>
      <p:font typeface="APLPapaTroll" panose="02000603000000000000" pitchFamily="2"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KAHoneybun" pitchFamily="2" charset="0"/>
      <p:regular r:id="rId37"/>
    </p:embeddedFont>
    <p:embeddedFont>
      <p:font typeface="KALovekind" pitchFamily="2"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50D"/>
    <a:srgbClr val="FFFF00"/>
    <a:srgbClr val="B18856"/>
    <a:srgbClr val="D4ABFF"/>
    <a:srgbClr val="FDC0FF"/>
    <a:srgbClr val="564157"/>
    <a:srgbClr val="B8EBFF"/>
    <a:srgbClr val="FFF8A4"/>
    <a:srgbClr val="39DB21"/>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DD50E-DDA9-4A86-B375-DE8E5D919380}" v="4053" dt="2023-04-10T18:35:10.584"/>
    <p1510:client id="{A3310132-2057-4A1E-9C9E-7D3BC2C8235F}" v="569" dt="2023-04-10T18:48:46.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99" autoAdjust="0"/>
    <p:restoredTop sz="94660"/>
  </p:normalViewPr>
  <p:slideViewPr>
    <p:cSldViewPr snapToGrid="0" showGuides="1">
      <p:cViewPr varScale="1">
        <p:scale>
          <a:sx n="79" d="100"/>
          <a:sy n="79" d="100"/>
        </p:scale>
        <p:origin x="2020" y="88"/>
      </p:cViewPr>
      <p:guideLst>
        <p:guide orient="horz" pos="3192"/>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Oathout" userId="6ff55ba14486fe89" providerId="LiveId" clId="{A3310132-2057-4A1E-9C9E-7D3BC2C8235F}"/>
    <pc:docChg chg="custSel modSld">
      <pc:chgData name="Laura Oathout" userId="6ff55ba14486fe89" providerId="LiveId" clId="{A3310132-2057-4A1E-9C9E-7D3BC2C8235F}" dt="2023-04-10T18:48:46.760" v="1029"/>
      <pc:docMkLst>
        <pc:docMk/>
      </pc:docMkLst>
      <pc:sldChg chg="delSp mod setBg">
        <pc:chgData name="Laura Oathout" userId="6ff55ba14486fe89" providerId="LiveId" clId="{A3310132-2057-4A1E-9C9E-7D3BC2C8235F}" dt="2023-04-10T18:48:45.670" v="93"/>
        <pc:sldMkLst>
          <pc:docMk/>
          <pc:sldMk cId="2298483275" sldId="257"/>
        </pc:sldMkLst>
        <pc:spChg chg="del">
          <ac:chgData name="Laura Oathout" userId="6ff55ba14486fe89" providerId="LiveId" clId="{A3310132-2057-4A1E-9C9E-7D3BC2C8235F}" dt="2023-04-10T18:48:45.642" v="91"/>
          <ac:spMkLst>
            <pc:docMk/>
            <pc:sldMk cId="2298483275" sldId="257"/>
            <ac:spMk id="2" creationId="{858CFC49-E662-A6F9-1E0C-4FC3D07D3A7E}"/>
          </ac:spMkLst>
        </pc:spChg>
        <pc:spChg chg="del">
          <ac:chgData name="Laura Oathout" userId="6ff55ba14486fe89" providerId="LiveId" clId="{A3310132-2057-4A1E-9C9E-7D3BC2C8235F}" dt="2023-04-10T18:48:45.615" v="55"/>
          <ac:spMkLst>
            <pc:docMk/>
            <pc:sldMk cId="2298483275" sldId="257"/>
            <ac:spMk id="6" creationId="{00000000-0000-0000-0000-000000000000}"/>
          </ac:spMkLst>
        </pc:spChg>
        <pc:spChg chg="del">
          <ac:chgData name="Laura Oathout" userId="6ff55ba14486fe89" providerId="LiveId" clId="{A3310132-2057-4A1E-9C9E-7D3BC2C8235F}" dt="2023-04-10T18:48:45.613" v="53"/>
          <ac:spMkLst>
            <pc:docMk/>
            <pc:sldMk cId="2298483275" sldId="257"/>
            <ac:spMk id="7" creationId="{F52C48DC-7BE3-F349-9D7E-74A277B4CFF6}"/>
          </ac:spMkLst>
        </pc:spChg>
        <pc:spChg chg="del">
          <ac:chgData name="Laura Oathout" userId="6ff55ba14486fe89" providerId="LiveId" clId="{A3310132-2057-4A1E-9C9E-7D3BC2C8235F}" dt="2023-04-10T18:48:45.617" v="59"/>
          <ac:spMkLst>
            <pc:docMk/>
            <pc:sldMk cId="2298483275" sldId="257"/>
            <ac:spMk id="31" creationId="{00000000-0000-0000-0000-000000000000}"/>
          </ac:spMkLst>
        </pc:spChg>
        <pc:spChg chg="del">
          <ac:chgData name="Laura Oathout" userId="6ff55ba14486fe89" providerId="LiveId" clId="{A3310132-2057-4A1E-9C9E-7D3BC2C8235F}" dt="2023-04-10T18:48:45.639" v="89"/>
          <ac:spMkLst>
            <pc:docMk/>
            <pc:sldMk cId="2298483275" sldId="257"/>
            <ac:spMk id="44" creationId="{8A100447-5320-879E-FD20-2E209D67CF67}"/>
          </ac:spMkLst>
        </pc:spChg>
        <pc:spChg chg="del">
          <ac:chgData name="Laura Oathout" userId="6ff55ba14486fe89" providerId="LiveId" clId="{A3310132-2057-4A1E-9C9E-7D3BC2C8235F}" dt="2023-04-10T18:48:45.623" v="67"/>
          <ac:spMkLst>
            <pc:docMk/>
            <pc:sldMk cId="2298483275" sldId="257"/>
            <ac:spMk id="66" creationId="{450660E4-BD4D-72A7-0B7E-4DF55AECBF91}"/>
          </ac:spMkLst>
        </pc:spChg>
        <pc:grpChg chg="del">
          <ac:chgData name="Laura Oathout" userId="6ff55ba14486fe89" providerId="LiveId" clId="{A3310132-2057-4A1E-9C9E-7D3BC2C8235F}" dt="2023-04-10T18:48:45.631" v="79"/>
          <ac:grpSpMkLst>
            <pc:docMk/>
            <pc:sldMk cId="2298483275" sldId="257"/>
            <ac:grpSpMk id="11" creationId="{2BC2A5E6-FEB3-4B43-912B-9098D5F4271F}"/>
          </ac:grpSpMkLst>
        </pc:grpChg>
        <pc:grpChg chg="del">
          <ac:chgData name="Laura Oathout" userId="6ff55ba14486fe89" providerId="LiveId" clId="{A3310132-2057-4A1E-9C9E-7D3BC2C8235F}" dt="2023-04-10T18:48:45.626" v="71"/>
          <ac:grpSpMkLst>
            <pc:docMk/>
            <pc:sldMk cId="2298483275" sldId="257"/>
            <ac:grpSpMk id="62" creationId="{1FBFA277-5CFB-9377-0D0D-2F6C702DD025}"/>
          </ac:grpSpMkLst>
        </pc:grpChg>
        <pc:grpChg chg="del">
          <ac:chgData name="Laura Oathout" userId="6ff55ba14486fe89" providerId="LiveId" clId="{A3310132-2057-4A1E-9C9E-7D3BC2C8235F}" dt="2023-04-10T18:48:45.626" v="73"/>
          <ac:grpSpMkLst>
            <pc:docMk/>
            <pc:sldMk cId="2298483275" sldId="257"/>
            <ac:grpSpMk id="78" creationId="{8F846A21-A7E7-C337-C13C-EDABBD8F8874}"/>
          </ac:grpSpMkLst>
        </pc:grpChg>
        <pc:picChg chg="del">
          <ac:chgData name="Laura Oathout" userId="6ff55ba14486fe89" providerId="LiveId" clId="{A3310132-2057-4A1E-9C9E-7D3BC2C8235F}" dt="2023-04-10T18:48:45.619" v="61"/>
          <ac:picMkLst>
            <pc:docMk/>
            <pc:sldMk cId="2298483275" sldId="257"/>
            <ac:picMk id="5" creationId="{969381E7-AE85-3322-929C-05107BD4BB4B}"/>
          </ac:picMkLst>
        </pc:picChg>
        <pc:picChg chg="del">
          <ac:chgData name="Laura Oathout" userId="6ff55ba14486fe89" providerId="LiveId" clId="{A3310132-2057-4A1E-9C9E-7D3BC2C8235F}" dt="2023-04-10T18:48:45.617" v="57"/>
          <ac:picMkLst>
            <pc:docMk/>
            <pc:sldMk cId="2298483275" sldId="257"/>
            <ac:picMk id="27" creationId="{2DEA6630-6917-AC15-369D-667F93FED472}"/>
          </ac:picMkLst>
        </pc:picChg>
        <pc:picChg chg="del">
          <ac:chgData name="Laura Oathout" userId="6ff55ba14486fe89" providerId="LiveId" clId="{A3310132-2057-4A1E-9C9E-7D3BC2C8235F}" dt="2023-04-10T18:48:45.638" v="87"/>
          <ac:picMkLst>
            <pc:docMk/>
            <pc:sldMk cId="2298483275" sldId="257"/>
            <ac:picMk id="39" creationId="{3BD64B61-19A2-A72F-E7C5-0BABB27411E4}"/>
          </ac:picMkLst>
        </pc:picChg>
        <pc:picChg chg="del">
          <ac:chgData name="Laura Oathout" userId="6ff55ba14486fe89" providerId="LiveId" clId="{A3310132-2057-4A1E-9C9E-7D3BC2C8235F}" dt="2023-04-10T18:48:45.634" v="83"/>
          <ac:picMkLst>
            <pc:docMk/>
            <pc:sldMk cId="2298483275" sldId="257"/>
            <ac:picMk id="41" creationId="{E069A5E9-B497-F419-417F-B3D8674454B7}"/>
          </ac:picMkLst>
        </pc:picChg>
        <pc:picChg chg="del">
          <ac:chgData name="Laura Oathout" userId="6ff55ba14486fe89" providerId="LiveId" clId="{A3310132-2057-4A1E-9C9E-7D3BC2C8235F}" dt="2023-04-10T18:48:45.636" v="85"/>
          <ac:picMkLst>
            <pc:docMk/>
            <pc:sldMk cId="2298483275" sldId="257"/>
            <ac:picMk id="43" creationId="{EA2BB2FF-E720-8F3B-49BD-6F1C7F36F30A}"/>
          </ac:picMkLst>
        </pc:picChg>
        <pc:picChg chg="del">
          <ac:chgData name="Laura Oathout" userId="6ff55ba14486fe89" providerId="LiveId" clId="{A3310132-2057-4A1E-9C9E-7D3BC2C8235F}" dt="2023-04-10T18:48:45.631" v="81"/>
          <ac:picMkLst>
            <pc:docMk/>
            <pc:sldMk cId="2298483275" sldId="257"/>
            <ac:picMk id="48" creationId="{8442EAB1-C45E-78F9-31C0-88D5A1187302}"/>
          </ac:picMkLst>
        </pc:picChg>
        <pc:picChg chg="del">
          <ac:chgData name="Laura Oathout" userId="6ff55ba14486fe89" providerId="LiveId" clId="{A3310132-2057-4A1E-9C9E-7D3BC2C8235F}" dt="2023-04-10T18:48:45.620" v="63"/>
          <ac:picMkLst>
            <pc:docMk/>
            <pc:sldMk cId="2298483275" sldId="257"/>
            <ac:picMk id="55" creationId="{73455917-44A3-D6BD-B73A-19F785148C24}"/>
          </ac:picMkLst>
        </pc:picChg>
        <pc:picChg chg="del">
          <ac:chgData name="Laura Oathout" userId="6ff55ba14486fe89" providerId="LiveId" clId="{A3310132-2057-4A1E-9C9E-7D3BC2C8235F}" dt="2023-04-10T18:48:45.620" v="65"/>
          <ac:picMkLst>
            <pc:docMk/>
            <pc:sldMk cId="2298483275" sldId="257"/>
            <ac:picMk id="58" creationId="{0E8C99D8-4851-9897-3A6A-7BA3329C63CB}"/>
          </ac:picMkLst>
        </pc:picChg>
        <pc:picChg chg="del">
          <ac:chgData name="Laura Oathout" userId="6ff55ba14486fe89" providerId="LiveId" clId="{A3310132-2057-4A1E-9C9E-7D3BC2C8235F}" dt="2023-04-10T18:48:45.623" v="69"/>
          <ac:picMkLst>
            <pc:docMk/>
            <pc:sldMk cId="2298483275" sldId="257"/>
            <ac:picMk id="61" creationId="{9B3C8A00-0724-643D-69E5-84531A8FF0BD}"/>
          </ac:picMkLst>
        </pc:picChg>
        <pc:picChg chg="del">
          <ac:chgData name="Laura Oathout" userId="6ff55ba14486fe89" providerId="LiveId" clId="{A3310132-2057-4A1E-9C9E-7D3BC2C8235F}" dt="2023-04-10T18:48:45.630" v="75"/>
          <ac:picMkLst>
            <pc:docMk/>
            <pc:sldMk cId="2298483275" sldId="257"/>
            <ac:picMk id="83" creationId="{FBF7DA68-4933-0389-1308-6696304196BF}"/>
          </ac:picMkLst>
        </pc:picChg>
        <pc:picChg chg="del">
          <ac:chgData name="Laura Oathout" userId="6ff55ba14486fe89" providerId="LiveId" clId="{A3310132-2057-4A1E-9C9E-7D3BC2C8235F}" dt="2023-04-10T18:48:45.631" v="77"/>
          <ac:picMkLst>
            <pc:docMk/>
            <pc:sldMk cId="2298483275" sldId="257"/>
            <ac:picMk id="85" creationId="{15691571-7B64-DAB4-97B0-B9282415BBD2}"/>
          </ac:picMkLst>
        </pc:picChg>
      </pc:sldChg>
      <pc:sldChg chg="delSp mod setBg">
        <pc:chgData name="Laura Oathout" userId="6ff55ba14486fe89" providerId="LiveId" clId="{A3310132-2057-4A1E-9C9E-7D3BC2C8235F}" dt="2023-04-10T18:48:46.760" v="1029"/>
        <pc:sldMkLst>
          <pc:docMk/>
          <pc:sldMk cId="1109429504" sldId="267"/>
        </pc:sldMkLst>
        <pc:spChg chg="del">
          <ac:chgData name="Laura Oathout" userId="6ff55ba14486fe89" providerId="LiveId" clId="{A3310132-2057-4A1E-9C9E-7D3BC2C8235F}" dt="2023-04-10T18:48:46.705" v="1003"/>
          <ac:spMkLst>
            <pc:docMk/>
            <pc:sldMk cId="1109429504" sldId="267"/>
            <ac:spMk id="3" creationId="{2D026590-E554-621F-6C26-F3BB02F625C5}"/>
          </ac:spMkLst>
        </pc:spChg>
        <pc:spChg chg="del">
          <ac:chgData name="Laura Oathout" userId="6ff55ba14486fe89" providerId="LiveId" clId="{A3310132-2057-4A1E-9C9E-7D3BC2C8235F}" dt="2023-04-10T18:48:46.705" v="999"/>
          <ac:spMkLst>
            <pc:docMk/>
            <pc:sldMk cId="1109429504" sldId="267"/>
            <ac:spMk id="7" creationId="{00000000-0000-0000-0000-000000000000}"/>
          </ac:spMkLst>
        </pc:spChg>
        <pc:spChg chg="del">
          <ac:chgData name="Laura Oathout" userId="6ff55ba14486fe89" providerId="LiveId" clId="{A3310132-2057-4A1E-9C9E-7D3BC2C8235F}" dt="2023-04-10T18:48:46.711" v="1007"/>
          <ac:spMkLst>
            <pc:docMk/>
            <pc:sldMk cId="1109429504" sldId="267"/>
            <ac:spMk id="11" creationId="{0FE23FD9-D8D0-427E-B8C4-00A4F9A7DCAF}"/>
          </ac:spMkLst>
        </pc:spChg>
        <pc:spChg chg="del">
          <ac:chgData name="Laura Oathout" userId="6ff55ba14486fe89" providerId="LiveId" clId="{A3310132-2057-4A1E-9C9E-7D3BC2C8235F}" dt="2023-04-10T18:48:46.711" v="1009"/>
          <ac:spMkLst>
            <pc:docMk/>
            <pc:sldMk cId="1109429504" sldId="267"/>
            <ac:spMk id="12" creationId="{0E945894-1F4B-F34E-4806-529B3E8B7EF0}"/>
          </ac:spMkLst>
        </pc:spChg>
        <pc:spChg chg="del">
          <ac:chgData name="Laura Oathout" userId="6ff55ba14486fe89" providerId="LiveId" clId="{A3310132-2057-4A1E-9C9E-7D3BC2C8235F}" dt="2023-04-10T18:48:46.723" v="1023"/>
          <ac:spMkLst>
            <pc:docMk/>
            <pc:sldMk cId="1109429504" sldId="267"/>
            <ac:spMk id="25" creationId="{00000000-0000-0000-0000-000000000000}"/>
          </ac:spMkLst>
        </pc:spChg>
        <pc:spChg chg="del">
          <ac:chgData name="Laura Oathout" userId="6ff55ba14486fe89" providerId="LiveId" clId="{A3310132-2057-4A1E-9C9E-7D3BC2C8235F}" dt="2023-04-10T18:48:46.724" v="1025"/>
          <ac:spMkLst>
            <pc:docMk/>
            <pc:sldMk cId="1109429504" sldId="267"/>
            <ac:spMk id="26" creationId="{00000000-0000-0000-0000-000000000000}"/>
          </ac:spMkLst>
        </pc:spChg>
        <pc:spChg chg="del">
          <ac:chgData name="Laura Oathout" userId="6ff55ba14486fe89" providerId="LiveId" clId="{A3310132-2057-4A1E-9C9E-7D3BC2C8235F}" dt="2023-04-10T18:48:46.721" v="1019"/>
          <ac:spMkLst>
            <pc:docMk/>
            <pc:sldMk cId="1109429504" sldId="267"/>
            <ac:spMk id="43" creationId="{C1E27412-F96A-35D8-0260-763855C54B49}"/>
          </ac:spMkLst>
        </pc:spChg>
        <pc:spChg chg="del">
          <ac:chgData name="Laura Oathout" userId="6ff55ba14486fe89" providerId="LiveId" clId="{A3310132-2057-4A1E-9C9E-7D3BC2C8235F}" dt="2023-04-10T18:48:46.721" v="1021"/>
          <ac:spMkLst>
            <pc:docMk/>
            <pc:sldMk cId="1109429504" sldId="267"/>
            <ac:spMk id="44" creationId="{75354343-9B56-D8F8-95B8-88CB4F5E7807}"/>
          </ac:spMkLst>
        </pc:spChg>
        <pc:spChg chg="del">
          <ac:chgData name="Laura Oathout" userId="6ff55ba14486fe89" providerId="LiveId" clId="{A3310132-2057-4A1E-9C9E-7D3BC2C8235F}" dt="2023-04-10T18:48:46.711" v="1011"/>
          <ac:spMkLst>
            <pc:docMk/>
            <pc:sldMk cId="1109429504" sldId="267"/>
            <ac:spMk id="45" creationId="{81C4CBA0-54E4-37F7-D124-7BA85E7A9471}"/>
          </ac:spMkLst>
        </pc:spChg>
        <pc:spChg chg="del">
          <ac:chgData name="Laura Oathout" userId="6ff55ba14486fe89" providerId="LiveId" clId="{A3310132-2057-4A1E-9C9E-7D3BC2C8235F}" dt="2023-04-10T18:48:46.717" v="1015"/>
          <ac:spMkLst>
            <pc:docMk/>
            <pc:sldMk cId="1109429504" sldId="267"/>
            <ac:spMk id="46" creationId="{FDA9402B-D65E-A386-964E-0802A859BFB7}"/>
          </ac:spMkLst>
        </pc:spChg>
        <pc:grpChg chg="del">
          <ac:chgData name="Laura Oathout" userId="6ff55ba14486fe89" providerId="LiveId" clId="{A3310132-2057-4A1E-9C9E-7D3BC2C8235F}" dt="2023-04-10T18:48:46.717" v="1017"/>
          <ac:grpSpMkLst>
            <pc:docMk/>
            <pc:sldMk cId="1109429504" sldId="267"/>
            <ac:grpSpMk id="42" creationId="{CB9AA0ED-2F39-7E62-49EA-11BB48023D3D}"/>
          </ac:grpSpMkLst>
        </pc:grpChg>
        <pc:picChg chg="del">
          <ac:chgData name="Laura Oathout" userId="6ff55ba14486fe89" providerId="LiveId" clId="{A3310132-2057-4A1E-9C9E-7D3BC2C8235F}" dt="2023-04-10T18:48:46.703" v="997"/>
          <ac:picMkLst>
            <pc:docMk/>
            <pc:sldMk cId="1109429504" sldId="267"/>
            <ac:picMk id="4" creationId="{00000000-0000-0000-0000-000000000000}"/>
          </ac:picMkLst>
        </pc:picChg>
        <pc:picChg chg="del">
          <ac:chgData name="Laura Oathout" userId="6ff55ba14486fe89" providerId="LiveId" clId="{A3310132-2057-4A1E-9C9E-7D3BC2C8235F}" dt="2023-04-10T18:48:46.705" v="1001"/>
          <ac:picMkLst>
            <pc:docMk/>
            <pc:sldMk cId="1109429504" sldId="267"/>
            <ac:picMk id="5" creationId="{33C13AF3-C075-ABDD-C484-8B756060D80B}"/>
          </ac:picMkLst>
        </pc:picChg>
        <pc:picChg chg="del">
          <ac:chgData name="Laura Oathout" userId="6ff55ba14486fe89" providerId="LiveId" clId="{A3310132-2057-4A1E-9C9E-7D3BC2C8235F}" dt="2023-04-10T18:48:46.705" v="1005"/>
          <ac:picMkLst>
            <pc:docMk/>
            <pc:sldMk cId="1109429504" sldId="267"/>
            <ac:picMk id="10" creationId="{9012355B-CAB2-9440-0D71-426DF36077DB}"/>
          </ac:picMkLst>
        </pc:picChg>
        <pc:picChg chg="del">
          <ac:chgData name="Laura Oathout" userId="6ff55ba14486fe89" providerId="LiveId" clId="{A3310132-2057-4A1E-9C9E-7D3BC2C8235F}" dt="2023-04-10T18:48:46.715" v="1013"/>
          <ac:picMkLst>
            <pc:docMk/>
            <pc:sldMk cId="1109429504" sldId="267"/>
            <ac:picMk id="13" creationId="{83E1CB0C-8BB4-79B2-F608-6E4CD18BC7AC}"/>
          </ac:picMkLst>
        </pc:picChg>
        <pc:picChg chg="del">
          <ac:chgData name="Laura Oathout" userId="6ff55ba14486fe89" providerId="LiveId" clId="{A3310132-2057-4A1E-9C9E-7D3BC2C8235F}" dt="2023-04-10T18:48:46.724" v="1027"/>
          <ac:picMkLst>
            <pc:docMk/>
            <pc:sldMk cId="1109429504" sldId="267"/>
            <ac:picMk id="15" creationId="{A40DBFDA-F6E7-9FDD-34E9-C9ED262FC6C8}"/>
          </ac:picMkLst>
        </pc:picChg>
      </pc:sldChg>
      <pc:sldChg chg="delSp mod setBg">
        <pc:chgData name="Laura Oathout" userId="6ff55ba14486fe89" providerId="LiveId" clId="{A3310132-2057-4A1E-9C9E-7D3BC2C8235F}" dt="2023-04-10T18:48:45.610" v="51"/>
        <pc:sldMkLst>
          <pc:docMk/>
          <pc:sldMk cId="2311885982" sldId="270"/>
        </pc:sldMkLst>
        <pc:spChg chg="del">
          <ac:chgData name="Laura Oathout" userId="6ff55ba14486fe89" providerId="LiveId" clId="{A3310132-2057-4A1E-9C9E-7D3BC2C8235F}" dt="2023-04-10T18:48:45.586" v="49"/>
          <ac:spMkLst>
            <pc:docMk/>
            <pc:sldMk cId="2311885982" sldId="270"/>
            <ac:spMk id="4" creationId="{00000000-0000-0000-0000-000000000000}"/>
          </ac:spMkLst>
        </pc:spChg>
      </pc:sldChg>
      <pc:sldChg chg="delSp mod setBg">
        <pc:chgData name="Laura Oathout" userId="6ff55ba14486fe89" providerId="LiveId" clId="{A3310132-2057-4A1E-9C9E-7D3BC2C8235F}" dt="2023-04-10T18:48:45.583" v="47"/>
        <pc:sldMkLst>
          <pc:docMk/>
          <pc:sldMk cId="1061042914" sldId="283"/>
        </pc:sldMkLst>
        <pc:spChg chg="del">
          <ac:chgData name="Laura Oathout" userId="6ff55ba14486fe89" providerId="LiveId" clId="{A3310132-2057-4A1E-9C9E-7D3BC2C8235F}" dt="2023-04-10T18:48:45.555" v="39"/>
          <ac:spMkLst>
            <pc:docMk/>
            <pc:sldMk cId="1061042914" sldId="283"/>
            <ac:spMk id="2" creationId="{5C8FDE6C-8E15-1DF0-A087-94EE36170B07}"/>
          </ac:spMkLst>
        </pc:spChg>
        <pc:spChg chg="del">
          <ac:chgData name="Laura Oathout" userId="6ff55ba14486fe89" providerId="LiveId" clId="{A3310132-2057-4A1E-9C9E-7D3BC2C8235F}" dt="2023-04-10T18:48:45.557" v="45"/>
          <ac:spMkLst>
            <pc:docMk/>
            <pc:sldMk cId="1061042914" sldId="283"/>
            <ac:spMk id="3" creationId="{5AE09049-8DC9-0A56-0EE4-F6F35FA55F5E}"/>
          </ac:spMkLst>
        </pc:spChg>
        <pc:spChg chg="del">
          <ac:chgData name="Laura Oathout" userId="6ff55ba14486fe89" providerId="LiveId" clId="{A3310132-2057-4A1E-9C9E-7D3BC2C8235F}" dt="2023-04-10T18:48:45.555" v="41"/>
          <ac:spMkLst>
            <pc:docMk/>
            <pc:sldMk cId="1061042914" sldId="283"/>
            <ac:spMk id="5" creationId="{00000000-0000-0000-0000-000000000000}"/>
          </ac:spMkLst>
        </pc:spChg>
        <pc:spChg chg="del">
          <ac:chgData name="Laura Oathout" userId="6ff55ba14486fe89" providerId="LiveId" clId="{A3310132-2057-4A1E-9C9E-7D3BC2C8235F}" dt="2023-04-10T18:48:45.557" v="43"/>
          <ac:spMkLst>
            <pc:docMk/>
            <pc:sldMk cId="1061042914" sldId="283"/>
            <ac:spMk id="7" creationId="{00000000-0000-0000-0000-000000000000}"/>
          </ac:spMkLst>
        </pc:spChg>
      </pc:sldChg>
      <pc:sldChg chg="delSp mod setBg">
        <pc:chgData name="Laura Oathout" userId="6ff55ba14486fe89" providerId="LiveId" clId="{A3310132-2057-4A1E-9C9E-7D3BC2C8235F}" dt="2023-04-10T18:48:45.717" v="137"/>
        <pc:sldMkLst>
          <pc:docMk/>
          <pc:sldMk cId="1829214942" sldId="286"/>
        </pc:sldMkLst>
        <pc:spChg chg="del">
          <ac:chgData name="Laura Oathout" userId="6ff55ba14486fe89" providerId="LiveId" clId="{A3310132-2057-4A1E-9C9E-7D3BC2C8235F}" dt="2023-04-10T18:48:45.690" v="133"/>
          <ac:spMkLst>
            <pc:docMk/>
            <pc:sldMk cId="1829214942" sldId="286"/>
            <ac:spMk id="2" creationId="{C12670C9-CA71-778E-E773-86EC3D7F1D8A}"/>
          </ac:spMkLst>
        </pc:spChg>
        <pc:spChg chg="del">
          <ac:chgData name="Laura Oathout" userId="6ff55ba14486fe89" providerId="LiveId" clId="{A3310132-2057-4A1E-9C9E-7D3BC2C8235F}" dt="2023-04-10T18:48:45.674" v="97"/>
          <ac:spMkLst>
            <pc:docMk/>
            <pc:sldMk cId="1829214942" sldId="286"/>
            <ac:spMk id="6" creationId="{00000000-0000-0000-0000-000000000000}"/>
          </ac:spMkLst>
        </pc:spChg>
        <pc:spChg chg="del">
          <ac:chgData name="Laura Oathout" userId="6ff55ba14486fe89" providerId="LiveId" clId="{A3310132-2057-4A1E-9C9E-7D3BC2C8235F}" dt="2023-04-10T18:48:45.672" v="95"/>
          <ac:spMkLst>
            <pc:docMk/>
            <pc:sldMk cId="1829214942" sldId="286"/>
            <ac:spMk id="7" creationId="{F52C48DC-7BE3-F349-9D7E-74A277B4CFF6}"/>
          </ac:spMkLst>
        </pc:spChg>
        <pc:spChg chg="del">
          <ac:chgData name="Laura Oathout" userId="6ff55ba14486fe89" providerId="LiveId" clId="{A3310132-2057-4A1E-9C9E-7D3BC2C8235F}" dt="2023-04-10T18:48:45.688" v="131"/>
          <ac:spMkLst>
            <pc:docMk/>
            <pc:sldMk cId="1829214942" sldId="286"/>
            <ac:spMk id="34" creationId="{CD973988-F730-839E-A01B-5AE7536EC601}"/>
          </ac:spMkLst>
        </pc:spChg>
        <pc:spChg chg="del">
          <ac:chgData name="Laura Oathout" userId="6ff55ba14486fe89" providerId="LiveId" clId="{A3310132-2057-4A1E-9C9E-7D3BC2C8235F}" dt="2023-04-10T18:48:45.690" v="135"/>
          <ac:spMkLst>
            <pc:docMk/>
            <pc:sldMk cId="1829214942" sldId="286"/>
            <ac:spMk id="36" creationId="{02E235C1-EB76-38A1-23EF-331F74DBC176}"/>
          </ac:spMkLst>
        </pc:spChg>
        <pc:spChg chg="del">
          <ac:chgData name="Laura Oathout" userId="6ff55ba14486fe89" providerId="LiveId" clId="{A3310132-2057-4A1E-9C9E-7D3BC2C8235F}" dt="2023-04-10T18:48:45.684" v="115"/>
          <ac:spMkLst>
            <pc:docMk/>
            <pc:sldMk cId="1829214942" sldId="286"/>
            <ac:spMk id="66" creationId="{450660E4-BD4D-72A7-0B7E-4DF55AECBF91}"/>
          </ac:spMkLst>
        </pc:spChg>
        <pc:spChg chg="del">
          <ac:chgData name="Laura Oathout" userId="6ff55ba14486fe89" providerId="LiveId" clId="{A3310132-2057-4A1E-9C9E-7D3BC2C8235F}" dt="2023-04-10T18:48:45.686" v="123"/>
          <ac:spMkLst>
            <pc:docMk/>
            <pc:sldMk cId="1829214942" sldId="286"/>
            <ac:spMk id="77" creationId="{B440FE38-EC5B-6B0A-B742-3E18F2C69F37}"/>
          </ac:spMkLst>
        </pc:spChg>
        <pc:grpChg chg="del">
          <ac:chgData name="Laura Oathout" userId="6ff55ba14486fe89" providerId="LiveId" clId="{A3310132-2057-4A1E-9C9E-7D3BC2C8235F}" dt="2023-04-10T18:48:45.684" v="119"/>
          <ac:grpSpMkLst>
            <pc:docMk/>
            <pc:sldMk cId="1829214942" sldId="286"/>
            <ac:grpSpMk id="62" creationId="{1FBFA277-5CFB-9377-0D0D-2F6C702DD025}"/>
          </ac:grpSpMkLst>
        </pc:grpChg>
        <pc:picChg chg="del">
          <ac:chgData name="Laura Oathout" userId="6ff55ba14486fe89" providerId="LiveId" clId="{A3310132-2057-4A1E-9C9E-7D3BC2C8235F}" dt="2023-04-10T18:48:45.676" v="101"/>
          <ac:picMkLst>
            <pc:docMk/>
            <pc:sldMk cId="1829214942" sldId="286"/>
            <ac:picMk id="3" creationId="{5FDB025E-01DA-17D4-64FE-0B12754897A9}"/>
          </ac:picMkLst>
        </pc:picChg>
        <pc:picChg chg="del">
          <ac:chgData name="Laura Oathout" userId="6ff55ba14486fe89" providerId="LiveId" clId="{A3310132-2057-4A1E-9C9E-7D3BC2C8235F}" dt="2023-04-10T18:48:45.674" v="99"/>
          <ac:picMkLst>
            <pc:docMk/>
            <pc:sldMk cId="1829214942" sldId="286"/>
            <ac:picMk id="10" creationId="{01F5BAE5-2683-0AF4-D43D-BABC513D68DE}"/>
          </ac:picMkLst>
        </pc:picChg>
        <pc:picChg chg="del">
          <ac:chgData name="Laura Oathout" userId="6ff55ba14486fe89" providerId="LiveId" clId="{A3310132-2057-4A1E-9C9E-7D3BC2C8235F}" dt="2023-04-10T18:48:45.686" v="121"/>
          <ac:picMkLst>
            <pc:docMk/>
            <pc:sldMk cId="1829214942" sldId="286"/>
            <ac:picMk id="12" creationId="{E0D97918-594C-A677-7F5C-6BC5FCB01AB9}"/>
          </ac:picMkLst>
        </pc:picChg>
        <pc:picChg chg="del">
          <ac:chgData name="Laura Oathout" userId="6ff55ba14486fe89" providerId="LiveId" clId="{A3310132-2057-4A1E-9C9E-7D3BC2C8235F}" dt="2023-04-10T18:48:45.676" v="103"/>
          <ac:picMkLst>
            <pc:docMk/>
            <pc:sldMk cId="1829214942" sldId="286"/>
            <ac:picMk id="14" creationId="{F5FD0EDE-4555-C0DD-19D3-CDB2FE609BAF}"/>
          </ac:picMkLst>
        </pc:picChg>
        <pc:picChg chg="del">
          <ac:chgData name="Laura Oathout" userId="6ff55ba14486fe89" providerId="LiveId" clId="{A3310132-2057-4A1E-9C9E-7D3BC2C8235F}" dt="2023-04-10T18:48:45.676" v="111"/>
          <ac:picMkLst>
            <pc:docMk/>
            <pc:sldMk cId="1829214942" sldId="286"/>
            <ac:picMk id="16" creationId="{E29821AC-6FAF-00DB-FF70-01B3BAAB6C29}"/>
          </ac:picMkLst>
        </pc:picChg>
        <pc:picChg chg="del">
          <ac:chgData name="Laura Oathout" userId="6ff55ba14486fe89" providerId="LiveId" clId="{A3310132-2057-4A1E-9C9E-7D3BC2C8235F}" dt="2023-04-10T18:48:45.686" v="125"/>
          <ac:picMkLst>
            <pc:docMk/>
            <pc:sldMk cId="1829214942" sldId="286"/>
            <ac:picMk id="18" creationId="{59E9B252-3EFD-CBAB-F6BC-4C20CE0664A0}"/>
          </ac:picMkLst>
        </pc:picChg>
        <pc:picChg chg="del">
          <ac:chgData name="Laura Oathout" userId="6ff55ba14486fe89" providerId="LiveId" clId="{A3310132-2057-4A1E-9C9E-7D3BC2C8235F}" dt="2023-04-10T18:48:45.688" v="127"/>
          <ac:picMkLst>
            <pc:docMk/>
            <pc:sldMk cId="1829214942" sldId="286"/>
            <ac:picMk id="20" creationId="{80B34178-FB03-DC33-D38C-9473C7D25449}"/>
          </ac:picMkLst>
        </pc:picChg>
        <pc:picChg chg="del">
          <ac:chgData name="Laura Oathout" userId="6ff55ba14486fe89" providerId="LiveId" clId="{A3310132-2057-4A1E-9C9E-7D3BC2C8235F}" dt="2023-04-10T18:48:45.676" v="113"/>
          <ac:picMkLst>
            <pc:docMk/>
            <pc:sldMk cId="1829214942" sldId="286"/>
            <ac:picMk id="22" creationId="{2C827ECE-A5EB-08DB-06A0-127FE44F519E}"/>
          </ac:picMkLst>
        </pc:picChg>
        <pc:picChg chg="del">
          <ac:chgData name="Laura Oathout" userId="6ff55ba14486fe89" providerId="LiveId" clId="{A3310132-2057-4A1E-9C9E-7D3BC2C8235F}" dt="2023-04-10T18:48:45.676" v="109"/>
          <ac:picMkLst>
            <pc:docMk/>
            <pc:sldMk cId="1829214942" sldId="286"/>
            <ac:picMk id="24" creationId="{9C5B05D0-6399-1CF2-ACE2-62B3440FA5F5}"/>
          </ac:picMkLst>
        </pc:picChg>
        <pc:picChg chg="del">
          <ac:chgData name="Laura Oathout" userId="6ff55ba14486fe89" providerId="LiveId" clId="{A3310132-2057-4A1E-9C9E-7D3BC2C8235F}" dt="2023-04-10T18:48:45.676" v="105"/>
          <ac:picMkLst>
            <pc:docMk/>
            <pc:sldMk cId="1829214942" sldId="286"/>
            <ac:picMk id="26" creationId="{A9C6B01D-C8F0-18A1-D8BF-E6FC3C16381E}"/>
          </ac:picMkLst>
        </pc:picChg>
        <pc:picChg chg="del">
          <ac:chgData name="Laura Oathout" userId="6ff55ba14486fe89" providerId="LiveId" clId="{A3310132-2057-4A1E-9C9E-7D3BC2C8235F}" dt="2023-04-10T18:48:45.676" v="107"/>
          <ac:picMkLst>
            <pc:docMk/>
            <pc:sldMk cId="1829214942" sldId="286"/>
            <ac:picMk id="29" creationId="{21CC961E-BA37-E4E1-65B1-E617A52054E9}"/>
          </ac:picMkLst>
        </pc:picChg>
        <pc:picChg chg="del">
          <ac:chgData name="Laura Oathout" userId="6ff55ba14486fe89" providerId="LiveId" clId="{A3310132-2057-4A1E-9C9E-7D3BC2C8235F}" dt="2023-04-10T18:48:45.688" v="129"/>
          <ac:picMkLst>
            <pc:docMk/>
            <pc:sldMk cId="1829214942" sldId="286"/>
            <ac:picMk id="33" creationId="{844C33D7-5BBC-317A-4576-643361A5BFC9}"/>
          </ac:picMkLst>
        </pc:picChg>
        <pc:picChg chg="del">
          <ac:chgData name="Laura Oathout" userId="6ff55ba14486fe89" providerId="LiveId" clId="{A3310132-2057-4A1E-9C9E-7D3BC2C8235F}" dt="2023-04-10T18:48:45.684" v="117"/>
          <ac:picMkLst>
            <pc:docMk/>
            <pc:sldMk cId="1829214942" sldId="286"/>
            <ac:picMk id="61" creationId="{9B3C8A00-0724-643D-69E5-84531A8FF0BD}"/>
          </ac:picMkLst>
        </pc:picChg>
      </pc:sldChg>
      <pc:sldChg chg="delSp mod setBg">
        <pc:chgData name="Laura Oathout" userId="6ff55ba14486fe89" providerId="LiveId" clId="{A3310132-2057-4A1E-9C9E-7D3BC2C8235F}" dt="2023-04-10T18:48:45.765" v="181"/>
        <pc:sldMkLst>
          <pc:docMk/>
          <pc:sldMk cId="2630897603" sldId="287"/>
        </pc:sldMkLst>
        <pc:spChg chg="del">
          <ac:chgData name="Laura Oathout" userId="6ff55ba14486fe89" providerId="LiveId" clId="{A3310132-2057-4A1E-9C9E-7D3BC2C8235F}" dt="2023-04-10T18:48:45.721" v="141"/>
          <ac:spMkLst>
            <pc:docMk/>
            <pc:sldMk cId="2630897603" sldId="287"/>
            <ac:spMk id="6" creationId="{00000000-0000-0000-0000-000000000000}"/>
          </ac:spMkLst>
        </pc:spChg>
        <pc:spChg chg="del">
          <ac:chgData name="Laura Oathout" userId="6ff55ba14486fe89" providerId="LiveId" clId="{A3310132-2057-4A1E-9C9E-7D3BC2C8235F}" dt="2023-04-10T18:48:45.721" v="139"/>
          <ac:spMkLst>
            <pc:docMk/>
            <pc:sldMk cId="2630897603" sldId="287"/>
            <ac:spMk id="7" creationId="{F52C48DC-7BE3-F349-9D7E-74A277B4CFF6}"/>
          </ac:spMkLst>
        </pc:spChg>
        <pc:spChg chg="del">
          <ac:chgData name="Laura Oathout" userId="6ff55ba14486fe89" providerId="LiveId" clId="{A3310132-2057-4A1E-9C9E-7D3BC2C8235F}" dt="2023-04-10T18:48:45.741" v="177"/>
          <ac:spMkLst>
            <pc:docMk/>
            <pc:sldMk cId="2630897603" sldId="287"/>
            <ac:spMk id="23" creationId="{324063E1-3BDC-AE1E-92D8-B2389D4972C0}"/>
          </ac:spMkLst>
        </pc:spChg>
        <pc:spChg chg="del">
          <ac:chgData name="Laura Oathout" userId="6ff55ba14486fe89" providerId="LiveId" clId="{A3310132-2057-4A1E-9C9E-7D3BC2C8235F}" dt="2023-04-10T18:48:45.739" v="175"/>
          <ac:spMkLst>
            <pc:docMk/>
            <pc:sldMk cId="2630897603" sldId="287"/>
            <ac:spMk id="34" creationId="{CD973988-F730-839E-A01B-5AE7536EC601}"/>
          </ac:spMkLst>
        </pc:spChg>
        <pc:spChg chg="del">
          <ac:chgData name="Laura Oathout" userId="6ff55ba14486fe89" providerId="LiveId" clId="{A3310132-2057-4A1E-9C9E-7D3BC2C8235F}" dt="2023-04-10T18:48:45.742" v="179"/>
          <ac:spMkLst>
            <pc:docMk/>
            <pc:sldMk cId="2630897603" sldId="287"/>
            <ac:spMk id="52" creationId="{C1574869-C1D4-B875-3281-437ADC621054}"/>
          </ac:spMkLst>
        </pc:spChg>
        <pc:spChg chg="del">
          <ac:chgData name="Laura Oathout" userId="6ff55ba14486fe89" providerId="LiveId" clId="{A3310132-2057-4A1E-9C9E-7D3BC2C8235F}" dt="2023-04-10T18:48:45.730" v="159"/>
          <ac:spMkLst>
            <pc:docMk/>
            <pc:sldMk cId="2630897603" sldId="287"/>
            <ac:spMk id="66" creationId="{450660E4-BD4D-72A7-0B7E-4DF55AECBF91}"/>
          </ac:spMkLst>
        </pc:spChg>
        <pc:spChg chg="del">
          <ac:chgData name="Laura Oathout" userId="6ff55ba14486fe89" providerId="LiveId" clId="{A3310132-2057-4A1E-9C9E-7D3BC2C8235F}" dt="2023-04-10T18:48:45.735" v="167"/>
          <ac:spMkLst>
            <pc:docMk/>
            <pc:sldMk cId="2630897603" sldId="287"/>
            <ac:spMk id="77" creationId="{B440FE38-EC5B-6B0A-B742-3E18F2C69F37}"/>
          </ac:spMkLst>
        </pc:spChg>
        <pc:grpChg chg="del">
          <ac:chgData name="Laura Oathout" userId="6ff55ba14486fe89" providerId="LiveId" clId="{A3310132-2057-4A1E-9C9E-7D3BC2C8235F}" dt="2023-04-10T18:48:45.734" v="163"/>
          <ac:grpSpMkLst>
            <pc:docMk/>
            <pc:sldMk cId="2630897603" sldId="287"/>
            <ac:grpSpMk id="62" creationId="{1FBFA277-5CFB-9377-0D0D-2F6C702DD025}"/>
          </ac:grpSpMkLst>
        </pc:grpChg>
        <pc:picChg chg="del">
          <ac:chgData name="Laura Oathout" userId="6ff55ba14486fe89" providerId="LiveId" clId="{A3310132-2057-4A1E-9C9E-7D3BC2C8235F}" dt="2023-04-10T18:48:45.723" v="145"/>
          <ac:picMkLst>
            <pc:docMk/>
            <pc:sldMk cId="2630897603" sldId="287"/>
            <ac:picMk id="4" creationId="{09AA169E-C714-FFFE-8A71-F733EECFD2DA}"/>
          </ac:picMkLst>
        </pc:picChg>
        <pc:picChg chg="del">
          <ac:chgData name="Laura Oathout" userId="6ff55ba14486fe89" providerId="LiveId" clId="{A3310132-2057-4A1E-9C9E-7D3BC2C8235F}" dt="2023-04-10T18:48:45.722" v="143"/>
          <ac:picMkLst>
            <pc:docMk/>
            <pc:sldMk cId="2630897603" sldId="287"/>
            <ac:picMk id="9" creationId="{B873832B-20BF-5426-5AF6-6458D2AC0006}"/>
          </ac:picMkLst>
        </pc:picChg>
        <pc:picChg chg="del">
          <ac:chgData name="Laura Oathout" userId="6ff55ba14486fe89" providerId="LiveId" clId="{A3310132-2057-4A1E-9C9E-7D3BC2C8235F}" dt="2023-04-10T18:48:45.726" v="149"/>
          <ac:picMkLst>
            <pc:docMk/>
            <pc:sldMk cId="2630897603" sldId="287"/>
            <ac:picMk id="17" creationId="{5D48276D-8DC4-2D6F-C3B8-70F5368F0782}"/>
          </ac:picMkLst>
        </pc:picChg>
        <pc:picChg chg="del">
          <ac:chgData name="Laura Oathout" userId="6ff55ba14486fe89" providerId="LiveId" clId="{A3310132-2057-4A1E-9C9E-7D3BC2C8235F}" dt="2023-04-10T18:48:45.726" v="151"/>
          <ac:picMkLst>
            <pc:docMk/>
            <pc:sldMk cId="2630897603" sldId="287"/>
            <ac:picMk id="21" creationId="{CB4767DE-5877-C999-D1DB-C3EF285194D6}"/>
          </ac:picMkLst>
        </pc:picChg>
        <pc:picChg chg="del">
          <ac:chgData name="Laura Oathout" userId="6ff55ba14486fe89" providerId="LiveId" clId="{A3310132-2057-4A1E-9C9E-7D3BC2C8235F}" dt="2023-04-10T18:48:45.726" v="155"/>
          <ac:picMkLst>
            <pc:docMk/>
            <pc:sldMk cId="2630897603" sldId="287"/>
            <ac:picMk id="27" creationId="{0B87AFC7-368A-4EB3-DB09-9A4E0C73473E}"/>
          </ac:picMkLst>
        </pc:picChg>
        <pc:picChg chg="del">
          <ac:chgData name="Laura Oathout" userId="6ff55ba14486fe89" providerId="LiveId" clId="{A3310132-2057-4A1E-9C9E-7D3BC2C8235F}" dt="2023-04-10T18:48:45.737" v="171"/>
          <ac:picMkLst>
            <pc:docMk/>
            <pc:sldMk cId="2630897603" sldId="287"/>
            <ac:picMk id="32" creationId="{5AC313DE-B09C-0F76-DC7C-001D72BBA0A0}"/>
          </ac:picMkLst>
        </pc:picChg>
        <pc:picChg chg="del">
          <ac:chgData name="Laura Oathout" userId="6ff55ba14486fe89" providerId="LiveId" clId="{A3310132-2057-4A1E-9C9E-7D3BC2C8235F}" dt="2023-04-10T18:48:45.725" v="147"/>
          <ac:picMkLst>
            <pc:docMk/>
            <pc:sldMk cId="2630897603" sldId="287"/>
            <ac:picMk id="37" creationId="{7811CA16-3713-019C-9C19-6D3D40785E61}"/>
          </ac:picMkLst>
        </pc:picChg>
        <pc:picChg chg="del">
          <ac:chgData name="Laura Oathout" userId="6ff55ba14486fe89" providerId="LiveId" clId="{A3310132-2057-4A1E-9C9E-7D3BC2C8235F}" dt="2023-04-10T18:48:45.730" v="157"/>
          <ac:picMkLst>
            <pc:docMk/>
            <pc:sldMk cId="2630897603" sldId="287"/>
            <ac:picMk id="43" creationId="{1DC33758-B5FA-1F3C-465F-DBC0B4B19C6E}"/>
          </ac:picMkLst>
        </pc:picChg>
        <pc:picChg chg="del">
          <ac:chgData name="Laura Oathout" userId="6ff55ba14486fe89" providerId="LiveId" clId="{A3310132-2057-4A1E-9C9E-7D3BC2C8235F}" dt="2023-04-10T18:48:45.737" v="173"/>
          <ac:picMkLst>
            <pc:docMk/>
            <pc:sldMk cId="2630897603" sldId="287"/>
            <ac:picMk id="45" creationId="{A75D4665-AA59-A908-BBFA-1917D8E082C8}"/>
          </ac:picMkLst>
        </pc:picChg>
        <pc:picChg chg="del">
          <ac:chgData name="Laura Oathout" userId="6ff55ba14486fe89" providerId="LiveId" clId="{A3310132-2057-4A1E-9C9E-7D3BC2C8235F}" dt="2023-04-10T18:48:45.737" v="169"/>
          <ac:picMkLst>
            <pc:docMk/>
            <pc:sldMk cId="2630897603" sldId="287"/>
            <ac:picMk id="47" creationId="{8A7C6B75-524A-3955-877B-B8C93DAEBC7C}"/>
          </ac:picMkLst>
        </pc:picChg>
        <pc:picChg chg="del">
          <ac:chgData name="Laura Oathout" userId="6ff55ba14486fe89" providerId="LiveId" clId="{A3310132-2057-4A1E-9C9E-7D3BC2C8235F}" dt="2023-04-10T18:48:45.726" v="153"/>
          <ac:picMkLst>
            <pc:docMk/>
            <pc:sldMk cId="2630897603" sldId="287"/>
            <ac:picMk id="49" creationId="{1370B99A-424A-E24C-E231-EDD22CB62A3E}"/>
          </ac:picMkLst>
        </pc:picChg>
        <pc:picChg chg="del">
          <ac:chgData name="Laura Oathout" userId="6ff55ba14486fe89" providerId="LiveId" clId="{A3310132-2057-4A1E-9C9E-7D3BC2C8235F}" dt="2023-04-10T18:48:45.734" v="165"/>
          <ac:picMkLst>
            <pc:docMk/>
            <pc:sldMk cId="2630897603" sldId="287"/>
            <ac:picMk id="51" creationId="{34510B97-D0E3-E9E2-E31A-1224CFAE7674}"/>
          </ac:picMkLst>
        </pc:picChg>
        <pc:picChg chg="del">
          <ac:chgData name="Laura Oathout" userId="6ff55ba14486fe89" providerId="LiveId" clId="{A3310132-2057-4A1E-9C9E-7D3BC2C8235F}" dt="2023-04-10T18:48:45.733" v="161"/>
          <ac:picMkLst>
            <pc:docMk/>
            <pc:sldMk cId="2630897603" sldId="287"/>
            <ac:picMk id="61" creationId="{9B3C8A00-0724-643D-69E5-84531A8FF0BD}"/>
          </ac:picMkLst>
        </pc:picChg>
      </pc:sldChg>
      <pc:sldChg chg="delSp mod setBg">
        <pc:chgData name="Laura Oathout" userId="6ff55ba14486fe89" providerId="LiveId" clId="{A3310132-2057-4A1E-9C9E-7D3BC2C8235F}" dt="2023-04-10T18:48:45.806" v="223"/>
        <pc:sldMkLst>
          <pc:docMk/>
          <pc:sldMk cId="2003014710" sldId="288"/>
        </pc:sldMkLst>
        <pc:spChg chg="del">
          <ac:chgData name="Laura Oathout" userId="6ff55ba14486fe89" providerId="LiveId" clId="{A3310132-2057-4A1E-9C9E-7D3BC2C8235F}" dt="2023-04-10T18:48:45.769" v="185"/>
          <ac:spMkLst>
            <pc:docMk/>
            <pc:sldMk cId="2003014710" sldId="288"/>
            <ac:spMk id="6" creationId="{00000000-0000-0000-0000-000000000000}"/>
          </ac:spMkLst>
        </pc:spChg>
        <pc:spChg chg="del">
          <ac:chgData name="Laura Oathout" userId="6ff55ba14486fe89" providerId="LiveId" clId="{A3310132-2057-4A1E-9C9E-7D3BC2C8235F}" dt="2023-04-10T18:48:45.767" v="183"/>
          <ac:spMkLst>
            <pc:docMk/>
            <pc:sldMk cId="2003014710" sldId="288"/>
            <ac:spMk id="7" creationId="{F52C48DC-7BE3-F349-9D7E-74A277B4CFF6}"/>
          </ac:spMkLst>
        </pc:spChg>
        <pc:spChg chg="del">
          <ac:chgData name="Laura Oathout" userId="6ff55ba14486fe89" providerId="LiveId" clId="{A3310132-2057-4A1E-9C9E-7D3BC2C8235F}" dt="2023-04-10T18:48:45.770" v="189"/>
          <ac:spMkLst>
            <pc:docMk/>
            <pc:sldMk cId="2003014710" sldId="288"/>
            <ac:spMk id="31" creationId="{00000000-0000-0000-0000-000000000000}"/>
          </ac:spMkLst>
        </pc:spChg>
        <pc:spChg chg="del">
          <ac:chgData name="Laura Oathout" userId="6ff55ba14486fe89" providerId="LiveId" clId="{A3310132-2057-4A1E-9C9E-7D3BC2C8235F}" dt="2023-04-10T18:48:45.786" v="221"/>
          <ac:spMkLst>
            <pc:docMk/>
            <pc:sldMk cId="2003014710" sldId="288"/>
            <ac:spMk id="34" creationId="{CD973988-F730-839E-A01B-5AE7536EC601}"/>
          </ac:spMkLst>
        </pc:spChg>
        <pc:spChg chg="del">
          <ac:chgData name="Laura Oathout" userId="6ff55ba14486fe89" providerId="LiveId" clId="{A3310132-2057-4A1E-9C9E-7D3BC2C8235F}" dt="2023-04-10T18:48:45.778" v="203"/>
          <ac:spMkLst>
            <pc:docMk/>
            <pc:sldMk cId="2003014710" sldId="288"/>
            <ac:spMk id="66" creationId="{450660E4-BD4D-72A7-0B7E-4DF55AECBF91}"/>
          </ac:spMkLst>
        </pc:spChg>
        <pc:spChg chg="del">
          <ac:chgData name="Laura Oathout" userId="6ff55ba14486fe89" providerId="LiveId" clId="{A3310132-2057-4A1E-9C9E-7D3BC2C8235F}" dt="2023-04-10T18:48:45.782" v="213"/>
          <ac:spMkLst>
            <pc:docMk/>
            <pc:sldMk cId="2003014710" sldId="288"/>
            <ac:spMk id="77" creationId="{B440FE38-EC5B-6B0A-B742-3E18F2C69F37}"/>
          </ac:spMkLst>
        </pc:spChg>
        <pc:grpChg chg="del">
          <ac:chgData name="Laura Oathout" userId="6ff55ba14486fe89" providerId="LiveId" clId="{A3310132-2057-4A1E-9C9E-7D3BC2C8235F}" dt="2023-04-10T18:48:45.781" v="209"/>
          <ac:grpSpMkLst>
            <pc:docMk/>
            <pc:sldMk cId="2003014710" sldId="288"/>
            <ac:grpSpMk id="62" creationId="{1FBFA277-5CFB-9377-0D0D-2F6C702DD025}"/>
          </ac:grpSpMkLst>
        </pc:grpChg>
        <pc:picChg chg="del">
          <ac:chgData name="Laura Oathout" userId="6ff55ba14486fe89" providerId="LiveId" clId="{A3310132-2057-4A1E-9C9E-7D3BC2C8235F}" dt="2023-04-10T18:48:45.770" v="191"/>
          <ac:picMkLst>
            <pc:docMk/>
            <pc:sldMk cId="2003014710" sldId="288"/>
            <ac:picMk id="3" creationId="{C7BC2D4A-AC45-0EC5-23B5-DF9BD39B381B}"/>
          </ac:picMkLst>
        </pc:picChg>
        <pc:picChg chg="del">
          <ac:chgData name="Laura Oathout" userId="6ff55ba14486fe89" providerId="LiveId" clId="{A3310132-2057-4A1E-9C9E-7D3BC2C8235F}" dt="2023-04-10T18:48:45.769" v="187"/>
          <ac:picMkLst>
            <pc:docMk/>
            <pc:sldMk cId="2003014710" sldId="288"/>
            <ac:picMk id="10" creationId="{239BF0B8-EEC1-8B1E-6CB0-C1B4280F9C00}"/>
          </ac:picMkLst>
        </pc:picChg>
        <pc:picChg chg="del">
          <ac:chgData name="Laura Oathout" userId="6ff55ba14486fe89" providerId="LiveId" clId="{A3310132-2057-4A1E-9C9E-7D3BC2C8235F}" dt="2023-04-10T18:48:45.772" v="193"/>
          <ac:picMkLst>
            <pc:docMk/>
            <pc:sldMk cId="2003014710" sldId="288"/>
            <ac:picMk id="12" creationId="{722D9EC0-1ECB-4F22-962F-1EE3DA919EC0}"/>
          </ac:picMkLst>
        </pc:picChg>
        <pc:picChg chg="del">
          <ac:chgData name="Laura Oathout" userId="6ff55ba14486fe89" providerId="LiveId" clId="{A3310132-2057-4A1E-9C9E-7D3BC2C8235F}" dt="2023-04-10T18:48:45.781" v="211"/>
          <ac:picMkLst>
            <pc:docMk/>
            <pc:sldMk cId="2003014710" sldId="288"/>
            <ac:picMk id="14" creationId="{8095FF99-D79D-7E94-A166-4B654243087D}"/>
          </ac:picMkLst>
        </pc:picChg>
        <pc:picChg chg="del">
          <ac:chgData name="Laura Oathout" userId="6ff55ba14486fe89" providerId="LiveId" clId="{A3310132-2057-4A1E-9C9E-7D3BC2C8235F}" dt="2023-04-10T18:48:45.775" v="201"/>
          <ac:picMkLst>
            <pc:docMk/>
            <pc:sldMk cId="2003014710" sldId="288"/>
            <ac:picMk id="16" creationId="{B560E237-655F-662F-7D83-7065A9A57AB0}"/>
          </ac:picMkLst>
        </pc:picChg>
        <pc:picChg chg="del">
          <ac:chgData name="Laura Oathout" userId="6ff55ba14486fe89" providerId="LiveId" clId="{A3310132-2057-4A1E-9C9E-7D3BC2C8235F}" dt="2023-04-10T18:48:45.784" v="215"/>
          <ac:picMkLst>
            <pc:docMk/>
            <pc:sldMk cId="2003014710" sldId="288"/>
            <ac:picMk id="19" creationId="{3B844E1B-2544-88BF-451E-A4688A5BEB45}"/>
          </ac:picMkLst>
        </pc:picChg>
        <pc:picChg chg="del">
          <ac:chgData name="Laura Oathout" userId="6ff55ba14486fe89" providerId="LiveId" clId="{A3310132-2057-4A1E-9C9E-7D3BC2C8235F}" dt="2023-04-10T18:48:45.784" v="217"/>
          <ac:picMkLst>
            <pc:docMk/>
            <pc:sldMk cId="2003014710" sldId="288"/>
            <ac:picMk id="22" creationId="{3B7FAEC9-A3FE-7CD0-690D-CAE40487ADC2}"/>
          </ac:picMkLst>
        </pc:picChg>
        <pc:picChg chg="del">
          <ac:chgData name="Laura Oathout" userId="6ff55ba14486fe89" providerId="LiveId" clId="{A3310132-2057-4A1E-9C9E-7D3BC2C8235F}" dt="2023-04-10T18:48:45.778" v="205"/>
          <ac:picMkLst>
            <pc:docMk/>
            <pc:sldMk cId="2003014710" sldId="288"/>
            <ac:picMk id="25" creationId="{9C9C9C47-8F72-E81D-BCF1-E90D36379FB6}"/>
          </ac:picMkLst>
        </pc:picChg>
        <pc:picChg chg="del">
          <ac:chgData name="Laura Oathout" userId="6ff55ba14486fe89" providerId="LiveId" clId="{A3310132-2057-4A1E-9C9E-7D3BC2C8235F}" dt="2023-04-10T18:48:45.775" v="199"/>
          <ac:picMkLst>
            <pc:docMk/>
            <pc:sldMk cId="2003014710" sldId="288"/>
            <ac:picMk id="28" creationId="{334B56F7-78FA-0F84-975F-718484D8A631}"/>
          </ac:picMkLst>
        </pc:picChg>
        <pc:picChg chg="del">
          <ac:chgData name="Laura Oathout" userId="6ff55ba14486fe89" providerId="LiveId" clId="{A3310132-2057-4A1E-9C9E-7D3BC2C8235F}" dt="2023-04-10T18:48:45.772" v="195"/>
          <ac:picMkLst>
            <pc:docMk/>
            <pc:sldMk cId="2003014710" sldId="288"/>
            <ac:picMk id="33" creationId="{44CB44C7-8552-7369-635D-1EE96E77EDC9}"/>
          </ac:picMkLst>
        </pc:picChg>
        <pc:picChg chg="del">
          <ac:chgData name="Laura Oathout" userId="6ff55ba14486fe89" providerId="LiveId" clId="{A3310132-2057-4A1E-9C9E-7D3BC2C8235F}" dt="2023-04-10T18:48:45.773" v="197"/>
          <ac:picMkLst>
            <pc:docMk/>
            <pc:sldMk cId="2003014710" sldId="288"/>
            <ac:picMk id="38" creationId="{A959A84E-AE32-20BE-430C-C68B1C7AC9A5}"/>
          </ac:picMkLst>
        </pc:picChg>
        <pc:picChg chg="del">
          <ac:chgData name="Laura Oathout" userId="6ff55ba14486fe89" providerId="LiveId" clId="{A3310132-2057-4A1E-9C9E-7D3BC2C8235F}" dt="2023-04-10T18:48:45.785" v="219"/>
          <ac:picMkLst>
            <pc:docMk/>
            <pc:sldMk cId="2003014710" sldId="288"/>
            <ac:picMk id="40" creationId="{183E9B9E-08F2-40A0-E706-A25A2286E1D9}"/>
          </ac:picMkLst>
        </pc:picChg>
        <pc:picChg chg="del">
          <ac:chgData name="Laura Oathout" userId="6ff55ba14486fe89" providerId="LiveId" clId="{A3310132-2057-4A1E-9C9E-7D3BC2C8235F}" dt="2023-04-10T18:48:45.780" v="207"/>
          <ac:picMkLst>
            <pc:docMk/>
            <pc:sldMk cId="2003014710" sldId="288"/>
            <ac:picMk id="61" creationId="{9B3C8A00-0724-643D-69E5-84531A8FF0BD}"/>
          </ac:picMkLst>
        </pc:picChg>
      </pc:sldChg>
      <pc:sldChg chg="delSp mod setBg">
        <pc:chgData name="Laura Oathout" userId="6ff55ba14486fe89" providerId="LiveId" clId="{A3310132-2057-4A1E-9C9E-7D3BC2C8235F}" dt="2023-04-10T18:48:45.853" v="267"/>
        <pc:sldMkLst>
          <pc:docMk/>
          <pc:sldMk cId="1750775308" sldId="289"/>
        </pc:sldMkLst>
        <pc:spChg chg="del">
          <ac:chgData name="Laura Oathout" userId="6ff55ba14486fe89" providerId="LiveId" clId="{A3310132-2057-4A1E-9C9E-7D3BC2C8235F}" dt="2023-04-10T18:48:45.810" v="227"/>
          <ac:spMkLst>
            <pc:docMk/>
            <pc:sldMk cId="1750775308" sldId="289"/>
            <ac:spMk id="6" creationId="{00000000-0000-0000-0000-000000000000}"/>
          </ac:spMkLst>
        </pc:spChg>
        <pc:spChg chg="del">
          <ac:chgData name="Laura Oathout" userId="6ff55ba14486fe89" providerId="LiveId" clId="{A3310132-2057-4A1E-9C9E-7D3BC2C8235F}" dt="2023-04-10T18:48:45.810" v="225"/>
          <ac:spMkLst>
            <pc:docMk/>
            <pc:sldMk cId="1750775308" sldId="289"/>
            <ac:spMk id="7" creationId="{F52C48DC-7BE3-F349-9D7E-74A277B4CFF6}"/>
          </ac:spMkLst>
        </pc:spChg>
        <pc:spChg chg="del">
          <ac:chgData name="Laura Oathout" userId="6ff55ba14486fe89" providerId="LiveId" clId="{A3310132-2057-4A1E-9C9E-7D3BC2C8235F}" dt="2023-04-10T18:48:45.810" v="231"/>
          <ac:spMkLst>
            <pc:docMk/>
            <pc:sldMk cId="1750775308" sldId="289"/>
            <ac:spMk id="31" creationId="{00000000-0000-0000-0000-000000000000}"/>
          </ac:spMkLst>
        </pc:spChg>
        <pc:spChg chg="del">
          <ac:chgData name="Laura Oathout" userId="6ff55ba14486fe89" providerId="LiveId" clId="{A3310132-2057-4A1E-9C9E-7D3BC2C8235F}" dt="2023-04-10T18:48:45.831" v="263"/>
          <ac:spMkLst>
            <pc:docMk/>
            <pc:sldMk cId="1750775308" sldId="289"/>
            <ac:spMk id="34" creationId="{CD973988-F730-839E-A01B-5AE7536EC601}"/>
          </ac:spMkLst>
        </pc:spChg>
        <pc:spChg chg="del">
          <ac:chgData name="Laura Oathout" userId="6ff55ba14486fe89" providerId="LiveId" clId="{A3310132-2057-4A1E-9C9E-7D3BC2C8235F}" dt="2023-04-10T18:48:45.831" v="265"/>
          <ac:spMkLst>
            <pc:docMk/>
            <pc:sldMk cId="1750775308" sldId="289"/>
            <ac:spMk id="37" creationId="{16E9D9C5-D29B-CD17-4F2D-8F4E701B3956}"/>
          </ac:spMkLst>
        </pc:spChg>
        <pc:spChg chg="del">
          <ac:chgData name="Laura Oathout" userId="6ff55ba14486fe89" providerId="LiveId" clId="{A3310132-2057-4A1E-9C9E-7D3BC2C8235F}" dt="2023-04-10T18:48:45.822" v="247"/>
          <ac:spMkLst>
            <pc:docMk/>
            <pc:sldMk cId="1750775308" sldId="289"/>
            <ac:spMk id="66" creationId="{450660E4-BD4D-72A7-0B7E-4DF55AECBF91}"/>
          </ac:spMkLst>
        </pc:spChg>
        <pc:spChg chg="del">
          <ac:chgData name="Laura Oathout" userId="6ff55ba14486fe89" providerId="LiveId" clId="{A3310132-2057-4A1E-9C9E-7D3BC2C8235F}" dt="2023-04-10T18:48:45.826" v="255"/>
          <ac:spMkLst>
            <pc:docMk/>
            <pc:sldMk cId="1750775308" sldId="289"/>
            <ac:spMk id="77" creationId="{B440FE38-EC5B-6B0A-B742-3E18F2C69F37}"/>
          </ac:spMkLst>
        </pc:spChg>
        <pc:grpChg chg="del">
          <ac:chgData name="Laura Oathout" userId="6ff55ba14486fe89" providerId="LiveId" clId="{A3310132-2057-4A1E-9C9E-7D3BC2C8235F}" dt="2023-04-10T18:48:45.822" v="251"/>
          <ac:grpSpMkLst>
            <pc:docMk/>
            <pc:sldMk cId="1750775308" sldId="289"/>
            <ac:grpSpMk id="62" creationId="{1FBFA277-5CFB-9377-0D0D-2F6C702DD025}"/>
          </ac:grpSpMkLst>
        </pc:grpChg>
        <pc:picChg chg="del">
          <ac:chgData name="Laura Oathout" userId="6ff55ba14486fe89" providerId="LiveId" clId="{A3310132-2057-4A1E-9C9E-7D3BC2C8235F}" dt="2023-04-10T18:48:45.810" v="233"/>
          <ac:picMkLst>
            <pc:docMk/>
            <pc:sldMk cId="1750775308" sldId="289"/>
            <ac:picMk id="4" creationId="{B17D0657-FC10-4433-1265-558A24F6C11C}"/>
          </ac:picMkLst>
        </pc:picChg>
        <pc:picChg chg="del">
          <ac:chgData name="Laura Oathout" userId="6ff55ba14486fe89" providerId="LiveId" clId="{A3310132-2057-4A1E-9C9E-7D3BC2C8235F}" dt="2023-04-10T18:48:45.810" v="229"/>
          <ac:picMkLst>
            <pc:docMk/>
            <pc:sldMk cId="1750775308" sldId="289"/>
            <ac:picMk id="9" creationId="{260AD47B-E04C-7371-1C37-B6C5317910EC}"/>
          </ac:picMkLst>
        </pc:picChg>
        <pc:picChg chg="del">
          <ac:chgData name="Laura Oathout" userId="6ff55ba14486fe89" providerId="LiveId" clId="{A3310132-2057-4A1E-9C9E-7D3BC2C8235F}" dt="2023-04-10T18:48:45.822" v="253"/>
          <ac:picMkLst>
            <pc:docMk/>
            <pc:sldMk cId="1750775308" sldId="289"/>
            <ac:picMk id="13" creationId="{8DE346F4-62D3-5C72-1807-57596C20AE1D}"/>
          </ac:picMkLst>
        </pc:picChg>
        <pc:picChg chg="del">
          <ac:chgData name="Laura Oathout" userId="6ff55ba14486fe89" providerId="LiveId" clId="{A3310132-2057-4A1E-9C9E-7D3BC2C8235F}" dt="2023-04-10T18:48:45.818" v="243"/>
          <ac:picMkLst>
            <pc:docMk/>
            <pc:sldMk cId="1750775308" sldId="289"/>
            <ac:picMk id="17" creationId="{143F3971-56EF-E036-4884-FFD03847B268}"/>
          </ac:picMkLst>
        </pc:picChg>
        <pc:picChg chg="del">
          <ac:chgData name="Laura Oathout" userId="6ff55ba14486fe89" providerId="LiveId" clId="{A3310132-2057-4A1E-9C9E-7D3BC2C8235F}" dt="2023-04-10T18:48:45.810" v="235"/>
          <ac:picMkLst>
            <pc:docMk/>
            <pc:sldMk cId="1750775308" sldId="289"/>
            <ac:picMk id="20" creationId="{47A12F45-F266-8AB9-E02A-50233758D85E}"/>
          </ac:picMkLst>
        </pc:picChg>
        <pc:picChg chg="del">
          <ac:chgData name="Laura Oathout" userId="6ff55ba14486fe89" providerId="LiveId" clId="{A3310132-2057-4A1E-9C9E-7D3BC2C8235F}" dt="2023-04-10T18:48:45.826" v="257"/>
          <ac:picMkLst>
            <pc:docMk/>
            <pc:sldMk cId="1750775308" sldId="289"/>
            <ac:picMk id="23" creationId="{F8682A71-C37B-DAC8-7DE9-3590ABD038CE}"/>
          </ac:picMkLst>
        </pc:picChg>
        <pc:picChg chg="del">
          <ac:chgData name="Laura Oathout" userId="6ff55ba14486fe89" providerId="LiveId" clId="{A3310132-2057-4A1E-9C9E-7D3BC2C8235F}" dt="2023-04-10T18:48:45.826" v="259"/>
          <ac:picMkLst>
            <pc:docMk/>
            <pc:sldMk cId="1750775308" sldId="289"/>
            <ac:picMk id="26" creationId="{D50973B1-A4ED-A434-42DD-09877DD02851}"/>
          </ac:picMkLst>
        </pc:picChg>
        <pc:picChg chg="del">
          <ac:chgData name="Laura Oathout" userId="6ff55ba14486fe89" providerId="LiveId" clId="{A3310132-2057-4A1E-9C9E-7D3BC2C8235F}" dt="2023-04-10T18:48:45.820" v="245"/>
          <ac:picMkLst>
            <pc:docMk/>
            <pc:sldMk cId="1750775308" sldId="289"/>
            <ac:picMk id="29" creationId="{51AE9C5B-CFFB-B25D-106A-B97D2B473E02}"/>
          </ac:picMkLst>
        </pc:picChg>
        <pc:picChg chg="del">
          <ac:chgData name="Laura Oathout" userId="6ff55ba14486fe89" providerId="LiveId" clId="{A3310132-2057-4A1E-9C9E-7D3BC2C8235F}" dt="2023-04-10T18:48:45.818" v="241"/>
          <ac:picMkLst>
            <pc:docMk/>
            <pc:sldMk cId="1750775308" sldId="289"/>
            <ac:picMk id="36" creationId="{0F12D1B5-D43F-DF3C-79BC-0D8323B5C561}"/>
          </ac:picMkLst>
        </pc:picChg>
        <pc:picChg chg="del">
          <ac:chgData name="Laura Oathout" userId="6ff55ba14486fe89" providerId="LiveId" clId="{A3310132-2057-4A1E-9C9E-7D3BC2C8235F}" dt="2023-04-10T18:48:45.817" v="239"/>
          <ac:picMkLst>
            <pc:docMk/>
            <pc:sldMk cId="1750775308" sldId="289"/>
            <ac:picMk id="41" creationId="{EC5D698F-714A-6D0E-A773-70DA30ABB5F0}"/>
          </ac:picMkLst>
        </pc:picChg>
        <pc:picChg chg="del">
          <ac:chgData name="Laura Oathout" userId="6ff55ba14486fe89" providerId="LiveId" clId="{A3310132-2057-4A1E-9C9E-7D3BC2C8235F}" dt="2023-04-10T18:48:45.817" v="237"/>
          <ac:picMkLst>
            <pc:docMk/>
            <pc:sldMk cId="1750775308" sldId="289"/>
            <ac:picMk id="43" creationId="{174C5F53-5D73-619B-8D0A-0A057CFF4A3B}"/>
          </ac:picMkLst>
        </pc:picChg>
        <pc:picChg chg="del">
          <ac:chgData name="Laura Oathout" userId="6ff55ba14486fe89" providerId="LiveId" clId="{A3310132-2057-4A1E-9C9E-7D3BC2C8235F}" dt="2023-04-10T18:48:45.826" v="261"/>
          <ac:picMkLst>
            <pc:docMk/>
            <pc:sldMk cId="1750775308" sldId="289"/>
            <ac:picMk id="45" creationId="{D4749801-D7D2-F37A-AEB4-20B68D8F90A3}"/>
          </ac:picMkLst>
        </pc:picChg>
        <pc:picChg chg="del">
          <ac:chgData name="Laura Oathout" userId="6ff55ba14486fe89" providerId="LiveId" clId="{A3310132-2057-4A1E-9C9E-7D3BC2C8235F}" dt="2023-04-10T18:48:45.822" v="249"/>
          <ac:picMkLst>
            <pc:docMk/>
            <pc:sldMk cId="1750775308" sldId="289"/>
            <ac:picMk id="61" creationId="{9B3C8A00-0724-643D-69E5-84531A8FF0BD}"/>
          </ac:picMkLst>
        </pc:picChg>
      </pc:sldChg>
      <pc:sldChg chg="delSp mod setBg">
        <pc:chgData name="Laura Oathout" userId="6ff55ba14486fe89" providerId="LiveId" clId="{A3310132-2057-4A1E-9C9E-7D3BC2C8235F}" dt="2023-04-10T18:48:45.898" v="311"/>
        <pc:sldMkLst>
          <pc:docMk/>
          <pc:sldMk cId="2566387565" sldId="290"/>
        </pc:sldMkLst>
        <pc:spChg chg="del">
          <ac:chgData name="Laura Oathout" userId="6ff55ba14486fe89" providerId="LiveId" clId="{A3310132-2057-4A1E-9C9E-7D3BC2C8235F}" dt="2023-04-10T18:48:45.855" v="271"/>
          <ac:spMkLst>
            <pc:docMk/>
            <pc:sldMk cId="2566387565" sldId="290"/>
            <ac:spMk id="6" creationId="{00000000-0000-0000-0000-000000000000}"/>
          </ac:spMkLst>
        </pc:spChg>
        <pc:spChg chg="del">
          <ac:chgData name="Laura Oathout" userId="6ff55ba14486fe89" providerId="LiveId" clId="{A3310132-2057-4A1E-9C9E-7D3BC2C8235F}" dt="2023-04-10T18:48:45.855" v="269"/>
          <ac:spMkLst>
            <pc:docMk/>
            <pc:sldMk cId="2566387565" sldId="290"/>
            <ac:spMk id="7" creationId="{F52C48DC-7BE3-F349-9D7E-74A277B4CFF6}"/>
          </ac:spMkLst>
        </pc:spChg>
        <pc:spChg chg="del">
          <ac:chgData name="Laura Oathout" userId="6ff55ba14486fe89" providerId="LiveId" clId="{A3310132-2057-4A1E-9C9E-7D3BC2C8235F}" dt="2023-04-10T18:48:45.858" v="275"/>
          <ac:spMkLst>
            <pc:docMk/>
            <pc:sldMk cId="2566387565" sldId="290"/>
            <ac:spMk id="31" creationId="{00000000-0000-0000-0000-000000000000}"/>
          </ac:spMkLst>
        </pc:spChg>
        <pc:spChg chg="del">
          <ac:chgData name="Laura Oathout" userId="6ff55ba14486fe89" providerId="LiveId" clId="{A3310132-2057-4A1E-9C9E-7D3BC2C8235F}" dt="2023-04-10T18:48:45.874" v="307"/>
          <ac:spMkLst>
            <pc:docMk/>
            <pc:sldMk cId="2566387565" sldId="290"/>
            <ac:spMk id="34" creationId="{CD973988-F730-839E-A01B-5AE7536EC601}"/>
          </ac:spMkLst>
        </pc:spChg>
        <pc:spChg chg="del">
          <ac:chgData name="Laura Oathout" userId="6ff55ba14486fe89" providerId="LiveId" clId="{A3310132-2057-4A1E-9C9E-7D3BC2C8235F}" dt="2023-04-10T18:48:45.874" v="309"/>
          <ac:spMkLst>
            <pc:docMk/>
            <pc:sldMk cId="2566387565" sldId="290"/>
            <ac:spMk id="37" creationId="{16E9D9C5-D29B-CD17-4F2D-8F4E701B3956}"/>
          </ac:spMkLst>
        </pc:spChg>
        <pc:spChg chg="del">
          <ac:chgData name="Laura Oathout" userId="6ff55ba14486fe89" providerId="LiveId" clId="{A3310132-2057-4A1E-9C9E-7D3BC2C8235F}" dt="2023-04-10T18:48:45.866" v="291"/>
          <ac:spMkLst>
            <pc:docMk/>
            <pc:sldMk cId="2566387565" sldId="290"/>
            <ac:spMk id="66" creationId="{450660E4-BD4D-72A7-0B7E-4DF55AECBF91}"/>
          </ac:spMkLst>
        </pc:spChg>
        <pc:spChg chg="del">
          <ac:chgData name="Laura Oathout" userId="6ff55ba14486fe89" providerId="LiveId" clId="{A3310132-2057-4A1E-9C9E-7D3BC2C8235F}" dt="2023-04-10T18:48:45.870" v="299"/>
          <ac:spMkLst>
            <pc:docMk/>
            <pc:sldMk cId="2566387565" sldId="290"/>
            <ac:spMk id="77" creationId="{B440FE38-EC5B-6B0A-B742-3E18F2C69F37}"/>
          </ac:spMkLst>
        </pc:spChg>
        <pc:grpChg chg="del">
          <ac:chgData name="Laura Oathout" userId="6ff55ba14486fe89" providerId="LiveId" clId="{A3310132-2057-4A1E-9C9E-7D3BC2C8235F}" dt="2023-04-10T18:48:45.868" v="295"/>
          <ac:grpSpMkLst>
            <pc:docMk/>
            <pc:sldMk cId="2566387565" sldId="290"/>
            <ac:grpSpMk id="62" creationId="{1FBFA277-5CFB-9377-0D0D-2F6C702DD025}"/>
          </ac:grpSpMkLst>
        </pc:grpChg>
        <pc:picChg chg="del">
          <ac:chgData name="Laura Oathout" userId="6ff55ba14486fe89" providerId="LiveId" clId="{A3310132-2057-4A1E-9C9E-7D3BC2C8235F}" dt="2023-04-10T18:48:45.858" v="277"/>
          <ac:picMkLst>
            <pc:docMk/>
            <pc:sldMk cId="2566387565" sldId="290"/>
            <ac:picMk id="3" creationId="{27FF7ED4-8462-E44B-ABA2-41A8BAC57209}"/>
          </ac:picMkLst>
        </pc:picChg>
        <pc:picChg chg="del">
          <ac:chgData name="Laura Oathout" userId="6ff55ba14486fe89" providerId="LiveId" clId="{A3310132-2057-4A1E-9C9E-7D3BC2C8235F}" dt="2023-04-10T18:48:45.857" v="273"/>
          <ac:picMkLst>
            <pc:docMk/>
            <pc:sldMk cId="2566387565" sldId="290"/>
            <ac:picMk id="10" creationId="{F6ED0B95-DCC7-4603-6B69-E963A9ADB33C}"/>
          </ac:picMkLst>
        </pc:picChg>
        <pc:picChg chg="del">
          <ac:chgData name="Laura Oathout" userId="6ff55ba14486fe89" providerId="LiveId" clId="{A3310132-2057-4A1E-9C9E-7D3BC2C8235F}" dt="2023-04-10T18:48:45.868" v="297"/>
          <ac:picMkLst>
            <pc:docMk/>
            <pc:sldMk cId="2566387565" sldId="290"/>
            <ac:picMk id="12" creationId="{8B453394-B0DD-07EC-9FF0-EDD341E95108}"/>
          </ac:picMkLst>
        </pc:picChg>
        <pc:picChg chg="del">
          <ac:chgData name="Laura Oathout" userId="6ff55ba14486fe89" providerId="LiveId" clId="{A3310132-2057-4A1E-9C9E-7D3BC2C8235F}" dt="2023-04-10T18:48:45.862" v="289"/>
          <ac:picMkLst>
            <pc:docMk/>
            <pc:sldMk cId="2566387565" sldId="290"/>
            <ac:picMk id="15" creationId="{292661EB-4DB5-431A-9AC5-7AC55B2294BB}"/>
          </ac:picMkLst>
        </pc:picChg>
        <pc:picChg chg="del">
          <ac:chgData name="Laura Oathout" userId="6ff55ba14486fe89" providerId="LiveId" clId="{A3310132-2057-4A1E-9C9E-7D3BC2C8235F}" dt="2023-04-10T18:48:45.858" v="279"/>
          <ac:picMkLst>
            <pc:docMk/>
            <pc:sldMk cId="2566387565" sldId="290"/>
            <ac:picMk id="18" creationId="{24378B38-BFA0-0382-3A5A-929E2E66CD69}"/>
          </ac:picMkLst>
        </pc:picChg>
        <pc:picChg chg="del">
          <ac:chgData name="Laura Oathout" userId="6ff55ba14486fe89" providerId="LiveId" clId="{A3310132-2057-4A1E-9C9E-7D3BC2C8235F}" dt="2023-04-10T18:48:45.870" v="301"/>
          <ac:picMkLst>
            <pc:docMk/>
            <pc:sldMk cId="2566387565" sldId="290"/>
            <ac:picMk id="22" creationId="{34B21734-37D9-3009-AE7A-8592CE266400}"/>
          </ac:picMkLst>
        </pc:picChg>
        <pc:picChg chg="del">
          <ac:chgData name="Laura Oathout" userId="6ff55ba14486fe89" providerId="LiveId" clId="{A3310132-2057-4A1E-9C9E-7D3BC2C8235F}" dt="2023-04-10T18:48:45.872" v="303"/>
          <ac:picMkLst>
            <pc:docMk/>
            <pc:sldMk cId="2566387565" sldId="290"/>
            <ac:picMk id="25" creationId="{6DF113A0-32D3-4A8B-7092-F8717AFA8EA9}"/>
          </ac:picMkLst>
        </pc:picChg>
        <pc:picChg chg="del">
          <ac:chgData name="Laura Oathout" userId="6ff55ba14486fe89" providerId="LiveId" clId="{A3310132-2057-4A1E-9C9E-7D3BC2C8235F}" dt="2023-04-10T18:48:45.862" v="287"/>
          <ac:picMkLst>
            <pc:docMk/>
            <pc:sldMk cId="2566387565" sldId="290"/>
            <ac:picMk id="28" creationId="{506D0E91-0FD8-8652-7078-ADBC8AED557C}"/>
          </ac:picMkLst>
        </pc:picChg>
        <pc:picChg chg="del">
          <ac:chgData name="Laura Oathout" userId="6ff55ba14486fe89" providerId="LiveId" clId="{A3310132-2057-4A1E-9C9E-7D3BC2C8235F}" dt="2023-04-10T18:48:45.862" v="285"/>
          <ac:picMkLst>
            <pc:docMk/>
            <pc:sldMk cId="2566387565" sldId="290"/>
            <ac:picMk id="33" creationId="{57CA0B4B-E571-A7D5-45AA-CE1CCC573DAF}"/>
          </ac:picMkLst>
        </pc:picChg>
        <pc:picChg chg="del">
          <ac:chgData name="Laura Oathout" userId="6ff55ba14486fe89" providerId="LiveId" clId="{A3310132-2057-4A1E-9C9E-7D3BC2C8235F}" dt="2023-04-10T18:48:45.862" v="281"/>
          <ac:picMkLst>
            <pc:docMk/>
            <pc:sldMk cId="2566387565" sldId="290"/>
            <ac:picMk id="39" creationId="{137DFCB7-B4C3-753F-2442-384D77820264}"/>
          </ac:picMkLst>
        </pc:picChg>
        <pc:picChg chg="del">
          <ac:chgData name="Laura Oathout" userId="6ff55ba14486fe89" providerId="LiveId" clId="{A3310132-2057-4A1E-9C9E-7D3BC2C8235F}" dt="2023-04-10T18:48:45.862" v="283"/>
          <ac:picMkLst>
            <pc:docMk/>
            <pc:sldMk cId="2566387565" sldId="290"/>
            <ac:picMk id="42" creationId="{01EE0743-8C07-6A5A-A4A9-EBE4F999E5F8}"/>
          </ac:picMkLst>
        </pc:picChg>
        <pc:picChg chg="del">
          <ac:chgData name="Laura Oathout" userId="6ff55ba14486fe89" providerId="LiveId" clId="{A3310132-2057-4A1E-9C9E-7D3BC2C8235F}" dt="2023-04-10T18:48:45.872" v="305"/>
          <ac:picMkLst>
            <pc:docMk/>
            <pc:sldMk cId="2566387565" sldId="290"/>
            <ac:picMk id="46" creationId="{2C4F0151-A80F-EA4F-21F7-285DA62AE12C}"/>
          </ac:picMkLst>
        </pc:picChg>
        <pc:picChg chg="del">
          <ac:chgData name="Laura Oathout" userId="6ff55ba14486fe89" providerId="LiveId" clId="{A3310132-2057-4A1E-9C9E-7D3BC2C8235F}" dt="2023-04-10T18:48:45.866" v="293"/>
          <ac:picMkLst>
            <pc:docMk/>
            <pc:sldMk cId="2566387565" sldId="290"/>
            <ac:picMk id="61" creationId="{9B3C8A00-0724-643D-69E5-84531A8FF0BD}"/>
          </ac:picMkLst>
        </pc:picChg>
      </pc:sldChg>
      <pc:sldChg chg="delSp mod setBg">
        <pc:chgData name="Laura Oathout" userId="6ff55ba14486fe89" providerId="LiveId" clId="{A3310132-2057-4A1E-9C9E-7D3BC2C8235F}" dt="2023-04-10T18:48:45.941" v="353"/>
        <pc:sldMkLst>
          <pc:docMk/>
          <pc:sldMk cId="1251136531" sldId="291"/>
        </pc:sldMkLst>
        <pc:spChg chg="del">
          <ac:chgData name="Laura Oathout" userId="6ff55ba14486fe89" providerId="LiveId" clId="{A3310132-2057-4A1E-9C9E-7D3BC2C8235F}" dt="2023-04-10T18:48:45.899" v="315"/>
          <ac:spMkLst>
            <pc:docMk/>
            <pc:sldMk cId="1251136531" sldId="291"/>
            <ac:spMk id="6" creationId="{00000000-0000-0000-0000-000000000000}"/>
          </ac:spMkLst>
        </pc:spChg>
        <pc:spChg chg="del">
          <ac:chgData name="Laura Oathout" userId="6ff55ba14486fe89" providerId="LiveId" clId="{A3310132-2057-4A1E-9C9E-7D3BC2C8235F}" dt="2023-04-10T18:48:45.899" v="313"/>
          <ac:spMkLst>
            <pc:docMk/>
            <pc:sldMk cId="1251136531" sldId="291"/>
            <ac:spMk id="7" creationId="{F52C48DC-7BE3-F349-9D7E-74A277B4CFF6}"/>
          </ac:spMkLst>
        </pc:spChg>
        <pc:spChg chg="del">
          <ac:chgData name="Laura Oathout" userId="6ff55ba14486fe89" providerId="LiveId" clId="{A3310132-2057-4A1E-9C9E-7D3BC2C8235F}" dt="2023-04-10T18:48:45.902" v="319"/>
          <ac:spMkLst>
            <pc:docMk/>
            <pc:sldMk cId="1251136531" sldId="291"/>
            <ac:spMk id="31" creationId="{00000000-0000-0000-0000-000000000000}"/>
          </ac:spMkLst>
        </pc:spChg>
        <pc:spChg chg="del">
          <ac:chgData name="Laura Oathout" userId="6ff55ba14486fe89" providerId="LiveId" clId="{A3310132-2057-4A1E-9C9E-7D3BC2C8235F}" dt="2023-04-10T18:48:45.919" v="351"/>
          <ac:spMkLst>
            <pc:docMk/>
            <pc:sldMk cId="1251136531" sldId="291"/>
            <ac:spMk id="37" creationId="{16E9D9C5-D29B-CD17-4F2D-8F4E701B3956}"/>
          </ac:spMkLst>
        </pc:spChg>
        <pc:spChg chg="del">
          <ac:chgData name="Laura Oathout" userId="6ff55ba14486fe89" providerId="LiveId" clId="{A3310132-2057-4A1E-9C9E-7D3BC2C8235F}" dt="2023-04-10T18:48:45.912" v="335"/>
          <ac:spMkLst>
            <pc:docMk/>
            <pc:sldMk cId="1251136531" sldId="291"/>
            <ac:spMk id="66" creationId="{450660E4-BD4D-72A7-0B7E-4DF55AECBF91}"/>
          </ac:spMkLst>
        </pc:spChg>
        <pc:spChg chg="del">
          <ac:chgData name="Laura Oathout" userId="6ff55ba14486fe89" providerId="LiveId" clId="{A3310132-2057-4A1E-9C9E-7D3BC2C8235F}" dt="2023-04-10T18:48:45.914" v="343"/>
          <ac:spMkLst>
            <pc:docMk/>
            <pc:sldMk cId="1251136531" sldId="291"/>
            <ac:spMk id="77" creationId="{B440FE38-EC5B-6B0A-B742-3E18F2C69F37}"/>
          </ac:spMkLst>
        </pc:spChg>
        <pc:grpChg chg="del">
          <ac:chgData name="Laura Oathout" userId="6ff55ba14486fe89" providerId="LiveId" clId="{A3310132-2057-4A1E-9C9E-7D3BC2C8235F}" dt="2023-04-10T18:48:45.912" v="339"/>
          <ac:grpSpMkLst>
            <pc:docMk/>
            <pc:sldMk cId="1251136531" sldId="291"/>
            <ac:grpSpMk id="62" creationId="{1FBFA277-5CFB-9377-0D0D-2F6C702DD025}"/>
          </ac:grpSpMkLst>
        </pc:grpChg>
        <pc:picChg chg="del">
          <ac:chgData name="Laura Oathout" userId="6ff55ba14486fe89" providerId="LiveId" clId="{A3310132-2057-4A1E-9C9E-7D3BC2C8235F}" dt="2023-04-10T18:48:45.904" v="321"/>
          <ac:picMkLst>
            <pc:docMk/>
            <pc:sldMk cId="1251136531" sldId="291"/>
            <ac:picMk id="4" creationId="{C85AAC2F-287B-E1DC-5615-EC0C28975624}"/>
          </ac:picMkLst>
        </pc:picChg>
        <pc:picChg chg="del">
          <ac:chgData name="Laura Oathout" userId="6ff55ba14486fe89" providerId="LiveId" clId="{A3310132-2057-4A1E-9C9E-7D3BC2C8235F}" dt="2023-04-10T18:48:45.899" v="317"/>
          <ac:picMkLst>
            <pc:docMk/>
            <pc:sldMk cId="1251136531" sldId="291"/>
            <ac:picMk id="9" creationId="{E0CCF997-C9A7-FA72-D970-58AB50564B77}"/>
          </ac:picMkLst>
        </pc:picChg>
        <pc:picChg chg="del">
          <ac:chgData name="Laura Oathout" userId="6ff55ba14486fe89" providerId="LiveId" clId="{A3310132-2057-4A1E-9C9E-7D3BC2C8235F}" dt="2023-04-10T18:48:45.904" v="323"/>
          <ac:picMkLst>
            <pc:docMk/>
            <pc:sldMk cId="1251136531" sldId="291"/>
            <ac:picMk id="13" creationId="{81CCEB1C-539A-0104-C66D-E4991339525C}"/>
          </ac:picMkLst>
        </pc:picChg>
        <pc:picChg chg="del">
          <ac:chgData name="Laura Oathout" userId="6ff55ba14486fe89" providerId="LiveId" clId="{A3310132-2057-4A1E-9C9E-7D3BC2C8235F}" dt="2023-04-10T18:48:45.914" v="341"/>
          <ac:picMkLst>
            <pc:docMk/>
            <pc:sldMk cId="1251136531" sldId="291"/>
            <ac:picMk id="16" creationId="{23B7E903-7F83-F9A4-B450-DE03AD8835FE}"/>
          </ac:picMkLst>
        </pc:picChg>
        <pc:picChg chg="del">
          <ac:chgData name="Laura Oathout" userId="6ff55ba14486fe89" providerId="LiveId" clId="{A3310132-2057-4A1E-9C9E-7D3BC2C8235F}" dt="2023-04-10T18:48:45.908" v="333"/>
          <ac:picMkLst>
            <pc:docMk/>
            <pc:sldMk cId="1251136531" sldId="291"/>
            <ac:picMk id="20" creationId="{719360F5-6966-BCA5-29F0-1EC7B9573A28}"/>
          </ac:picMkLst>
        </pc:picChg>
        <pc:picChg chg="del">
          <ac:chgData name="Laura Oathout" userId="6ff55ba14486fe89" providerId="LiveId" clId="{A3310132-2057-4A1E-9C9E-7D3BC2C8235F}" dt="2023-04-10T18:48:45.916" v="345"/>
          <ac:picMkLst>
            <pc:docMk/>
            <pc:sldMk cId="1251136531" sldId="291"/>
            <ac:picMk id="23" creationId="{FC58F476-9447-1D6E-F619-AEE853F75D7A}"/>
          </ac:picMkLst>
        </pc:picChg>
        <pc:picChg chg="del">
          <ac:chgData name="Laura Oathout" userId="6ff55ba14486fe89" providerId="LiveId" clId="{A3310132-2057-4A1E-9C9E-7D3BC2C8235F}" dt="2023-04-10T18:48:45.918" v="349"/>
          <ac:picMkLst>
            <pc:docMk/>
            <pc:sldMk cId="1251136531" sldId="291"/>
            <ac:picMk id="26" creationId="{634328DE-0FB1-8273-D0C6-FAAFE1FC43F5}"/>
          </ac:picMkLst>
        </pc:picChg>
        <pc:picChg chg="del">
          <ac:chgData name="Laura Oathout" userId="6ff55ba14486fe89" providerId="LiveId" clId="{A3310132-2057-4A1E-9C9E-7D3BC2C8235F}" dt="2023-04-10T18:48:45.916" v="347"/>
          <ac:picMkLst>
            <pc:docMk/>
            <pc:sldMk cId="1251136531" sldId="291"/>
            <ac:picMk id="29" creationId="{DD6396F8-2146-6AE5-ADD8-EC9FD8622F25}"/>
          </ac:picMkLst>
        </pc:picChg>
        <pc:picChg chg="del">
          <ac:chgData name="Laura Oathout" userId="6ff55ba14486fe89" providerId="LiveId" clId="{A3310132-2057-4A1E-9C9E-7D3BC2C8235F}" dt="2023-04-10T18:48:45.904" v="325"/>
          <ac:picMkLst>
            <pc:docMk/>
            <pc:sldMk cId="1251136531" sldId="291"/>
            <ac:picMk id="32" creationId="{626C6855-B080-231C-7C79-3D2A7747EAAF}"/>
          </ac:picMkLst>
        </pc:picChg>
        <pc:picChg chg="del">
          <ac:chgData name="Laura Oathout" userId="6ff55ba14486fe89" providerId="LiveId" clId="{A3310132-2057-4A1E-9C9E-7D3BC2C8235F}" dt="2023-04-10T18:48:45.908" v="331"/>
          <ac:picMkLst>
            <pc:docMk/>
            <pc:sldMk cId="1251136531" sldId="291"/>
            <ac:picMk id="38" creationId="{EA6837E9-E3FC-D0E2-7F6F-DD99350890BA}"/>
          </ac:picMkLst>
        </pc:picChg>
        <pc:picChg chg="del">
          <ac:chgData name="Laura Oathout" userId="6ff55ba14486fe89" providerId="LiveId" clId="{A3310132-2057-4A1E-9C9E-7D3BC2C8235F}" dt="2023-04-10T18:48:45.907" v="327"/>
          <ac:picMkLst>
            <pc:docMk/>
            <pc:sldMk cId="1251136531" sldId="291"/>
            <ac:picMk id="41" creationId="{EACD7A35-8BD5-BF2C-8197-E2E8551A555C}"/>
          </ac:picMkLst>
        </pc:picChg>
        <pc:picChg chg="del">
          <ac:chgData name="Laura Oathout" userId="6ff55ba14486fe89" providerId="LiveId" clId="{A3310132-2057-4A1E-9C9E-7D3BC2C8235F}" dt="2023-04-10T18:48:45.907" v="329"/>
          <ac:picMkLst>
            <pc:docMk/>
            <pc:sldMk cId="1251136531" sldId="291"/>
            <ac:picMk id="44" creationId="{ED254CF9-9AAD-987A-3EBD-FABA58E2A8C5}"/>
          </ac:picMkLst>
        </pc:picChg>
        <pc:picChg chg="del">
          <ac:chgData name="Laura Oathout" userId="6ff55ba14486fe89" providerId="LiveId" clId="{A3310132-2057-4A1E-9C9E-7D3BC2C8235F}" dt="2023-04-10T18:48:45.912" v="337"/>
          <ac:picMkLst>
            <pc:docMk/>
            <pc:sldMk cId="1251136531" sldId="291"/>
            <ac:picMk id="61" creationId="{9B3C8A00-0724-643D-69E5-84531A8FF0BD}"/>
          </ac:picMkLst>
        </pc:picChg>
      </pc:sldChg>
      <pc:sldChg chg="delSp mod setBg">
        <pc:chgData name="Laura Oathout" userId="6ff55ba14486fe89" providerId="LiveId" clId="{A3310132-2057-4A1E-9C9E-7D3BC2C8235F}" dt="2023-04-10T18:48:45.983" v="395"/>
        <pc:sldMkLst>
          <pc:docMk/>
          <pc:sldMk cId="2079816421" sldId="292"/>
        </pc:sldMkLst>
        <pc:spChg chg="del">
          <ac:chgData name="Laura Oathout" userId="6ff55ba14486fe89" providerId="LiveId" clId="{A3310132-2057-4A1E-9C9E-7D3BC2C8235F}" dt="2023-04-10T18:48:45.946" v="357"/>
          <ac:spMkLst>
            <pc:docMk/>
            <pc:sldMk cId="2079816421" sldId="292"/>
            <ac:spMk id="6" creationId="{00000000-0000-0000-0000-000000000000}"/>
          </ac:spMkLst>
        </pc:spChg>
        <pc:spChg chg="del">
          <ac:chgData name="Laura Oathout" userId="6ff55ba14486fe89" providerId="LiveId" clId="{A3310132-2057-4A1E-9C9E-7D3BC2C8235F}" dt="2023-04-10T18:48:45.941" v="355"/>
          <ac:spMkLst>
            <pc:docMk/>
            <pc:sldMk cId="2079816421" sldId="292"/>
            <ac:spMk id="7" creationId="{F52C48DC-7BE3-F349-9D7E-74A277B4CFF6}"/>
          </ac:spMkLst>
        </pc:spChg>
        <pc:spChg chg="del">
          <ac:chgData name="Laura Oathout" userId="6ff55ba14486fe89" providerId="LiveId" clId="{A3310132-2057-4A1E-9C9E-7D3BC2C8235F}" dt="2023-04-10T18:48:45.947" v="361"/>
          <ac:spMkLst>
            <pc:docMk/>
            <pc:sldMk cId="2079816421" sldId="292"/>
            <ac:spMk id="31" creationId="{00000000-0000-0000-0000-000000000000}"/>
          </ac:spMkLst>
        </pc:spChg>
        <pc:spChg chg="del">
          <ac:chgData name="Laura Oathout" userId="6ff55ba14486fe89" providerId="LiveId" clId="{A3310132-2057-4A1E-9C9E-7D3BC2C8235F}" dt="2023-04-10T18:48:45.963" v="393"/>
          <ac:spMkLst>
            <pc:docMk/>
            <pc:sldMk cId="2079816421" sldId="292"/>
            <ac:spMk id="37" creationId="{16E9D9C5-D29B-CD17-4F2D-8F4E701B3956}"/>
          </ac:spMkLst>
        </pc:spChg>
        <pc:spChg chg="del">
          <ac:chgData name="Laura Oathout" userId="6ff55ba14486fe89" providerId="LiveId" clId="{A3310132-2057-4A1E-9C9E-7D3BC2C8235F}" dt="2023-04-10T18:48:45.953" v="377"/>
          <ac:spMkLst>
            <pc:docMk/>
            <pc:sldMk cId="2079816421" sldId="292"/>
            <ac:spMk id="66" creationId="{450660E4-BD4D-72A7-0B7E-4DF55AECBF91}"/>
          </ac:spMkLst>
        </pc:spChg>
        <pc:spChg chg="del">
          <ac:chgData name="Laura Oathout" userId="6ff55ba14486fe89" providerId="LiveId" clId="{A3310132-2057-4A1E-9C9E-7D3BC2C8235F}" dt="2023-04-10T18:48:45.958" v="385"/>
          <ac:spMkLst>
            <pc:docMk/>
            <pc:sldMk cId="2079816421" sldId="292"/>
            <ac:spMk id="77" creationId="{B440FE38-EC5B-6B0A-B742-3E18F2C69F37}"/>
          </ac:spMkLst>
        </pc:spChg>
        <pc:grpChg chg="del">
          <ac:chgData name="Laura Oathout" userId="6ff55ba14486fe89" providerId="LiveId" clId="{A3310132-2057-4A1E-9C9E-7D3BC2C8235F}" dt="2023-04-10T18:48:45.956" v="381"/>
          <ac:grpSpMkLst>
            <pc:docMk/>
            <pc:sldMk cId="2079816421" sldId="292"/>
            <ac:grpSpMk id="62" creationId="{1FBFA277-5CFB-9377-0D0D-2F6C702DD025}"/>
          </ac:grpSpMkLst>
        </pc:grpChg>
        <pc:picChg chg="del">
          <ac:chgData name="Laura Oathout" userId="6ff55ba14486fe89" providerId="LiveId" clId="{A3310132-2057-4A1E-9C9E-7D3BC2C8235F}" dt="2023-04-10T18:48:45.947" v="363"/>
          <ac:picMkLst>
            <pc:docMk/>
            <pc:sldMk cId="2079816421" sldId="292"/>
            <ac:picMk id="3" creationId="{37C31244-CAE4-7823-F3FF-213989B18034}"/>
          </ac:picMkLst>
        </pc:picChg>
        <pc:picChg chg="del">
          <ac:chgData name="Laura Oathout" userId="6ff55ba14486fe89" providerId="LiveId" clId="{A3310132-2057-4A1E-9C9E-7D3BC2C8235F}" dt="2023-04-10T18:48:45.946" v="359"/>
          <ac:picMkLst>
            <pc:docMk/>
            <pc:sldMk cId="2079816421" sldId="292"/>
            <ac:picMk id="10" creationId="{7F11033B-8017-FC96-73AB-78904FDA29F4}"/>
          </ac:picMkLst>
        </pc:picChg>
        <pc:picChg chg="del">
          <ac:chgData name="Laura Oathout" userId="6ff55ba14486fe89" providerId="LiveId" clId="{A3310132-2057-4A1E-9C9E-7D3BC2C8235F}" dt="2023-04-10T18:48:45.958" v="383"/>
          <ac:picMkLst>
            <pc:docMk/>
            <pc:sldMk cId="2079816421" sldId="292"/>
            <ac:picMk id="12" creationId="{FD677B89-3466-EB1B-73AB-910E22B02EC4}"/>
          </ac:picMkLst>
        </pc:picChg>
        <pc:picChg chg="del">
          <ac:chgData name="Laura Oathout" userId="6ff55ba14486fe89" providerId="LiveId" clId="{A3310132-2057-4A1E-9C9E-7D3BC2C8235F}" dt="2023-04-10T18:48:45.949" v="365"/>
          <ac:picMkLst>
            <pc:docMk/>
            <pc:sldMk cId="2079816421" sldId="292"/>
            <ac:picMk id="15" creationId="{2191F742-E8B5-6386-EB0B-9087448ED871}"/>
          </ac:picMkLst>
        </pc:picChg>
        <pc:picChg chg="del">
          <ac:chgData name="Laura Oathout" userId="6ff55ba14486fe89" providerId="LiveId" clId="{A3310132-2057-4A1E-9C9E-7D3BC2C8235F}" dt="2023-04-10T18:48:45.953" v="375"/>
          <ac:picMkLst>
            <pc:docMk/>
            <pc:sldMk cId="2079816421" sldId="292"/>
            <ac:picMk id="18" creationId="{3DB72B4C-7052-B8A8-8DA5-38A2423F6EE9}"/>
          </ac:picMkLst>
        </pc:picChg>
        <pc:picChg chg="del">
          <ac:chgData name="Laura Oathout" userId="6ff55ba14486fe89" providerId="LiveId" clId="{A3310132-2057-4A1E-9C9E-7D3BC2C8235F}" dt="2023-04-10T18:48:45.959" v="387"/>
          <ac:picMkLst>
            <pc:docMk/>
            <pc:sldMk cId="2079816421" sldId="292"/>
            <ac:picMk id="22" creationId="{48D211D0-6B9B-9FC5-6485-319B7B107137}"/>
          </ac:picMkLst>
        </pc:picChg>
        <pc:picChg chg="del">
          <ac:chgData name="Laura Oathout" userId="6ff55ba14486fe89" providerId="LiveId" clId="{A3310132-2057-4A1E-9C9E-7D3BC2C8235F}" dt="2023-04-10T18:48:45.959" v="389"/>
          <ac:picMkLst>
            <pc:docMk/>
            <pc:sldMk cId="2079816421" sldId="292"/>
            <ac:picMk id="25" creationId="{26053112-9275-9537-E373-B317F7B3EF8A}"/>
          </ac:picMkLst>
        </pc:picChg>
        <pc:picChg chg="del">
          <ac:chgData name="Laura Oathout" userId="6ff55ba14486fe89" providerId="LiveId" clId="{A3310132-2057-4A1E-9C9E-7D3BC2C8235F}" dt="2023-04-10T18:48:45.949" v="367"/>
          <ac:picMkLst>
            <pc:docMk/>
            <pc:sldMk cId="2079816421" sldId="292"/>
            <ac:picMk id="28" creationId="{CF13444D-ADF6-683A-914F-EA7813ACD906}"/>
          </ac:picMkLst>
        </pc:picChg>
        <pc:picChg chg="del">
          <ac:chgData name="Laura Oathout" userId="6ff55ba14486fe89" providerId="LiveId" clId="{A3310132-2057-4A1E-9C9E-7D3BC2C8235F}" dt="2023-04-10T18:48:45.961" v="391"/>
          <ac:picMkLst>
            <pc:docMk/>
            <pc:sldMk cId="2079816421" sldId="292"/>
            <ac:picMk id="33" creationId="{362373FC-DFDC-BEDB-7A50-52A14A325540}"/>
          </ac:picMkLst>
        </pc:picChg>
        <pc:picChg chg="del">
          <ac:chgData name="Laura Oathout" userId="6ff55ba14486fe89" providerId="LiveId" clId="{A3310132-2057-4A1E-9C9E-7D3BC2C8235F}" dt="2023-04-10T18:48:45.951" v="373"/>
          <ac:picMkLst>
            <pc:docMk/>
            <pc:sldMk cId="2079816421" sldId="292"/>
            <ac:picMk id="36" creationId="{8ECDA57D-C801-EAAE-EC12-F0B422F132AB}"/>
          </ac:picMkLst>
        </pc:picChg>
        <pc:picChg chg="del">
          <ac:chgData name="Laura Oathout" userId="6ff55ba14486fe89" providerId="LiveId" clId="{A3310132-2057-4A1E-9C9E-7D3BC2C8235F}" dt="2023-04-10T18:48:45.951" v="369"/>
          <ac:picMkLst>
            <pc:docMk/>
            <pc:sldMk cId="2079816421" sldId="292"/>
            <ac:picMk id="40" creationId="{419A5A94-E0D7-7389-A599-0C403FDA05AE}"/>
          </ac:picMkLst>
        </pc:picChg>
        <pc:picChg chg="del">
          <ac:chgData name="Laura Oathout" userId="6ff55ba14486fe89" providerId="LiveId" clId="{A3310132-2057-4A1E-9C9E-7D3BC2C8235F}" dt="2023-04-10T18:48:45.951" v="371"/>
          <ac:picMkLst>
            <pc:docMk/>
            <pc:sldMk cId="2079816421" sldId="292"/>
            <ac:picMk id="43" creationId="{D1C4E93A-1E65-5FB9-F4F9-F514BFD4082E}"/>
          </ac:picMkLst>
        </pc:picChg>
        <pc:picChg chg="del">
          <ac:chgData name="Laura Oathout" userId="6ff55ba14486fe89" providerId="LiveId" clId="{A3310132-2057-4A1E-9C9E-7D3BC2C8235F}" dt="2023-04-10T18:48:45.956" v="379"/>
          <ac:picMkLst>
            <pc:docMk/>
            <pc:sldMk cId="2079816421" sldId="292"/>
            <ac:picMk id="61" creationId="{9B3C8A00-0724-643D-69E5-84531A8FF0BD}"/>
          </ac:picMkLst>
        </pc:picChg>
      </pc:sldChg>
      <pc:sldChg chg="delSp mod setBg">
        <pc:chgData name="Laura Oathout" userId="6ff55ba14486fe89" providerId="LiveId" clId="{A3310132-2057-4A1E-9C9E-7D3BC2C8235F}" dt="2023-04-10T18:48:46.029" v="439"/>
        <pc:sldMkLst>
          <pc:docMk/>
          <pc:sldMk cId="4232667240" sldId="293"/>
        </pc:sldMkLst>
        <pc:spChg chg="del">
          <ac:chgData name="Laura Oathout" userId="6ff55ba14486fe89" providerId="LiveId" clId="{A3310132-2057-4A1E-9C9E-7D3BC2C8235F}" dt="2023-04-10T18:48:45.983" v="399"/>
          <ac:spMkLst>
            <pc:docMk/>
            <pc:sldMk cId="4232667240" sldId="293"/>
            <ac:spMk id="6" creationId="{00000000-0000-0000-0000-000000000000}"/>
          </ac:spMkLst>
        </pc:spChg>
        <pc:spChg chg="del">
          <ac:chgData name="Laura Oathout" userId="6ff55ba14486fe89" providerId="LiveId" clId="{A3310132-2057-4A1E-9C9E-7D3BC2C8235F}" dt="2023-04-10T18:48:45.983" v="397"/>
          <ac:spMkLst>
            <pc:docMk/>
            <pc:sldMk cId="4232667240" sldId="293"/>
            <ac:spMk id="7" creationId="{F52C48DC-7BE3-F349-9D7E-74A277B4CFF6}"/>
          </ac:spMkLst>
        </pc:spChg>
        <pc:spChg chg="del">
          <ac:chgData name="Laura Oathout" userId="6ff55ba14486fe89" providerId="LiveId" clId="{A3310132-2057-4A1E-9C9E-7D3BC2C8235F}" dt="2023-04-10T18:48:45.990" v="403"/>
          <ac:spMkLst>
            <pc:docMk/>
            <pc:sldMk cId="4232667240" sldId="293"/>
            <ac:spMk id="31" creationId="{00000000-0000-0000-0000-000000000000}"/>
          </ac:spMkLst>
        </pc:spChg>
        <pc:spChg chg="del">
          <ac:chgData name="Laura Oathout" userId="6ff55ba14486fe89" providerId="LiveId" clId="{A3310132-2057-4A1E-9C9E-7D3BC2C8235F}" dt="2023-04-10T18:48:46.005" v="435"/>
          <ac:spMkLst>
            <pc:docMk/>
            <pc:sldMk cId="4232667240" sldId="293"/>
            <ac:spMk id="37" creationId="{16E9D9C5-D29B-CD17-4F2D-8F4E701B3956}"/>
          </ac:spMkLst>
        </pc:spChg>
        <pc:spChg chg="del">
          <ac:chgData name="Laura Oathout" userId="6ff55ba14486fe89" providerId="LiveId" clId="{A3310132-2057-4A1E-9C9E-7D3BC2C8235F}" dt="2023-04-10T18:48:45.998" v="419"/>
          <ac:spMkLst>
            <pc:docMk/>
            <pc:sldMk cId="4232667240" sldId="293"/>
            <ac:spMk id="66" creationId="{450660E4-BD4D-72A7-0B7E-4DF55AECBF91}"/>
          </ac:spMkLst>
        </pc:spChg>
        <pc:spChg chg="del">
          <ac:chgData name="Laura Oathout" userId="6ff55ba14486fe89" providerId="LiveId" clId="{A3310132-2057-4A1E-9C9E-7D3BC2C8235F}" dt="2023-04-10T18:48:46.007" v="437"/>
          <ac:spMkLst>
            <pc:docMk/>
            <pc:sldMk cId="4232667240" sldId="293"/>
            <ac:spMk id="74" creationId="{8EBD1E27-EB1A-7C22-C506-51A269F243FA}"/>
          </ac:spMkLst>
        </pc:spChg>
        <pc:spChg chg="del">
          <ac:chgData name="Laura Oathout" userId="6ff55ba14486fe89" providerId="LiveId" clId="{A3310132-2057-4A1E-9C9E-7D3BC2C8235F}" dt="2023-04-10T18:48:46.001" v="427"/>
          <ac:spMkLst>
            <pc:docMk/>
            <pc:sldMk cId="4232667240" sldId="293"/>
            <ac:spMk id="77" creationId="{B440FE38-EC5B-6B0A-B742-3E18F2C69F37}"/>
          </ac:spMkLst>
        </pc:spChg>
        <pc:grpChg chg="del">
          <ac:chgData name="Laura Oathout" userId="6ff55ba14486fe89" providerId="LiveId" clId="{A3310132-2057-4A1E-9C9E-7D3BC2C8235F}" dt="2023-04-10T18:48:46" v="423"/>
          <ac:grpSpMkLst>
            <pc:docMk/>
            <pc:sldMk cId="4232667240" sldId="293"/>
            <ac:grpSpMk id="62" creationId="{1FBFA277-5CFB-9377-0D0D-2F6C702DD025}"/>
          </ac:grpSpMkLst>
        </pc:grpChg>
        <pc:picChg chg="del">
          <ac:chgData name="Laura Oathout" userId="6ff55ba14486fe89" providerId="LiveId" clId="{A3310132-2057-4A1E-9C9E-7D3BC2C8235F}" dt="2023-04-10T18:48:45.990" v="405"/>
          <ac:picMkLst>
            <pc:docMk/>
            <pc:sldMk cId="4232667240" sldId="293"/>
            <ac:picMk id="46" creationId="{424836E5-0DBF-82BD-AAF0-25208B05658D}"/>
          </ac:picMkLst>
        </pc:picChg>
        <pc:picChg chg="del">
          <ac:chgData name="Laura Oathout" userId="6ff55ba14486fe89" providerId="LiveId" clId="{A3310132-2057-4A1E-9C9E-7D3BC2C8235F}" dt="2023-04-10T18:48:45.988" v="401"/>
          <ac:picMkLst>
            <pc:docMk/>
            <pc:sldMk cId="4232667240" sldId="293"/>
            <ac:picMk id="48" creationId="{5FC72224-AFC7-9182-E1C5-BFA2BC426899}"/>
          </ac:picMkLst>
        </pc:picChg>
        <pc:picChg chg="del">
          <ac:chgData name="Laura Oathout" userId="6ff55ba14486fe89" providerId="LiveId" clId="{A3310132-2057-4A1E-9C9E-7D3BC2C8235F}" dt="2023-04-10T18:48:46.001" v="425"/>
          <ac:picMkLst>
            <pc:docMk/>
            <pc:sldMk cId="4232667240" sldId="293"/>
            <ac:picMk id="50" creationId="{EC403B6A-FABC-2C24-86C0-790BF232518B}"/>
          </ac:picMkLst>
        </pc:picChg>
        <pc:picChg chg="del">
          <ac:chgData name="Laura Oathout" userId="6ff55ba14486fe89" providerId="LiveId" clId="{A3310132-2057-4A1E-9C9E-7D3BC2C8235F}" dt="2023-04-10T18:48:45.990" v="407"/>
          <ac:picMkLst>
            <pc:docMk/>
            <pc:sldMk cId="4232667240" sldId="293"/>
            <ac:picMk id="52" creationId="{438D1CBB-EBAD-022D-5519-8F4C541E2374}"/>
          </ac:picMkLst>
        </pc:picChg>
        <pc:picChg chg="del">
          <ac:chgData name="Laura Oathout" userId="6ff55ba14486fe89" providerId="LiveId" clId="{A3310132-2057-4A1E-9C9E-7D3BC2C8235F}" dt="2023-04-10T18:48:45.996" v="417"/>
          <ac:picMkLst>
            <pc:docMk/>
            <pc:sldMk cId="4232667240" sldId="293"/>
            <ac:picMk id="54" creationId="{8C81FD61-98F1-7EAE-6C96-6F7F59C77E49}"/>
          </ac:picMkLst>
        </pc:picChg>
        <pc:picChg chg="del">
          <ac:chgData name="Laura Oathout" userId="6ff55ba14486fe89" providerId="LiveId" clId="{A3310132-2057-4A1E-9C9E-7D3BC2C8235F}" dt="2023-04-10T18:48:46.003" v="429"/>
          <ac:picMkLst>
            <pc:docMk/>
            <pc:sldMk cId="4232667240" sldId="293"/>
            <ac:picMk id="57" creationId="{59CBCF30-8E12-F2D9-2DB9-D25C4F8C2139}"/>
          </ac:picMkLst>
        </pc:picChg>
        <pc:picChg chg="del">
          <ac:chgData name="Laura Oathout" userId="6ff55ba14486fe89" providerId="LiveId" clId="{A3310132-2057-4A1E-9C9E-7D3BC2C8235F}" dt="2023-04-10T18:48:46.003" v="431"/>
          <ac:picMkLst>
            <pc:docMk/>
            <pc:sldMk cId="4232667240" sldId="293"/>
            <ac:picMk id="60" creationId="{8C24396B-6684-F8D4-C255-8A0AC895C2F7}"/>
          </ac:picMkLst>
        </pc:picChg>
        <pc:picChg chg="del">
          <ac:chgData name="Laura Oathout" userId="6ff55ba14486fe89" providerId="LiveId" clId="{A3310132-2057-4A1E-9C9E-7D3BC2C8235F}" dt="2023-04-10T18:48:45.998" v="421"/>
          <ac:picMkLst>
            <pc:docMk/>
            <pc:sldMk cId="4232667240" sldId="293"/>
            <ac:picMk id="61" creationId="{9B3C8A00-0724-643D-69E5-84531A8FF0BD}"/>
          </ac:picMkLst>
        </pc:picChg>
        <pc:picChg chg="del">
          <ac:chgData name="Laura Oathout" userId="6ff55ba14486fe89" providerId="LiveId" clId="{A3310132-2057-4A1E-9C9E-7D3BC2C8235F}" dt="2023-04-10T18:48:45.996" v="415"/>
          <ac:picMkLst>
            <pc:docMk/>
            <pc:sldMk cId="4232667240" sldId="293"/>
            <ac:picMk id="68" creationId="{01C4186F-C62F-0A45-AE27-6C7410B9CFDA}"/>
          </ac:picMkLst>
        </pc:picChg>
        <pc:picChg chg="del">
          <ac:chgData name="Laura Oathout" userId="6ff55ba14486fe89" providerId="LiveId" clId="{A3310132-2057-4A1E-9C9E-7D3BC2C8235F}" dt="2023-04-10T18:48:46.005" v="433"/>
          <ac:picMkLst>
            <pc:docMk/>
            <pc:sldMk cId="4232667240" sldId="293"/>
            <ac:picMk id="70" creationId="{22AA6984-FB53-B865-624F-9A8C7AC28D27}"/>
          </ac:picMkLst>
        </pc:picChg>
        <pc:picChg chg="del">
          <ac:chgData name="Laura Oathout" userId="6ff55ba14486fe89" providerId="LiveId" clId="{A3310132-2057-4A1E-9C9E-7D3BC2C8235F}" dt="2023-04-10T18:48:45.994" v="413"/>
          <ac:picMkLst>
            <pc:docMk/>
            <pc:sldMk cId="4232667240" sldId="293"/>
            <ac:picMk id="72" creationId="{773D8891-0260-C876-FACD-8A25AE4D54E4}"/>
          </ac:picMkLst>
        </pc:picChg>
        <pc:picChg chg="del">
          <ac:chgData name="Laura Oathout" userId="6ff55ba14486fe89" providerId="LiveId" clId="{A3310132-2057-4A1E-9C9E-7D3BC2C8235F}" dt="2023-04-10T18:48:45.994" v="409"/>
          <ac:picMkLst>
            <pc:docMk/>
            <pc:sldMk cId="4232667240" sldId="293"/>
            <ac:picMk id="76" creationId="{887DC46D-59C6-D4D0-5B38-71286B921393}"/>
          </ac:picMkLst>
        </pc:picChg>
        <pc:picChg chg="del">
          <ac:chgData name="Laura Oathout" userId="6ff55ba14486fe89" providerId="LiveId" clId="{A3310132-2057-4A1E-9C9E-7D3BC2C8235F}" dt="2023-04-10T18:48:45.994" v="411"/>
          <ac:picMkLst>
            <pc:docMk/>
            <pc:sldMk cId="4232667240" sldId="293"/>
            <ac:picMk id="79" creationId="{75F9F018-FC42-547E-A106-79BCF63F5CEF}"/>
          </ac:picMkLst>
        </pc:picChg>
      </pc:sldChg>
      <pc:sldChg chg="delSp mod setBg">
        <pc:chgData name="Laura Oathout" userId="6ff55ba14486fe89" providerId="LiveId" clId="{A3310132-2057-4A1E-9C9E-7D3BC2C8235F}" dt="2023-04-10T18:48:46.074" v="481"/>
        <pc:sldMkLst>
          <pc:docMk/>
          <pc:sldMk cId="2325960580" sldId="294"/>
        </pc:sldMkLst>
        <pc:spChg chg="del">
          <ac:chgData name="Laura Oathout" userId="6ff55ba14486fe89" providerId="LiveId" clId="{A3310132-2057-4A1E-9C9E-7D3BC2C8235F}" dt="2023-04-10T18:48:46.033" v="443"/>
          <ac:spMkLst>
            <pc:docMk/>
            <pc:sldMk cId="2325960580" sldId="294"/>
            <ac:spMk id="6" creationId="{00000000-0000-0000-0000-000000000000}"/>
          </ac:spMkLst>
        </pc:spChg>
        <pc:spChg chg="del">
          <ac:chgData name="Laura Oathout" userId="6ff55ba14486fe89" providerId="LiveId" clId="{A3310132-2057-4A1E-9C9E-7D3BC2C8235F}" dt="2023-04-10T18:48:46.033" v="441"/>
          <ac:spMkLst>
            <pc:docMk/>
            <pc:sldMk cId="2325960580" sldId="294"/>
            <ac:spMk id="7" creationId="{F52C48DC-7BE3-F349-9D7E-74A277B4CFF6}"/>
          </ac:spMkLst>
        </pc:spChg>
        <pc:spChg chg="del">
          <ac:chgData name="Laura Oathout" userId="6ff55ba14486fe89" providerId="LiveId" clId="{A3310132-2057-4A1E-9C9E-7D3BC2C8235F}" dt="2023-04-10T18:48:46.033" v="447"/>
          <ac:spMkLst>
            <pc:docMk/>
            <pc:sldMk cId="2325960580" sldId="294"/>
            <ac:spMk id="31" creationId="{00000000-0000-0000-0000-000000000000}"/>
          </ac:spMkLst>
        </pc:spChg>
        <pc:spChg chg="del">
          <ac:chgData name="Laura Oathout" userId="6ff55ba14486fe89" providerId="LiveId" clId="{A3310132-2057-4A1E-9C9E-7D3BC2C8235F}" dt="2023-04-10T18:48:46.051" v="479"/>
          <ac:spMkLst>
            <pc:docMk/>
            <pc:sldMk cId="2325960580" sldId="294"/>
            <ac:spMk id="37" creationId="{16E9D9C5-D29B-CD17-4F2D-8F4E701B3956}"/>
          </ac:spMkLst>
        </pc:spChg>
        <pc:spChg chg="del">
          <ac:chgData name="Laura Oathout" userId="6ff55ba14486fe89" providerId="LiveId" clId="{A3310132-2057-4A1E-9C9E-7D3BC2C8235F}" dt="2023-04-10T18:48:46.044" v="463"/>
          <ac:spMkLst>
            <pc:docMk/>
            <pc:sldMk cId="2325960580" sldId="294"/>
            <ac:spMk id="66" creationId="{450660E4-BD4D-72A7-0B7E-4DF55AECBF91}"/>
          </ac:spMkLst>
        </pc:spChg>
        <pc:spChg chg="del">
          <ac:chgData name="Laura Oathout" userId="6ff55ba14486fe89" providerId="LiveId" clId="{A3310132-2057-4A1E-9C9E-7D3BC2C8235F}" dt="2023-04-10T18:48:46.048" v="471"/>
          <ac:spMkLst>
            <pc:docMk/>
            <pc:sldMk cId="2325960580" sldId="294"/>
            <ac:spMk id="77" creationId="{B440FE38-EC5B-6B0A-B742-3E18F2C69F37}"/>
          </ac:spMkLst>
        </pc:spChg>
        <pc:grpChg chg="del">
          <ac:chgData name="Laura Oathout" userId="6ff55ba14486fe89" providerId="LiveId" clId="{A3310132-2057-4A1E-9C9E-7D3BC2C8235F}" dt="2023-04-10T18:48:46.046" v="467"/>
          <ac:grpSpMkLst>
            <pc:docMk/>
            <pc:sldMk cId="2325960580" sldId="294"/>
            <ac:grpSpMk id="62" creationId="{1FBFA277-5CFB-9377-0D0D-2F6C702DD025}"/>
          </ac:grpSpMkLst>
        </pc:grpChg>
        <pc:picChg chg="del">
          <ac:chgData name="Laura Oathout" userId="6ff55ba14486fe89" providerId="LiveId" clId="{A3310132-2057-4A1E-9C9E-7D3BC2C8235F}" dt="2023-04-10T18:48:46.036" v="449"/>
          <ac:picMkLst>
            <pc:docMk/>
            <pc:sldMk cId="2325960580" sldId="294"/>
            <ac:picMk id="4" creationId="{B7D6DF48-80F3-0B6A-0A12-E643AA90240D}"/>
          </ac:picMkLst>
        </pc:picChg>
        <pc:picChg chg="del">
          <ac:chgData name="Laura Oathout" userId="6ff55ba14486fe89" providerId="LiveId" clId="{A3310132-2057-4A1E-9C9E-7D3BC2C8235F}" dt="2023-04-10T18:48:46.033" v="445"/>
          <ac:picMkLst>
            <pc:docMk/>
            <pc:sldMk cId="2325960580" sldId="294"/>
            <ac:picMk id="9" creationId="{A2278C12-29D1-0967-5F46-9EA883BA29CC}"/>
          </ac:picMkLst>
        </pc:picChg>
        <pc:picChg chg="del">
          <ac:chgData name="Laura Oathout" userId="6ff55ba14486fe89" providerId="LiveId" clId="{A3310132-2057-4A1E-9C9E-7D3BC2C8235F}" dt="2023-04-10T18:48:46.048" v="469"/>
          <ac:picMkLst>
            <pc:docMk/>
            <pc:sldMk cId="2325960580" sldId="294"/>
            <ac:picMk id="13" creationId="{328F9A2E-0267-31F0-10FA-2ABCCED51668}"/>
          </ac:picMkLst>
        </pc:picChg>
        <pc:picChg chg="del">
          <ac:chgData name="Laura Oathout" userId="6ff55ba14486fe89" providerId="LiveId" clId="{A3310132-2057-4A1E-9C9E-7D3BC2C8235F}" dt="2023-04-10T18:48:46.036" v="451"/>
          <ac:picMkLst>
            <pc:docMk/>
            <pc:sldMk cId="2325960580" sldId="294"/>
            <ac:picMk id="16" creationId="{4F71BB45-541E-E66E-6952-258584DDD17A}"/>
          </ac:picMkLst>
        </pc:picChg>
        <pc:picChg chg="del">
          <ac:chgData name="Laura Oathout" userId="6ff55ba14486fe89" providerId="LiveId" clId="{A3310132-2057-4A1E-9C9E-7D3BC2C8235F}" dt="2023-04-10T18:48:46.040" v="461"/>
          <ac:picMkLst>
            <pc:docMk/>
            <pc:sldMk cId="2325960580" sldId="294"/>
            <ac:picMk id="20" creationId="{21BE8773-89D3-4F77-5A37-0E6882D9CA2B}"/>
          </ac:picMkLst>
        </pc:picChg>
        <pc:picChg chg="del">
          <ac:chgData name="Laura Oathout" userId="6ff55ba14486fe89" providerId="LiveId" clId="{A3310132-2057-4A1E-9C9E-7D3BC2C8235F}" dt="2023-04-10T18:48:46.049" v="473"/>
          <ac:picMkLst>
            <pc:docMk/>
            <pc:sldMk cId="2325960580" sldId="294"/>
            <ac:picMk id="23" creationId="{31327E1D-1867-9C9F-9847-3A5BC8C88B3B}"/>
          </ac:picMkLst>
        </pc:picChg>
        <pc:picChg chg="del">
          <ac:chgData name="Laura Oathout" userId="6ff55ba14486fe89" providerId="LiveId" clId="{A3310132-2057-4A1E-9C9E-7D3BC2C8235F}" dt="2023-04-10T18:48:46.051" v="475"/>
          <ac:picMkLst>
            <pc:docMk/>
            <pc:sldMk cId="2325960580" sldId="294"/>
            <ac:picMk id="26" creationId="{5EF8EEF5-C863-39CA-133B-5138026D184B}"/>
          </ac:picMkLst>
        </pc:picChg>
        <pc:picChg chg="del">
          <ac:chgData name="Laura Oathout" userId="6ff55ba14486fe89" providerId="LiveId" clId="{A3310132-2057-4A1E-9C9E-7D3BC2C8235F}" dt="2023-04-10T18:48:46.040" v="459"/>
          <ac:picMkLst>
            <pc:docMk/>
            <pc:sldMk cId="2325960580" sldId="294"/>
            <ac:picMk id="29" creationId="{CD662403-5E89-7945-3C9C-0380329B40E6}"/>
          </ac:picMkLst>
        </pc:picChg>
        <pc:picChg chg="del">
          <ac:chgData name="Laura Oathout" userId="6ff55ba14486fe89" providerId="LiveId" clId="{A3310132-2057-4A1E-9C9E-7D3BC2C8235F}" dt="2023-04-10T18:48:46.040" v="457"/>
          <ac:picMkLst>
            <pc:docMk/>
            <pc:sldMk cId="2325960580" sldId="294"/>
            <ac:picMk id="32" creationId="{70C99CCE-657E-63B5-8D23-034EF5881498}"/>
          </ac:picMkLst>
        </pc:picChg>
        <pc:picChg chg="del">
          <ac:chgData name="Laura Oathout" userId="6ff55ba14486fe89" providerId="LiveId" clId="{A3310132-2057-4A1E-9C9E-7D3BC2C8235F}" dt="2023-04-10T18:48:46.038" v="453"/>
          <ac:picMkLst>
            <pc:docMk/>
            <pc:sldMk cId="2325960580" sldId="294"/>
            <ac:picMk id="38" creationId="{0817B3DE-32F5-4FE2-9716-567BED1CAED3}"/>
          </ac:picMkLst>
        </pc:picChg>
        <pc:picChg chg="del">
          <ac:chgData name="Laura Oathout" userId="6ff55ba14486fe89" providerId="LiveId" clId="{A3310132-2057-4A1E-9C9E-7D3BC2C8235F}" dt="2023-04-10T18:48:46.038" v="455"/>
          <ac:picMkLst>
            <pc:docMk/>
            <pc:sldMk cId="2325960580" sldId="294"/>
            <ac:picMk id="41" creationId="{AD6533B1-6BB4-A2F6-7072-C0096CDA9DEB}"/>
          </ac:picMkLst>
        </pc:picChg>
        <pc:picChg chg="del">
          <ac:chgData name="Laura Oathout" userId="6ff55ba14486fe89" providerId="LiveId" clId="{A3310132-2057-4A1E-9C9E-7D3BC2C8235F}" dt="2023-04-10T18:48:46.051" v="477"/>
          <ac:picMkLst>
            <pc:docMk/>
            <pc:sldMk cId="2325960580" sldId="294"/>
            <ac:picMk id="44" creationId="{6335EEAC-EAA4-9B72-8A7C-572F46D99F83}"/>
          </ac:picMkLst>
        </pc:picChg>
        <pc:picChg chg="del">
          <ac:chgData name="Laura Oathout" userId="6ff55ba14486fe89" providerId="LiveId" clId="{A3310132-2057-4A1E-9C9E-7D3BC2C8235F}" dt="2023-04-10T18:48:46.046" v="465"/>
          <ac:picMkLst>
            <pc:docMk/>
            <pc:sldMk cId="2325960580" sldId="294"/>
            <ac:picMk id="61" creationId="{9B3C8A00-0724-643D-69E5-84531A8FF0BD}"/>
          </ac:picMkLst>
        </pc:picChg>
      </pc:sldChg>
      <pc:sldChg chg="delSp mod setBg">
        <pc:chgData name="Laura Oathout" userId="6ff55ba14486fe89" providerId="LiveId" clId="{A3310132-2057-4A1E-9C9E-7D3BC2C8235F}" dt="2023-04-10T18:48:46.136" v="529"/>
        <pc:sldMkLst>
          <pc:docMk/>
          <pc:sldMk cId="3042871203" sldId="295"/>
        </pc:sldMkLst>
        <pc:spChg chg="del">
          <ac:chgData name="Laura Oathout" userId="6ff55ba14486fe89" providerId="LiveId" clId="{A3310132-2057-4A1E-9C9E-7D3BC2C8235F}" dt="2023-04-10T18:48:46.102" v="525"/>
          <ac:spMkLst>
            <pc:docMk/>
            <pc:sldMk cId="3042871203" sldId="295"/>
            <ac:spMk id="2" creationId="{A1677467-C7F7-7FE5-AC4A-B72427549466}"/>
          </ac:spMkLst>
        </pc:spChg>
        <pc:spChg chg="del">
          <ac:chgData name="Laura Oathout" userId="6ff55ba14486fe89" providerId="LiveId" clId="{A3310132-2057-4A1E-9C9E-7D3BC2C8235F}" dt="2023-04-10T18:48:46.103" v="527"/>
          <ac:spMkLst>
            <pc:docMk/>
            <pc:sldMk cId="3042871203" sldId="295"/>
            <ac:spMk id="5" creationId="{C51E46FD-7AFA-9292-8635-A1F42D08FC2A}"/>
          </ac:spMkLst>
        </pc:spChg>
        <pc:spChg chg="del">
          <ac:chgData name="Laura Oathout" userId="6ff55ba14486fe89" providerId="LiveId" clId="{A3310132-2057-4A1E-9C9E-7D3BC2C8235F}" dt="2023-04-10T18:48:46.080" v="485"/>
          <ac:spMkLst>
            <pc:docMk/>
            <pc:sldMk cId="3042871203" sldId="295"/>
            <ac:spMk id="6" creationId="{00000000-0000-0000-0000-000000000000}"/>
          </ac:spMkLst>
        </pc:spChg>
        <pc:spChg chg="del">
          <ac:chgData name="Laura Oathout" userId="6ff55ba14486fe89" providerId="LiveId" clId="{A3310132-2057-4A1E-9C9E-7D3BC2C8235F}" dt="2023-04-10T18:48:46.077" v="483"/>
          <ac:spMkLst>
            <pc:docMk/>
            <pc:sldMk cId="3042871203" sldId="295"/>
            <ac:spMk id="7" creationId="{F52C48DC-7BE3-F349-9D7E-74A277B4CFF6}"/>
          </ac:spMkLst>
        </pc:spChg>
        <pc:spChg chg="del">
          <ac:chgData name="Laura Oathout" userId="6ff55ba14486fe89" providerId="LiveId" clId="{A3310132-2057-4A1E-9C9E-7D3BC2C8235F}" dt="2023-04-10T18:48:46.102" v="523"/>
          <ac:spMkLst>
            <pc:docMk/>
            <pc:sldMk cId="3042871203" sldId="295"/>
            <ac:spMk id="30" creationId="{6EB14A60-EDD3-5E91-63E2-03933C4455E4}"/>
          </ac:spMkLst>
        </pc:spChg>
        <pc:spChg chg="del">
          <ac:chgData name="Laura Oathout" userId="6ff55ba14486fe89" providerId="LiveId" clId="{A3310132-2057-4A1E-9C9E-7D3BC2C8235F}" dt="2023-04-10T18:48:46.082" v="489"/>
          <ac:spMkLst>
            <pc:docMk/>
            <pc:sldMk cId="3042871203" sldId="295"/>
            <ac:spMk id="31" creationId="{00000000-0000-0000-0000-000000000000}"/>
          </ac:spMkLst>
        </pc:spChg>
        <pc:spChg chg="del">
          <ac:chgData name="Laura Oathout" userId="6ff55ba14486fe89" providerId="LiveId" clId="{A3310132-2057-4A1E-9C9E-7D3BC2C8235F}" dt="2023-04-10T18:48:46.100" v="519"/>
          <ac:spMkLst>
            <pc:docMk/>
            <pc:sldMk cId="3042871203" sldId="295"/>
            <ac:spMk id="37" creationId="{16E9D9C5-D29B-CD17-4F2D-8F4E701B3956}"/>
          </ac:spMkLst>
        </pc:spChg>
        <pc:spChg chg="del">
          <ac:chgData name="Laura Oathout" userId="6ff55ba14486fe89" providerId="LiveId" clId="{A3310132-2057-4A1E-9C9E-7D3BC2C8235F}" dt="2023-04-10T18:48:46.090" v="503"/>
          <ac:spMkLst>
            <pc:docMk/>
            <pc:sldMk cId="3042871203" sldId="295"/>
            <ac:spMk id="66" creationId="{450660E4-BD4D-72A7-0B7E-4DF55AECBF91}"/>
          </ac:spMkLst>
        </pc:spChg>
        <pc:spChg chg="del">
          <ac:chgData name="Laura Oathout" userId="6ff55ba14486fe89" providerId="LiveId" clId="{A3310132-2057-4A1E-9C9E-7D3BC2C8235F}" dt="2023-04-10T18:48:46.095" v="509"/>
          <ac:spMkLst>
            <pc:docMk/>
            <pc:sldMk cId="3042871203" sldId="295"/>
            <ac:spMk id="77" creationId="{B440FE38-EC5B-6B0A-B742-3E18F2C69F37}"/>
          </ac:spMkLst>
        </pc:spChg>
        <pc:grpChg chg="del">
          <ac:chgData name="Laura Oathout" userId="6ff55ba14486fe89" providerId="LiveId" clId="{A3310132-2057-4A1E-9C9E-7D3BC2C8235F}" dt="2023-04-10T18:48:46.096" v="511"/>
          <ac:grpSpMkLst>
            <pc:docMk/>
            <pc:sldMk cId="3042871203" sldId="295"/>
            <ac:grpSpMk id="32" creationId="{56BE147F-E611-7877-F1FD-285940CFA45B}"/>
          </ac:grpSpMkLst>
        </pc:grpChg>
        <pc:grpChg chg="del">
          <ac:chgData name="Laura Oathout" userId="6ff55ba14486fe89" providerId="LiveId" clId="{A3310132-2057-4A1E-9C9E-7D3BC2C8235F}" dt="2023-04-10T18:48:46.093" v="507"/>
          <ac:grpSpMkLst>
            <pc:docMk/>
            <pc:sldMk cId="3042871203" sldId="295"/>
            <ac:grpSpMk id="62" creationId="{1FBFA277-5CFB-9377-0D0D-2F6C702DD025}"/>
          </ac:grpSpMkLst>
        </pc:grpChg>
        <pc:picChg chg="del">
          <ac:chgData name="Laura Oathout" userId="6ff55ba14486fe89" providerId="LiveId" clId="{A3310132-2057-4A1E-9C9E-7D3BC2C8235F}" dt="2023-04-10T18:48:46.083" v="491"/>
          <ac:picMkLst>
            <pc:docMk/>
            <pc:sldMk cId="3042871203" sldId="295"/>
            <ac:picMk id="3" creationId="{B8B1EB14-37E6-B175-1F3A-2B2D7FC7DB87}"/>
          </ac:picMkLst>
        </pc:picChg>
        <pc:picChg chg="del">
          <ac:chgData name="Laura Oathout" userId="6ff55ba14486fe89" providerId="LiveId" clId="{A3310132-2057-4A1E-9C9E-7D3BC2C8235F}" dt="2023-04-10T18:48:46.088" v="501"/>
          <ac:picMkLst>
            <pc:docMk/>
            <pc:sldMk cId="3042871203" sldId="295"/>
            <ac:picMk id="4" creationId="{634B58DE-1D1E-B798-A842-FAED429D435C}"/>
          </ac:picMkLst>
        </pc:picChg>
        <pc:picChg chg="del">
          <ac:chgData name="Laura Oathout" userId="6ff55ba14486fe89" providerId="LiveId" clId="{A3310132-2057-4A1E-9C9E-7D3BC2C8235F}" dt="2023-04-10T18:48:46.098" v="517"/>
          <ac:picMkLst>
            <pc:docMk/>
            <pc:sldMk cId="3042871203" sldId="295"/>
            <ac:picMk id="9" creationId="{15DB717E-F5B2-7574-87D9-DC96D86AAD65}"/>
          </ac:picMkLst>
        </pc:picChg>
        <pc:picChg chg="del">
          <ac:chgData name="Laura Oathout" userId="6ff55ba14486fe89" providerId="LiveId" clId="{A3310132-2057-4A1E-9C9E-7D3BC2C8235F}" dt="2023-04-10T18:48:46.082" v="487"/>
          <ac:picMkLst>
            <pc:docMk/>
            <pc:sldMk cId="3042871203" sldId="295"/>
            <ac:picMk id="10" creationId="{3318CAC5-2D52-8A81-A808-3C2C9D947D45}"/>
          </ac:picMkLst>
        </pc:picChg>
        <pc:picChg chg="del">
          <ac:chgData name="Laura Oathout" userId="6ff55ba14486fe89" providerId="LiveId" clId="{A3310132-2057-4A1E-9C9E-7D3BC2C8235F}" dt="2023-04-10T18:48:46.098" v="515"/>
          <ac:picMkLst>
            <pc:docMk/>
            <pc:sldMk cId="3042871203" sldId="295"/>
            <ac:picMk id="13" creationId="{38241954-9AE4-F374-2758-13654DAF2D39}"/>
          </ac:picMkLst>
        </pc:picChg>
        <pc:picChg chg="del">
          <ac:chgData name="Laura Oathout" userId="6ff55ba14486fe89" providerId="LiveId" clId="{A3310132-2057-4A1E-9C9E-7D3BC2C8235F}" dt="2023-04-10T18:48:46.085" v="493"/>
          <ac:picMkLst>
            <pc:docMk/>
            <pc:sldMk cId="3042871203" sldId="295"/>
            <ac:picMk id="15" creationId="{05921453-2905-81AB-3747-A291282BDC9A}"/>
          </ac:picMkLst>
        </pc:picChg>
        <pc:picChg chg="del">
          <ac:chgData name="Laura Oathout" userId="6ff55ba14486fe89" providerId="LiveId" clId="{A3310132-2057-4A1E-9C9E-7D3BC2C8235F}" dt="2023-04-10T18:48:46.088" v="499"/>
          <ac:picMkLst>
            <pc:docMk/>
            <pc:sldMk cId="3042871203" sldId="295"/>
            <ac:picMk id="18" creationId="{3564C3B7-B8D4-9BA5-4AEA-8C5B01E36A6F}"/>
          </ac:picMkLst>
        </pc:picChg>
        <pc:picChg chg="del">
          <ac:chgData name="Laura Oathout" userId="6ff55ba14486fe89" providerId="LiveId" clId="{A3310132-2057-4A1E-9C9E-7D3BC2C8235F}" dt="2023-04-10T18:48:46.101" v="521"/>
          <ac:picMkLst>
            <pc:docMk/>
            <pc:sldMk cId="3042871203" sldId="295"/>
            <ac:picMk id="20" creationId="{24188691-B800-AB59-E47E-F02C39008DBF}"/>
          </ac:picMkLst>
        </pc:picChg>
        <pc:picChg chg="del">
          <ac:chgData name="Laura Oathout" userId="6ff55ba14486fe89" providerId="LiveId" clId="{A3310132-2057-4A1E-9C9E-7D3BC2C8235F}" dt="2023-04-10T18:48:46.097" v="513"/>
          <ac:picMkLst>
            <pc:docMk/>
            <pc:sldMk cId="3042871203" sldId="295"/>
            <ac:picMk id="22" creationId="{486B76C7-CFB9-1955-164B-123FD9088800}"/>
          </ac:picMkLst>
        </pc:picChg>
        <pc:picChg chg="del">
          <ac:chgData name="Laura Oathout" userId="6ff55ba14486fe89" providerId="LiveId" clId="{A3310132-2057-4A1E-9C9E-7D3BC2C8235F}" dt="2023-04-10T18:48:46.086" v="495"/>
          <ac:picMkLst>
            <pc:docMk/>
            <pc:sldMk cId="3042871203" sldId="295"/>
            <ac:picMk id="38" creationId="{0817B3DE-32F5-4FE2-9716-567BED1CAED3}"/>
          </ac:picMkLst>
        </pc:picChg>
        <pc:picChg chg="del">
          <ac:chgData name="Laura Oathout" userId="6ff55ba14486fe89" providerId="LiveId" clId="{A3310132-2057-4A1E-9C9E-7D3BC2C8235F}" dt="2023-04-10T18:48:46.086" v="497"/>
          <ac:picMkLst>
            <pc:docMk/>
            <pc:sldMk cId="3042871203" sldId="295"/>
            <ac:picMk id="41" creationId="{AD6533B1-6BB4-A2F6-7072-C0096CDA9DEB}"/>
          </ac:picMkLst>
        </pc:picChg>
        <pc:picChg chg="del">
          <ac:chgData name="Laura Oathout" userId="6ff55ba14486fe89" providerId="LiveId" clId="{A3310132-2057-4A1E-9C9E-7D3BC2C8235F}" dt="2023-04-10T18:48:46.093" v="505"/>
          <ac:picMkLst>
            <pc:docMk/>
            <pc:sldMk cId="3042871203" sldId="295"/>
            <ac:picMk id="61" creationId="{9B3C8A00-0724-643D-69E5-84531A8FF0BD}"/>
          </ac:picMkLst>
        </pc:picChg>
      </pc:sldChg>
      <pc:sldChg chg="delSp mod setBg">
        <pc:chgData name="Laura Oathout" userId="6ff55ba14486fe89" providerId="LiveId" clId="{A3310132-2057-4A1E-9C9E-7D3BC2C8235F}" dt="2023-04-10T18:48:46.156" v="533"/>
        <pc:sldMkLst>
          <pc:docMk/>
          <pc:sldMk cId="566078228" sldId="296"/>
        </pc:sldMkLst>
        <pc:spChg chg="del">
          <ac:chgData name="Laura Oathout" userId="6ff55ba14486fe89" providerId="LiveId" clId="{A3310132-2057-4A1E-9C9E-7D3BC2C8235F}" dt="2023-04-10T18:48:46.137" v="531"/>
          <ac:spMkLst>
            <pc:docMk/>
            <pc:sldMk cId="566078228" sldId="296"/>
            <ac:spMk id="4" creationId="{00000000-0000-0000-0000-000000000000}"/>
          </ac:spMkLst>
        </pc:spChg>
      </pc:sldChg>
      <pc:sldChg chg="delSp mod setBg">
        <pc:chgData name="Laura Oathout" userId="6ff55ba14486fe89" providerId="LiveId" clId="{A3310132-2057-4A1E-9C9E-7D3BC2C8235F}" dt="2023-04-10T18:48:46.205" v="579"/>
        <pc:sldMkLst>
          <pc:docMk/>
          <pc:sldMk cId="1295110165" sldId="297"/>
        </pc:sldMkLst>
        <pc:spChg chg="del">
          <ac:chgData name="Laura Oathout" userId="6ff55ba14486fe89" providerId="LiveId" clId="{A3310132-2057-4A1E-9C9E-7D3BC2C8235F}" dt="2023-04-10T18:48:46.180" v="575"/>
          <ac:spMkLst>
            <pc:docMk/>
            <pc:sldMk cId="1295110165" sldId="297"/>
            <ac:spMk id="2" creationId="{858CFC49-E662-A6F9-1E0C-4FC3D07D3A7E}"/>
          </ac:spMkLst>
        </pc:spChg>
        <pc:spChg chg="del">
          <ac:chgData name="Laura Oathout" userId="6ff55ba14486fe89" providerId="LiveId" clId="{A3310132-2057-4A1E-9C9E-7D3BC2C8235F}" dt="2023-04-10T18:48:46.173" v="561"/>
          <ac:spMkLst>
            <pc:docMk/>
            <pc:sldMk cId="1295110165" sldId="297"/>
            <ac:spMk id="4" creationId="{B34A3918-989B-DA1B-7EE6-2512F32C0C9F}"/>
          </ac:spMkLst>
        </pc:spChg>
        <pc:spChg chg="del">
          <ac:chgData name="Laura Oathout" userId="6ff55ba14486fe89" providerId="LiveId" clId="{A3310132-2057-4A1E-9C9E-7D3BC2C8235F}" dt="2023-04-10T18:48:46.184" v="577"/>
          <ac:spMkLst>
            <pc:docMk/>
            <pc:sldMk cId="1295110165" sldId="297"/>
            <ac:spMk id="5" creationId="{48A0EB32-490A-D778-62C1-3677566918E3}"/>
          </ac:spMkLst>
        </pc:spChg>
        <pc:spChg chg="del">
          <ac:chgData name="Laura Oathout" userId="6ff55ba14486fe89" providerId="LiveId" clId="{A3310132-2057-4A1E-9C9E-7D3BC2C8235F}" dt="2023-04-10T18:48:46.163" v="537"/>
          <ac:spMkLst>
            <pc:docMk/>
            <pc:sldMk cId="1295110165" sldId="297"/>
            <ac:spMk id="6" creationId="{00000000-0000-0000-0000-000000000000}"/>
          </ac:spMkLst>
        </pc:spChg>
        <pc:spChg chg="del">
          <ac:chgData name="Laura Oathout" userId="6ff55ba14486fe89" providerId="LiveId" clId="{A3310132-2057-4A1E-9C9E-7D3BC2C8235F}" dt="2023-04-10T18:48:46.156" v="535"/>
          <ac:spMkLst>
            <pc:docMk/>
            <pc:sldMk cId="1295110165" sldId="297"/>
            <ac:spMk id="7" creationId="{F52C48DC-7BE3-F349-9D7E-74A277B4CFF6}"/>
          </ac:spMkLst>
        </pc:spChg>
        <pc:spChg chg="del">
          <ac:chgData name="Laura Oathout" userId="6ff55ba14486fe89" providerId="LiveId" clId="{A3310132-2057-4A1E-9C9E-7D3BC2C8235F}" dt="2023-04-10T18:48:46.180" v="573"/>
          <ac:spMkLst>
            <pc:docMk/>
            <pc:sldMk cId="1295110165" sldId="297"/>
            <ac:spMk id="44" creationId="{8A100447-5320-879E-FD20-2E209D67CF67}"/>
          </ac:spMkLst>
        </pc:spChg>
        <pc:spChg chg="del">
          <ac:chgData name="Laura Oathout" userId="6ff55ba14486fe89" providerId="LiveId" clId="{A3310132-2057-4A1E-9C9E-7D3BC2C8235F}" dt="2023-04-10T18:48:46.167" v="547"/>
          <ac:spMkLst>
            <pc:docMk/>
            <pc:sldMk cId="1295110165" sldId="297"/>
            <ac:spMk id="66" creationId="{450660E4-BD4D-72A7-0B7E-4DF55AECBF91}"/>
          </ac:spMkLst>
        </pc:spChg>
        <pc:grpChg chg="del">
          <ac:chgData name="Laura Oathout" userId="6ff55ba14486fe89" providerId="LiveId" clId="{A3310132-2057-4A1E-9C9E-7D3BC2C8235F}" dt="2023-04-10T18:48:46.170" v="551"/>
          <ac:grpSpMkLst>
            <pc:docMk/>
            <pc:sldMk cId="1295110165" sldId="297"/>
            <ac:grpSpMk id="62" creationId="{1FBFA277-5CFB-9377-0D0D-2F6C702DD025}"/>
          </ac:grpSpMkLst>
        </pc:grpChg>
        <pc:grpChg chg="del">
          <ac:chgData name="Laura Oathout" userId="6ff55ba14486fe89" providerId="LiveId" clId="{A3310132-2057-4A1E-9C9E-7D3BC2C8235F}" dt="2023-04-10T18:48:46.170" v="553"/>
          <ac:grpSpMkLst>
            <pc:docMk/>
            <pc:sldMk cId="1295110165" sldId="297"/>
            <ac:grpSpMk id="78" creationId="{8F846A21-A7E7-C337-C13C-EDABBD8F8874}"/>
          </ac:grpSpMkLst>
        </pc:grpChg>
        <pc:picChg chg="del">
          <ac:chgData name="Laura Oathout" userId="6ff55ba14486fe89" providerId="LiveId" clId="{A3310132-2057-4A1E-9C9E-7D3BC2C8235F}" dt="2023-04-10T18:48:46.173" v="559"/>
          <ac:picMkLst>
            <pc:docMk/>
            <pc:sldMk cId="1295110165" sldId="297"/>
            <ac:picMk id="3" creationId="{D74B6F38-7E75-8865-BED6-DBDD528E0ECF}"/>
          </ac:picMkLst>
        </pc:picChg>
        <pc:picChg chg="del">
          <ac:chgData name="Laura Oathout" userId="6ff55ba14486fe89" providerId="LiveId" clId="{A3310132-2057-4A1E-9C9E-7D3BC2C8235F}" dt="2023-04-10T18:48:46.173" v="563"/>
          <ac:picMkLst>
            <pc:docMk/>
            <pc:sldMk cId="1295110165" sldId="297"/>
            <ac:picMk id="10" creationId="{3BFC75B3-93DB-7A46-255E-31EDE709C725}"/>
          </ac:picMkLst>
        </pc:picChg>
        <pc:picChg chg="del">
          <ac:chgData name="Laura Oathout" userId="6ff55ba14486fe89" providerId="LiveId" clId="{A3310132-2057-4A1E-9C9E-7D3BC2C8235F}" dt="2023-04-10T18:48:46.165" v="541"/>
          <ac:picMkLst>
            <pc:docMk/>
            <pc:sldMk cId="1295110165" sldId="297"/>
            <ac:picMk id="13" creationId="{3B2EF6C0-0DE3-F9E2-C433-EDA38C0C372E}"/>
          </ac:picMkLst>
        </pc:picChg>
        <pc:picChg chg="del">
          <ac:chgData name="Laura Oathout" userId="6ff55ba14486fe89" providerId="LiveId" clId="{A3310132-2057-4A1E-9C9E-7D3BC2C8235F}" dt="2023-04-10T18:48:46.163" v="539"/>
          <ac:picMkLst>
            <pc:docMk/>
            <pc:sldMk cId="1295110165" sldId="297"/>
            <ac:picMk id="15" creationId="{7DB1D393-9271-5D26-B422-4735BBE3A169}"/>
          </ac:picMkLst>
        </pc:picChg>
        <pc:picChg chg="del">
          <ac:chgData name="Laura Oathout" userId="6ff55ba14486fe89" providerId="LiveId" clId="{A3310132-2057-4A1E-9C9E-7D3BC2C8235F}" dt="2023-04-10T18:48:46.180" v="571"/>
          <ac:picMkLst>
            <pc:docMk/>
            <pc:sldMk cId="1295110165" sldId="297"/>
            <ac:picMk id="39" creationId="{3BD64B61-19A2-A72F-E7C5-0BABB27411E4}"/>
          </ac:picMkLst>
        </pc:picChg>
        <pc:picChg chg="del">
          <ac:chgData name="Laura Oathout" userId="6ff55ba14486fe89" providerId="LiveId" clId="{A3310132-2057-4A1E-9C9E-7D3BC2C8235F}" dt="2023-04-10T18:48:46.178" v="567"/>
          <ac:picMkLst>
            <pc:docMk/>
            <pc:sldMk cId="1295110165" sldId="297"/>
            <ac:picMk id="41" creationId="{E069A5E9-B497-F419-417F-B3D8674454B7}"/>
          </ac:picMkLst>
        </pc:picChg>
        <pc:picChg chg="del">
          <ac:chgData name="Laura Oathout" userId="6ff55ba14486fe89" providerId="LiveId" clId="{A3310132-2057-4A1E-9C9E-7D3BC2C8235F}" dt="2023-04-10T18:48:46.180" v="569"/>
          <ac:picMkLst>
            <pc:docMk/>
            <pc:sldMk cId="1295110165" sldId="297"/>
            <ac:picMk id="43" creationId="{EA2BB2FF-E720-8F3B-49BD-6F1C7F36F30A}"/>
          </ac:picMkLst>
        </pc:picChg>
        <pc:picChg chg="del">
          <ac:chgData name="Laura Oathout" userId="6ff55ba14486fe89" providerId="LiveId" clId="{A3310132-2057-4A1E-9C9E-7D3BC2C8235F}" dt="2023-04-10T18:48:46.178" v="565"/>
          <ac:picMkLst>
            <pc:docMk/>
            <pc:sldMk cId="1295110165" sldId="297"/>
            <ac:picMk id="48" creationId="{8442EAB1-C45E-78F9-31C0-88D5A1187302}"/>
          </ac:picMkLst>
        </pc:picChg>
        <pc:picChg chg="del">
          <ac:chgData name="Laura Oathout" userId="6ff55ba14486fe89" providerId="LiveId" clId="{A3310132-2057-4A1E-9C9E-7D3BC2C8235F}" dt="2023-04-10T18:48:46.165" v="543"/>
          <ac:picMkLst>
            <pc:docMk/>
            <pc:sldMk cId="1295110165" sldId="297"/>
            <ac:picMk id="55" creationId="{73455917-44A3-D6BD-B73A-19F785148C24}"/>
          </ac:picMkLst>
        </pc:picChg>
        <pc:picChg chg="del">
          <ac:chgData name="Laura Oathout" userId="6ff55ba14486fe89" providerId="LiveId" clId="{A3310132-2057-4A1E-9C9E-7D3BC2C8235F}" dt="2023-04-10T18:48:46.167" v="545"/>
          <ac:picMkLst>
            <pc:docMk/>
            <pc:sldMk cId="1295110165" sldId="297"/>
            <ac:picMk id="58" creationId="{0E8C99D8-4851-9897-3A6A-7BA3329C63CB}"/>
          </ac:picMkLst>
        </pc:picChg>
        <pc:picChg chg="del">
          <ac:chgData name="Laura Oathout" userId="6ff55ba14486fe89" providerId="LiveId" clId="{A3310132-2057-4A1E-9C9E-7D3BC2C8235F}" dt="2023-04-10T18:48:46.169" v="549"/>
          <ac:picMkLst>
            <pc:docMk/>
            <pc:sldMk cId="1295110165" sldId="297"/>
            <ac:picMk id="61" creationId="{9B3C8A00-0724-643D-69E5-84531A8FF0BD}"/>
          </ac:picMkLst>
        </pc:picChg>
        <pc:picChg chg="del">
          <ac:chgData name="Laura Oathout" userId="6ff55ba14486fe89" providerId="LiveId" clId="{A3310132-2057-4A1E-9C9E-7D3BC2C8235F}" dt="2023-04-10T18:48:46.170" v="555"/>
          <ac:picMkLst>
            <pc:docMk/>
            <pc:sldMk cId="1295110165" sldId="297"/>
            <ac:picMk id="83" creationId="{FBF7DA68-4933-0389-1308-6696304196BF}"/>
          </ac:picMkLst>
        </pc:picChg>
        <pc:picChg chg="del">
          <ac:chgData name="Laura Oathout" userId="6ff55ba14486fe89" providerId="LiveId" clId="{A3310132-2057-4A1E-9C9E-7D3BC2C8235F}" dt="2023-04-10T18:48:46.172" v="557"/>
          <ac:picMkLst>
            <pc:docMk/>
            <pc:sldMk cId="1295110165" sldId="297"/>
            <ac:picMk id="85" creationId="{15691571-7B64-DAB4-97B0-B9282415BBD2}"/>
          </ac:picMkLst>
        </pc:picChg>
      </pc:sldChg>
      <pc:sldChg chg="delSp mod setBg">
        <pc:chgData name="Laura Oathout" userId="6ff55ba14486fe89" providerId="LiveId" clId="{A3310132-2057-4A1E-9C9E-7D3BC2C8235F}" dt="2023-04-10T18:48:46.325" v="669"/>
        <pc:sldMkLst>
          <pc:docMk/>
          <pc:sldMk cId="2010615448" sldId="308"/>
        </pc:sldMkLst>
        <pc:spChg chg="del">
          <ac:chgData name="Laura Oathout" userId="6ff55ba14486fe89" providerId="LiveId" clId="{A3310132-2057-4A1E-9C9E-7D3BC2C8235F}" dt="2023-04-10T18:48:46.277" v="631"/>
          <ac:spMkLst>
            <pc:docMk/>
            <pc:sldMk cId="2010615448" sldId="308"/>
            <ac:spMk id="6" creationId="{00000000-0000-0000-0000-000000000000}"/>
          </ac:spMkLst>
        </pc:spChg>
        <pc:spChg chg="del">
          <ac:chgData name="Laura Oathout" userId="6ff55ba14486fe89" providerId="LiveId" clId="{A3310132-2057-4A1E-9C9E-7D3BC2C8235F}" dt="2023-04-10T18:48:46.269" v="629"/>
          <ac:spMkLst>
            <pc:docMk/>
            <pc:sldMk cId="2010615448" sldId="308"/>
            <ac:spMk id="7" creationId="{F52C48DC-7BE3-F349-9D7E-74A277B4CFF6}"/>
          </ac:spMkLst>
        </pc:spChg>
        <pc:spChg chg="del">
          <ac:chgData name="Laura Oathout" userId="6ff55ba14486fe89" providerId="LiveId" clId="{A3310132-2057-4A1E-9C9E-7D3BC2C8235F}" dt="2023-04-10T18:48:46.299" v="665"/>
          <ac:spMkLst>
            <pc:docMk/>
            <pc:sldMk cId="2010615448" sldId="308"/>
            <ac:spMk id="11" creationId="{E6B18E79-2B0B-9D9B-5FF8-80C55B97EADD}"/>
          </ac:spMkLst>
        </pc:spChg>
        <pc:spChg chg="del">
          <ac:chgData name="Laura Oathout" userId="6ff55ba14486fe89" providerId="LiveId" clId="{A3310132-2057-4A1E-9C9E-7D3BC2C8235F}" dt="2023-04-10T18:48:46.300" v="667"/>
          <ac:spMkLst>
            <pc:docMk/>
            <pc:sldMk cId="2010615448" sldId="308"/>
            <ac:spMk id="14" creationId="{A5A90AD2-924B-4424-D3BD-108A001ABE1A}"/>
          </ac:spMkLst>
        </pc:spChg>
        <pc:spChg chg="del">
          <ac:chgData name="Laura Oathout" userId="6ff55ba14486fe89" providerId="LiveId" clId="{A3310132-2057-4A1E-9C9E-7D3BC2C8235F}" dt="2023-04-10T18:48:46.277" v="635"/>
          <ac:spMkLst>
            <pc:docMk/>
            <pc:sldMk cId="2010615448" sldId="308"/>
            <ac:spMk id="31" creationId="{00000000-0000-0000-0000-000000000000}"/>
          </ac:spMkLst>
        </pc:spChg>
        <pc:spChg chg="del">
          <ac:chgData name="Laura Oathout" userId="6ff55ba14486fe89" providerId="LiveId" clId="{A3310132-2057-4A1E-9C9E-7D3BC2C8235F}" dt="2023-04-10T18:48:46.285" v="643"/>
          <ac:spMkLst>
            <pc:docMk/>
            <pc:sldMk cId="2010615448" sldId="308"/>
            <ac:spMk id="66" creationId="{450660E4-BD4D-72A7-0B7E-4DF55AECBF91}"/>
          </ac:spMkLst>
        </pc:spChg>
        <pc:grpChg chg="del">
          <ac:chgData name="Laura Oathout" userId="6ff55ba14486fe89" providerId="LiveId" clId="{A3310132-2057-4A1E-9C9E-7D3BC2C8235F}" dt="2023-04-10T18:48:46.287" v="647"/>
          <ac:grpSpMkLst>
            <pc:docMk/>
            <pc:sldMk cId="2010615448" sldId="308"/>
            <ac:grpSpMk id="62" creationId="{1FBFA277-5CFB-9377-0D0D-2F6C702DD025}"/>
          </ac:grpSpMkLst>
        </pc:grpChg>
        <pc:grpChg chg="del">
          <ac:chgData name="Laura Oathout" userId="6ff55ba14486fe89" providerId="LiveId" clId="{A3310132-2057-4A1E-9C9E-7D3BC2C8235F}" dt="2023-04-10T18:48:46.288" v="649"/>
          <ac:grpSpMkLst>
            <pc:docMk/>
            <pc:sldMk cId="2010615448" sldId="308"/>
            <ac:grpSpMk id="78" creationId="{8F846A21-A7E7-C337-C13C-EDABBD8F8874}"/>
          </ac:grpSpMkLst>
        </pc:grpChg>
        <pc:picChg chg="del">
          <ac:chgData name="Laura Oathout" userId="6ff55ba14486fe89" providerId="LiveId" clId="{A3310132-2057-4A1E-9C9E-7D3BC2C8235F}" dt="2023-04-10T18:48:46.277" v="637"/>
          <ac:picMkLst>
            <pc:docMk/>
            <pc:sldMk cId="2010615448" sldId="308"/>
            <ac:picMk id="13" creationId="{3B2EF6C0-0DE3-F9E2-C433-EDA38C0C372E}"/>
          </ac:picMkLst>
        </pc:picChg>
        <pc:picChg chg="del">
          <ac:chgData name="Laura Oathout" userId="6ff55ba14486fe89" providerId="LiveId" clId="{A3310132-2057-4A1E-9C9E-7D3BC2C8235F}" dt="2023-04-10T18:48:46.277" v="633"/>
          <ac:picMkLst>
            <pc:docMk/>
            <pc:sldMk cId="2010615448" sldId="308"/>
            <ac:picMk id="15" creationId="{7DB1D393-9271-5D26-B422-4735BBE3A169}"/>
          </ac:picMkLst>
        </pc:picChg>
        <pc:picChg chg="del">
          <ac:chgData name="Laura Oathout" userId="6ff55ba14486fe89" providerId="LiveId" clId="{A3310132-2057-4A1E-9C9E-7D3BC2C8235F}" dt="2023-04-10T18:48:46.291" v="655"/>
          <ac:picMkLst>
            <pc:docMk/>
            <pc:sldMk cId="2010615448" sldId="308"/>
            <ac:picMk id="17" creationId="{D71E2CD4-5E7B-3C5A-D915-F02FBBD89703}"/>
          </ac:picMkLst>
        </pc:picChg>
        <pc:picChg chg="del">
          <ac:chgData name="Laura Oathout" userId="6ff55ba14486fe89" providerId="LiveId" clId="{A3310132-2057-4A1E-9C9E-7D3BC2C8235F}" dt="2023-04-10T18:48:46.298" v="663"/>
          <ac:picMkLst>
            <pc:docMk/>
            <pc:sldMk cId="2010615448" sldId="308"/>
            <ac:picMk id="39" creationId="{3BD64B61-19A2-A72F-E7C5-0BABB27411E4}"/>
          </ac:picMkLst>
        </pc:picChg>
        <pc:picChg chg="del">
          <ac:chgData name="Laura Oathout" userId="6ff55ba14486fe89" providerId="LiveId" clId="{A3310132-2057-4A1E-9C9E-7D3BC2C8235F}" dt="2023-04-10T18:48:46.296" v="659"/>
          <ac:picMkLst>
            <pc:docMk/>
            <pc:sldMk cId="2010615448" sldId="308"/>
            <ac:picMk id="41" creationId="{E069A5E9-B497-F419-417F-B3D8674454B7}"/>
          </ac:picMkLst>
        </pc:picChg>
        <pc:picChg chg="del">
          <ac:chgData name="Laura Oathout" userId="6ff55ba14486fe89" providerId="LiveId" clId="{A3310132-2057-4A1E-9C9E-7D3BC2C8235F}" dt="2023-04-10T18:48:46.296" v="661"/>
          <ac:picMkLst>
            <pc:docMk/>
            <pc:sldMk cId="2010615448" sldId="308"/>
            <ac:picMk id="43" creationId="{EA2BB2FF-E720-8F3B-49BD-6F1C7F36F30A}"/>
          </ac:picMkLst>
        </pc:picChg>
        <pc:picChg chg="del">
          <ac:chgData name="Laura Oathout" userId="6ff55ba14486fe89" providerId="LiveId" clId="{A3310132-2057-4A1E-9C9E-7D3BC2C8235F}" dt="2023-04-10T18:48:46.293" v="657"/>
          <ac:picMkLst>
            <pc:docMk/>
            <pc:sldMk cId="2010615448" sldId="308"/>
            <ac:picMk id="48" creationId="{8442EAB1-C45E-78F9-31C0-88D5A1187302}"/>
          </ac:picMkLst>
        </pc:picChg>
        <pc:picChg chg="del">
          <ac:chgData name="Laura Oathout" userId="6ff55ba14486fe89" providerId="LiveId" clId="{A3310132-2057-4A1E-9C9E-7D3BC2C8235F}" dt="2023-04-10T18:48:46.277" v="639"/>
          <ac:picMkLst>
            <pc:docMk/>
            <pc:sldMk cId="2010615448" sldId="308"/>
            <ac:picMk id="55" creationId="{73455917-44A3-D6BD-B73A-19F785148C24}"/>
          </ac:picMkLst>
        </pc:picChg>
        <pc:picChg chg="del">
          <ac:chgData name="Laura Oathout" userId="6ff55ba14486fe89" providerId="LiveId" clId="{A3310132-2057-4A1E-9C9E-7D3BC2C8235F}" dt="2023-04-10T18:48:46.283" v="641"/>
          <ac:picMkLst>
            <pc:docMk/>
            <pc:sldMk cId="2010615448" sldId="308"/>
            <ac:picMk id="58" creationId="{0E8C99D8-4851-9897-3A6A-7BA3329C63CB}"/>
          </ac:picMkLst>
        </pc:picChg>
        <pc:picChg chg="del">
          <ac:chgData name="Laura Oathout" userId="6ff55ba14486fe89" providerId="LiveId" clId="{A3310132-2057-4A1E-9C9E-7D3BC2C8235F}" dt="2023-04-10T18:48:46.285" v="645"/>
          <ac:picMkLst>
            <pc:docMk/>
            <pc:sldMk cId="2010615448" sldId="308"/>
            <ac:picMk id="61" creationId="{9B3C8A00-0724-643D-69E5-84531A8FF0BD}"/>
          </ac:picMkLst>
        </pc:picChg>
        <pc:picChg chg="del">
          <ac:chgData name="Laura Oathout" userId="6ff55ba14486fe89" providerId="LiveId" clId="{A3310132-2057-4A1E-9C9E-7D3BC2C8235F}" dt="2023-04-10T18:48:46.290" v="651"/>
          <ac:picMkLst>
            <pc:docMk/>
            <pc:sldMk cId="2010615448" sldId="308"/>
            <ac:picMk id="83" creationId="{FBF7DA68-4933-0389-1308-6696304196BF}"/>
          </ac:picMkLst>
        </pc:picChg>
        <pc:picChg chg="del">
          <ac:chgData name="Laura Oathout" userId="6ff55ba14486fe89" providerId="LiveId" clId="{A3310132-2057-4A1E-9C9E-7D3BC2C8235F}" dt="2023-04-10T18:48:46.291" v="653"/>
          <ac:picMkLst>
            <pc:docMk/>
            <pc:sldMk cId="2010615448" sldId="308"/>
            <ac:picMk id="85" creationId="{15691571-7B64-DAB4-97B0-B9282415BBD2}"/>
          </ac:picMkLst>
        </pc:picChg>
      </pc:sldChg>
      <pc:sldChg chg="delSp mod setBg">
        <pc:chgData name="Laura Oathout" userId="6ff55ba14486fe89" providerId="LiveId" clId="{A3310132-2057-4A1E-9C9E-7D3BC2C8235F}" dt="2023-04-10T18:48:46.269" v="627"/>
        <pc:sldMkLst>
          <pc:docMk/>
          <pc:sldMk cId="2940555927" sldId="309"/>
        </pc:sldMkLst>
        <pc:spChg chg="del">
          <ac:chgData name="Laura Oathout" userId="6ff55ba14486fe89" providerId="LiveId" clId="{A3310132-2057-4A1E-9C9E-7D3BC2C8235F}" dt="2023-04-10T18:48:46.242" v="625"/>
          <ac:spMkLst>
            <pc:docMk/>
            <pc:sldMk cId="2940555927" sldId="309"/>
            <ac:spMk id="2" creationId="{6A3032E6-E1CC-128B-A139-19F86359E6C6}"/>
          </ac:spMkLst>
        </pc:spChg>
        <pc:spChg chg="del">
          <ac:chgData name="Laura Oathout" userId="6ff55ba14486fe89" providerId="LiveId" clId="{A3310132-2057-4A1E-9C9E-7D3BC2C8235F}" dt="2023-04-10T18:48:46.226" v="607"/>
          <ac:spMkLst>
            <pc:docMk/>
            <pc:sldMk cId="2940555927" sldId="309"/>
            <ac:spMk id="4" creationId="{B34A3918-989B-DA1B-7EE6-2512F32C0C9F}"/>
          </ac:spMkLst>
        </pc:spChg>
        <pc:spChg chg="del">
          <ac:chgData name="Laura Oathout" userId="6ff55ba14486fe89" providerId="LiveId" clId="{A3310132-2057-4A1E-9C9E-7D3BC2C8235F}" dt="2023-04-10T18:48:46.238" v="619"/>
          <ac:spMkLst>
            <pc:docMk/>
            <pc:sldMk cId="2940555927" sldId="309"/>
            <ac:spMk id="5" creationId="{8AD0ADF7-D090-F5D0-A2FC-1E06BBFB438A}"/>
          </ac:spMkLst>
        </pc:spChg>
        <pc:spChg chg="del">
          <ac:chgData name="Laura Oathout" userId="6ff55ba14486fe89" providerId="LiveId" clId="{A3310132-2057-4A1E-9C9E-7D3BC2C8235F}" dt="2023-04-10T18:48:46.210" v="583"/>
          <ac:spMkLst>
            <pc:docMk/>
            <pc:sldMk cId="2940555927" sldId="309"/>
            <ac:spMk id="6" creationId="{00000000-0000-0000-0000-000000000000}"/>
          </ac:spMkLst>
        </pc:spChg>
        <pc:spChg chg="del">
          <ac:chgData name="Laura Oathout" userId="6ff55ba14486fe89" providerId="LiveId" clId="{A3310132-2057-4A1E-9C9E-7D3BC2C8235F}" dt="2023-04-10T18:48:46.208" v="581"/>
          <ac:spMkLst>
            <pc:docMk/>
            <pc:sldMk cId="2940555927" sldId="309"/>
            <ac:spMk id="7" creationId="{F52C48DC-7BE3-F349-9D7E-74A277B4CFF6}"/>
          </ac:spMkLst>
        </pc:spChg>
        <pc:spChg chg="del">
          <ac:chgData name="Laura Oathout" userId="6ff55ba14486fe89" providerId="LiveId" clId="{A3310132-2057-4A1E-9C9E-7D3BC2C8235F}" dt="2023-04-10T18:48:46.239" v="621"/>
          <ac:spMkLst>
            <pc:docMk/>
            <pc:sldMk cId="2940555927" sldId="309"/>
            <ac:spMk id="11" creationId="{E6B18E79-2B0B-9D9B-5FF8-80C55B97EADD}"/>
          </ac:spMkLst>
        </pc:spChg>
        <pc:spChg chg="del">
          <ac:chgData name="Laura Oathout" userId="6ff55ba14486fe89" providerId="LiveId" clId="{A3310132-2057-4A1E-9C9E-7D3BC2C8235F}" dt="2023-04-10T18:48:46.241" v="623"/>
          <ac:spMkLst>
            <pc:docMk/>
            <pc:sldMk cId="2940555927" sldId="309"/>
            <ac:spMk id="12" creationId="{0D39366D-2EBC-77FF-41B0-B4D748253F75}"/>
          </ac:spMkLst>
        </pc:spChg>
        <pc:spChg chg="del">
          <ac:chgData name="Laura Oathout" userId="6ff55ba14486fe89" providerId="LiveId" clId="{A3310132-2057-4A1E-9C9E-7D3BC2C8235F}" dt="2023-04-10T18:48:46.218" v="593"/>
          <ac:spMkLst>
            <pc:docMk/>
            <pc:sldMk cId="2940555927" sldId="309"/>
            <ac:spMk id="66" creationId="{450660E4-BD4D-72A7-0B7E-4DF55AECBF91}"/>
          </ac:spMkLst>
        </pc:spChg>
        <pc:grpChg chg="del">
          <ac:chgData name="Laura Oathout" userId="6ff55ba14486fe89" providerId="LiveId" clId="{A3310132-2057-4A1E-9C9E-7D3BC2C8235F}" dt="2023-04-10T18:48:46.222" v="597"/>
          <ac:grpSpMkLst>
            <pc:docMk/>
            <pc:sldMk cId="2940555927" sldId="309"/>
            <ac:grpSpMk id="62" creationId="{1FBFA277-5CFB-9377-0D0D-2F6C702DD025}"/>
          </ac:grpSpMkLst>
        </pc:grpChg>
        <pc:grpChg chg="del">
          <ac:chgData name="Laura Oathout" userId="6ff55ba14486fe89" providerId="LiveId" clId="{A3310132-2057-4A1E-9C9E-7D3BC2C8235F}" dt="2023-04-10T18:48:46.224" v="599"/>
          <ac:grpSpMkLst>
            <pc:docMk/>
            <pc:sldMk cId="2940555927" sldId="309"/>
            <ac:grpSpMk id="78" creationId="{8F846A21-A7E7-C337-C13C-EDABBD8F8874}"/>
          </ac:grpSpMkLst>
        </pc:grpChg>
        <pc:picChg chg="del">
          <ac:chgData name="Laura Oathout" userId="6ff55ba14486fe89" providerId="LiveId" clId="{A3310132-2057-4A1E-9C9E-7D3BC2C8235F}" dt="2023-04-10T18:48:46.226" v="605"/>
          <ac:picMkLst>
            <pc:docMk/>
            <pc:sldMk cId="2940555927" sldId="309"/>
            <ac:picMk id="3" creationId="{D74B6F38-7E75-8865-BED6-DBDD528E0ECF}"/>
          </ac:picMkLst>
        </pc:picChg>
        <pc:picChg chg="del">
          <ac:chgData name="Laura Oathout" userId="6ff55ba14486fe89" providerId="LiveId" clId="{A3310132-2057-4A1E-9C9E-7D3BC2C8235F}" dt="2023-04-10T18:48:46.231" v="609"/>
          <ac:picMkLst>
            <pc:docMk/>
            <pc:sldMk cId="2940555927" sldId="309"/>
            <ac:picMk id="10" creationId="{3BFC75B3-93DB-7A46-255E-31EDE709C725}"/>
          </ac:picMkLst>
        </pc:picChg>
        <pc:picChg chg="del">
          <ac:chgData name="Laura Oathout" userId="6ff55ba14486fe89" providerId="LiveId" clId="{A3310132-2057-4A1E-9C9E-7D3BC2C8235F}" dt="2023-04-10T18:48:46.215" v="587"/>
          <ac:picMkLst>
            <pc:docMk/>
            <pc:sldMk cId="2940555927" sldId="309"/>
            <ac:picMk id="13" creationId="{3B2EF6C0-0DE3-F9E2-C433-EDA38C0C372E}"/>
          </ac:picMkLst>
        </pc:picChg>
        <pc:picChg chg="del">
          <ac:chgData name="Laura Oathout" userId="6ff55ba14486fe89" providerId="LiveId" clId="{A3310132-2057-4A1E-9C9E-7D3BC2C8235F}" dt="2023-04-10T18:48:46.210" v="585"/>
          <ac:picMkLst>
            <pc:docMk/>
            <pc:sldMk cId="2940555927" sldId="309"/>
            <ac:picMk id="15" creationId="{7DB1D393-9271-5D26-B422-4735BBE3A169}"/>
          </ac:picMkLst>
        </pc:picChg>
        <pc:picChg chg="del">
          <ac:chgData name="Laura Oathout" userId="6ff55ba14486fe89" providerId="LiveId" clId="{A3310132-2057-4A1E-9C9E-7D3BC2C8235F}" dt="2023-04-10T18:48:46.236" v="617"/>
          <ac:picMkLst>
            <pc:docMk/>
            <pc:sldMk cId="2940555927" sldId="309"/>
            <ac:picMk id="39" creationId="{3BD64B61-19A2-A72F-E7C5-0BABB27411E4}"/>
          </ac:picMkLst>
        </pc:picChg>
        <pc:picChg chg="del">
          <ac:chgData name="Laura Oathout" userId="6ff55ba14486fe89" providerId="LiveId" clId="{A3310132-2057-4A1E-9C9E-7D3BC2C8235F}" dt="2023-04-10T18:48:46.233" v="613"/>
          <ac:picMkLst>
            <pc:docMk/>
            <pc:sldMk cId="2940555927" sldId="309"/>
            <ac:picMk id="41" creationId="{E069A5E9-B497-F419-417F-B3D8674454B7}"/>
          </ac:picMkLst>
        </pc:picChg>
        <pc:picChg chg="del">
          <ac:chgData name="Laura Oathout" userId="6ff55ba14486fe89" providerId="LiveId" clId="{A3310132-2057-4A1E-9C9E-7D3BC2C8235F}" dt="2023-04-10T18:48:46.233" v="615"/>
          <ac:picMkLst>
            <pc:docMk/>
            <pc:sldMk cId="2940555927" sldId="309"/>
            <ac:picMk id="43" creationId="{EA2BB2FF-E720-8F3B-49BD-6F1C7F36F30A}"/>
          </ac:picMkLst>
        </pc:picChg>
        <pc:picChg chg="del">
          <ac:chgData name="Laura Oathout" userId="6ff55ba14486fe89" providerId="LiveId" clId="{A3310132-2057-4A1E-9C9E-7D3BC2C8235F}" dt="2023-04-10T18:48:46.232" v="611"/>
          <ac:picMkLst>
            <pc:docMk/>
            <pc:sldMk cId="2940555927" sldId="309"/>
            <ac:picMk id="48" creationId="{8442EAB1-C45E-78F9-31C0-88D5A1187302}"/>
          </ac:picMkLst>
        </pc:picChg>
        <pc:picChg chg="del">
          <ac:chgData name="Laura Oathout" userId="6ff55ba14486fe89" providerId="LiveId" clId="{A3310132-2057-4A1E-9C9E-7D3BC2C8235F}" dt="2023-04-10T18:48:46.216" v="589"/>
          <ac:picMkLst>
            <pc:docMk/>
            <pc:sldMk cId="2940555927" sldId="309"/>
            <ac:picMk id="55" creationId="{73455917-44A3-D6BD-B73A-19F785148C24}"/>
          </ac:picMkLst>
        </pc:picChg>
        <pc:picChg chg="del">
          <ac:chgData name="Laura Oathout" userId="6ff55ba14486fe89" providerId="LiveId" clId="{A3310132-2057-4A1E-9C9E-7D3BC2C8235F}" dt="2023-04-10T18:48:46.218" v="591"/>
          <ac:picMkLst>
            <pc:docMk/>
            <pc:sldMk cId="2940555927" sldId="309"/>
            <ac:picMk id="58" creationId="{0E8C99D8-4851-9897-3A6A-7BA3329C63CB}"/>
          </ac:picMkLst>
        </pc:picChg>
        <pc:picChg chg="del">
          <ac:chgData name="Laura Oathout" userId="6ff55ba14486fe89" providerId="LiveId" clId="{A3310132-2057-4A1E-9C9E-7D3BC2C8235F}" dt="2023-04-10T18:48:46.221" v="595"/>
          <ac:picMkLst>
            <pc:docMk/>
            <pc:sldMk cId="2940555927" sldId="309"/>
            <ac:picMk id="61" creationId="{9B3C8A00-0724-643D-69E5-84531A8FF0BD}"/>
          </ac:picMkLst>
        </pc:picChg>
        <pc:picChg chg="del">
          <ac:chgData name="Laura Oathout" userId="6ff55ba14486fe89" providerId="LiveId" clId="{A3310132-2057-4A1E-9C9E-7D3BC2C8235F}" dt="2023-04-10T18:48:46.224" v="601"/>
          <ac:picMkLst>
            <pc:docMk/>
            <pc:sldMk cId="2940555927" sldId="309"/>
            <ac:picMk id="83" creationId="{FBF7DA68-4933-0389-1308-6696304196BF}"/>
          </ac:picMkLst>
        </pc:picChg>
        <pc:picChg chg="del">
          <ac:chgData name="Laura Oathout" userId="6ff55ba14486fe89" providerId="LiveId" clId="{A3310132-2057-4A1E-9C9E-7D3BC2C8235F}" dt="2023-04-10T18:48:46.226" v="603"/>
          <ac:picMkLst>
            <pc:docMk/>
            <pc:sldMk cId="2940555927" sldId="309"/>
            <ac:picMk id="85" creationId="{15691571-7B64-DAB4-97B0-B9282415BBD2}"/>
          </ac:picMkLst>
        </pc:picChg>
      </pc:sldChg>
      <pc:sldChg chg="delSp mod setBg">
        <pc:chgData name="Laura Oathout" userId="6ff55ba14486fe89" providerId="LiveId" clId="{A3310132-2057-4A1E-9C9E-7D3BC2C8235F}" dt="2023-04-10T18:48:46.364" v="709"/>
        <pc:sldMkLst>
          <pc:docMk/>
          <pc:sldMk cId="1349822800" sldId="310"/>
        </pc:sldMkLst>
        <pc:spChg chg="del">
          <ac:chgData name="Laura Oathout" userId="6ff55ba14486fe89" providerId="LiveId" clId="{A3310132-2057-4A1E-9C9E-7D3BC2C8235F}" dt="2023-04-10T18:48:46.331" v="673"/>
          <ac:spMkLst>
            <pc:docMk/>
            <pc:sldMk cId="1349822800" sldId="310"/>
            <ac:spMk id="6" creationId="{00000000-0000-0000-0000-000000000000}"/>
          </ac:spMkLst>
        </pc:spChg>
        <pc:spChg chg="del">
          <ac:chgData name="Laura Oathout" userId="6ff55ba14486fe89" providerId="LiveId" clId="{A3310132-2057-4A1E-9C9E-7D3BC2C8235F}" dt="2023-04-10T18:48:46.325" v="671"/>
          <ac:spMkLst>
            <pc:docMk/>
            <pc:sldMk cId="1349822800" sldId="310"/>
            <ac:spMk id="7" creationId="{F52C48DC-7BE3-F349-9D7E-74A277B4CFF6}"/>
          </ac:spMkLst>
        </pc:spChg>
        <pc:spChg chg="del">
          <ac:chgData name="Laura Oathout" userId="6ff55ba14486fe89" providerId="LiveId" clId="{A3310132-2057-4A1E-9C9E-7D3BC2C8235F}" dt="2023-04-10T18:48:46.351" v="707"/>
          <ac:spMkLst>
            <pc:docMk/>
            <pc:sldMk cId="1349822800" sldId="310"/>
            <ac:spMk id="11" creationId="{E6B18E79-2B0B-9D9B-5FF8-80C55B97EADD}"/>
          </ac:spMkLst>
        </pc:spChg>
        <pc:spChg chg="del">
          <ac:chgData name="Laura Oathout" userId="6ff55ba14486fe89" providerId="LiveId" clId="{A3310132-2057-4A1E-9C9E-7D3BC2C8235F}" dt="2023-04-10T18:48:46.331" v="677"/>
          <ac:spMkLst>
            <pc:docMk/>
            <pc:sldMk cId="1349822800" sldId="310"/>
            <ac:spMk id="31" creationId="{00000000-0000-0000-0000-000000000000}"/>
          </ac:spMkLst>
        </pc:spChg>
        <pc:spChg chg="del">
          <ac:chgData name="Laura Oathout" userId="6ff55ba14486fe89" providerId="LiveId" clId="{A3310132-2057-4A1E-9C9E-7D3BC2C8235F}" dt="2023-04-10T18:48:46.337" v="685"/>
          <ac:spMkLst>
            <pc:docMk/>
            <pc:sldMk cId="1349822800" sldId="310"/>
            <ac:spMk id="66" creationId="{450660E4-BD4D-72A7-0B7E-4DF55AECBF91}"/>
          </ac:spMkLst>
        </pc:spChg>
        <pc:grpChg chg="del">
          <ac:chgData name="Laura Oathout" userId="6ff55ba14486fe89" providerId="LiveId" clId="{A3310132-2057-4A1E-9C9E-7D3BC2C8235F}" dt="2023-04-10T18:48:46.340" v="689"/>
          <ac:grpSpMkLst>
            <pc:docMk/>
            <pc:sldMk cId="1349822800" sldId="310"/>
            <ac:grpSpMk id="62" creationId="{1FBFA277-5CFB-9377-0D0D-2F6C702DD025}"/>
          </ac:grpSpMkLst>
        </pc:grpChg>
        <pc:grpChg chg="del">
          <ac:chgData name="Laura Oathout" userId="6ff55ba14486fe89" providerId="LiveId" clId="{A3310132-2057-4A1E-9C9E-7D3BC2C8235F}" dt="2023-04-10T18:48:46.342" v="691"/>
          <ac:grpSpMkLst>
            <pc:docMk/>
            <pc:sldMk cId="1349822800" sldId="310"/>
            <ac:grpSpMk id="78" creationId="{8F846A21-A7E7-C337-C13C-EDABBD8F8874}"/>
          </ac:grpSpMkLst>
        </pc:grpChg>
        <pc:picChg chg="del">
          <ac:chgData name="Laura Oathout" userId="6ff55ba14486fe89" providerId="LiveId" clId="{A3310132-2057-4A1E-9C9E-7D3BC2C8235F}" dt="2023-04-10T18:48:46.346" v="697"/>
          <ac:picMkLst>
            <pc:docMk/>
            <pc:sldMk cId="1349822800" sldId="310"/>
            <ac:picMk id="3" creationId="{E773AAFC-3045-74E1-AC9F-14C0517CC6F8}"/>
          </ac:picMkLst>
        </pc:picChg>
        <pc:picChg chg="del">
          <ac:chgData name="Laura Oathout" userId="6ff55ba14486fe89" providerId="LiveId" clId="{A3310132-2057-4A1E-9C9E-7D3BC2C8235F}" dt="2023-04-10T18:48:46.331" v="679"/>
          <ac:picMkLst>
            <pc:docMk/>
            <pc:sldMk cId="1349822800" sldId="310"/>
            <ac:picMk id="13" creationId="{3B2EF6C0-0DE3-F9E2-C433-EDA38C0C372E}"/>
          </ac:picMkLst>
        </pc:picChg>
        <pc:picChg chg="del">
          <ac:chgData name="Laura Oathout" userId="6ff55ba14486fe89" providerId="LiveId" clId="{A3310132-2057-4A1E-9C9E-7D3BC2C8235F}" dt="2023-04-10T18:48:46.331" v="675"/>
          <ac:picMkLst>
            <pc:docMk/>
            <pc:sldMk cId="1349822800" sldId="310"/>
            <ac:picMk id="15" creationId="{7DB1D393-9271-5D26-B422-4735BBE3A169}"/>
          </ac:picMkLst>
        </pc:picChg>
        <pc:picChg chg="del">
          <ac:chgData name="Laura Oathout" userId="6ff55ba14486fe89" providerId="LiveId" clId="{A3310132-2057-4A1E-9C9E-7D3BC2C8235F}" dt="2023-04-10T18:48:46.350" v="705"/>
          <ac:picMkLst>
            <pc:docMk/>
            <pc:sldMk cId="1349822800" sldId="310"/>
            <ac:picMk id="39" creationId="{3BD64B61-19A2-A72F-E7C5-0BABB27411E4}"/>
          </ac:picMkLst>
        </pc:picChg>
        <pc:picChg chg="del">
          <ac:chgData name="Laura Oathout" userId="6ff55ba14486fe89" providerId="LiveId" clId="{A3310132-2057-4A1E-9C9E-7D3BC2C8235F}" dt="2023-04-10T18:48:46.348" v="701"/>
          <ac:picMkLst>
            <pc:docMk/>
            <pc:sldMk cId="1349822800" sldId="310"/>
            <ac:picMk id="41" creationId="{E069A5E9-B497-F419-417F-B3D8674454B7}"/>
          </ac:picMkLst>
        </pc:picChg>
        <pc:picChg chg="del">
          <ac:chgData name="Laura Oathout" userId="6ff55ba14486fe89" providerId="LiveId" clId="{A3310132-2057-4A1E-9C9E-7D3BC2C8235F}" dt="2023-04-10T18:48:46.348" v="703"/>
          <ac:picMkLst>
            <pc:docMk/>
            <pc:sldMk cId="1349822800" sldId="310"/>
            <ac:picMk id="43" creationId="{EA2BB2FF-E720-8F3B-49BD-6F1C7F36F30A}"/>
          </ac:picMkLst>
        </pc:picChg>
        <pc:picChg chg="del">
          <ac:chgData name="Laura Oathout" userId="6ff55ba14486fe89" providerId="LiveId" clId="{A3310132-2057-4A1E-9C9E-7D3BC2C8235F}" dt="2023-04-10T18:48:46.347" v="699"/>
          <ac:picMkLst>
            <pc:docMk/>
            <pc:sldMk cId="1349822800" sldId="310"/>
            <ac:picMk id="48" creationId="{8442EAB1-C45E-78F9-31C0-88D5A1187302}"/>
          </ac:picMkLst>
        </pc:picChg>
        <pc:picChg chg="del">
          <ac:chgData name="Laura Oathout" userId="6ff55ba14486fe89" providerId="LiveId" clId="{A3310132-2057-4A1E-9C9E-7D3BC2C8235F}" dt="2023-04-10T18:48:46.336" v="681"/>
          <ac:picMkLst>
            <pc:docMk/>
            <pc:sldMk cId="1349822800" sldId="310"/>
            <ac:picMk id="55" creationId="{73455917-44A3-D6BD-B73A-19F785148C24}"/>
          </ac:picMkLst>
        </pc:picChg>
        <pc:picChg chg="del">
          <ac:chgData name="Laura Oathout" userId="6ff55ba14486fe89" providerId="LiveId" clId="{A3310132-2057-4A1E-9C9E-7D3BC2C8235F}" dt="2023-04-10T18:48:46.336" v="683"/>
          <ac:picMkLst>
            <pc:docMk/>
            <pc:sldMk cId="1349822800" sldId="310"/>
            <ac:picMk id="58" creationId="{0E8C99D8-4851-9897-3A6A-7BA3329C63CB}"/>
          </ac:picMkLst>
        </pc:picChg>
        <pc:picChg chg="del">
          <ac:chgData name="Laura Oathout" userId="6ff55ba14486fe89" providerId="LiveId" clId="{A3310132-2057-4A1E-9C9E-7D3BC2C8235F}" dt="2023-04-10T18:48:46.339" v="687"/>
          <ac:picMkLst>
            <pc:docMk/>
            <pc:sldMk cId="1349822800" sldId="310"/>
            <ac:picMk id="61" creationId="{9B3C8A00-0724-643D-69E5-84531A8FF0BD}"/>
          </ac:picMkLst>
        </pc:picChg>
        <pc:picChg chg="del">
          <ac:chgData name="Laura Oathout" userId="6ff55ba14486fe89" providerId="LiveId" clId="{A3310132-2057-4A1E-9C9E-7D3BC2C8235F}" dt="2023-04-10T18:48:46.342" v="693"/>
          <ac:picMkLst>
            <pc:docMk/>
            <pc:sldMk cId="1349822800" sldId="310"/>
            <ac:picMk id="83" creationId="{FBF7DA68-4933-0389-1308-6696304196BF}"/>
          </ac:picMkLst>
        </pc:picChg>
        <pc:picChg chg="del">
          <ac:chgData name="Laura Oathout" userId="6ff55ba14486fe89" providerId="LiveId" clId="{A3310132-2057-4A1E-9C9E-7D3BC2C8235F}" dt="2023-04-10T18:48:46.342" v="695"/>
          <ac:picMkLst>
            <pc:docMk/>
            <pc:sldMk cId="1349822800" sldId="310"/>
            <ac:picMk id="85" creationId="{15691571-7B64-DAB4-97B0-B9282415BBD2}"/>
          </ac:picMkLst>
        </pc:picChg>
      </pc:sldChg>
      <pc:sldChg chg="delSp mod setBg">
        <pc:chgData name="Laura Oathout" userId="6ff55ba14486fe89" providerId="LiveId" clId="{A3310132-2057-4A1E-9C9E-7D3BC2C8235F}" dt="2023-04-10T18:48:46.417" v="751"/>
        <pc:sldMkLst>
          <pc:docMk/>
          <pc:sldMk cId="703403844" sldId="311"/>
        </pc:sldMkLst>
        <pc:spChg chg="del">
          <ac:chgData name="Laura Oathout" userId="6ff55ba14486fe89" providerId="LiveId" clId="{A3310132-2057-4A1E-9C9E-7D3BC2C8235F}" dt="2023-04-10T18:48:46.395" v="747"/>
          <ac:spMkLst>
            <pc:docMk/>
            <pc:sldMk cId="703403844" sldId="311"/>
            <ac:spMk id="2" creationId="{99B62E5F-829A-385D-7D50-A7F108075661}"/>
          </ac:spMkLst>
        </pc:spChg>
        <pc:spChg chg="del">
          <ac:chgData name="Laura Oathout" userId="6ff55ba14486fe89" providerId="LiveId" clId="{A3310132-2057-4A1E-9C9E-7D3BC2C8235F}" dt="2023-04-10T18:48:46.395" v="749"/>
          <ac:spMkLst>
            <pc:docMk/>
            <pc:sldMk cId="703403844" sldId="311"/>
            <ac:spMk id="3" creationId="{276700DA-D2FE-E83F-69E8-0FB50641CA51}"/>
          </ac:spMkLst>
        </pc:spChg>
        <pc:spChg chg="del">
          <ac:chgData name="Laura Oathout" userId="6ff55ba14486fe89" providerId="LiveId" clId="{A3310132-2057-4A1E-9C9E-7D3BC2C8235F}" dt="2023-04-10T18:48:46.364" v="713"/>
          <ac:spMkLst>
            <pc:docMk/>
            <pc:sldMk cId="703403844" sldId="311"/>
            <ac:spMk id="6" creationId="{00000000-0000-0000-0000-000000000000}"/>
          </ac:spMkLst>
        </pc:spChg>
        <pc:spChg chg="del">
          <ac:chgData name="Laura Oathout" userId="6ff55ba14486fe89" providerId="LiveId" clId="{A3310132-2057-4A1E-9C9E-7D3BC2C8235F}" dt="2023-04-10T18:48:46.364" v="711"/>
          <ac:spMkLst>
            <pc:docMk/>
            <pc:sldMk cId="703403844" sldId="311"/>
            <ac:spMk id="7" creationId="{F52C48DC-7BE3-F349-9D7E-74A277B4CFF6}"/>
          </ac:spMkLst>
        </pc:spChg>
        <pc:spChg chg="del">
          <ac:chgData name="Laura Oathout" userId="6ff55ba14486fe89" providerId="LiveId" clId="{A3310132-2057-4A1E-9C9E-7D3BC2C8235F}" dt="2023-04-10T18:48:46.380" v="717"/>
          <ac:spMkLst>
            <pc:docMk/>
            <pc:sldMk cId="703403844" sldId="311"/>
            <ac:spMk id="31" creationId="{00000000-0000-0000-0000-000000000000}"/>
          </ac:spMkLst>
        </pc:spChg>
        <pc:spChg chg="del">
          <ac:chgData name="Laura Oathout" userId="6ff55ba14486fe89" providerId="LiveId" clId="{A3310132-2057-4A1E-9C9E-7D3BC2C8235F}" dt="2023-04-10T18:48:46.383" v="725"/>
          <ac:spMkLst>
            <pc:docMk/>
            <pc:sldMk cId="703403844" sldId="311"/>
            <ac:spMk id="66" creationId="{450660E4-BD4D-72A7-0B7E-4DF55AECBF91}"/>
          </ac:spMkLst>
        </pc:spChg>
        <pc:grpChg chg="del">
          <ac:chgData name="Laura Oathout" userId="6ff55ba14486fe89" providerId="LiveId" clId="{A3310132-2057-4A1E-9C9E-7D3BC2C8235F}" dt="2023-04-10T18:48:46.385" v="729"/>
          <ac:grpSpMkLst>
            <pc:docMk/>
            <pc:sldMk cId="703403844" sldId="311"/>
            <ac:grpSpMk id="62" creationId="{1FBFA277-5CFB-9377-0D0D-2F6C702DD025}"/>
          </ac:grpSpMkLst>
        </pc:grpChg>
        <pc:grpChg chg="del">
          <ac:chgData name="Laura Oathout" userId="6ff55ba14486fe89" providerId="LiveId" clId="{A3310132-2057-4A1E-9C9E-7D3BC2C8235F}" dt="2023-04-10T18:48:46.385" v="731"/>
          <ac:grpSpMkLst>
            <pc:docMk/>
            <pc:sldMk cId="703403844" sldId="311"/>
            <ac:grpSpMk id="78" creationId="{8F846A21-A7E7-C337-C13C-EDABBD8F8874}"/>
          </ac:grpSpMkLst>
        </pc:grpChg>
        <pc:picChg chg="del">
          <ac:chgData name="Laura Oathout" userId="6ff55ba14486fe89" providerId="LiveId" clId="{A3310132-2057-4A1E-9C9E-7D3BC2C8235F}" dt="2023-04-10T18:48:46.388" v="737"/>
          <ac:picMkLst>
            <pc:docMk/>
            <pc:sldMk cId="703403844" sldId="311"/>
            <ac:picMk id="5" creationId="{E291D8A1-DC9A-DC00-206E-4E6AE72B6A98}"/>
          </ac:picMkLst>
        </pc:picChg>
        <pc:picChg chg="del">
          <ac:chgData name="Laura Oathout" userId="6ff55ba14486fe89" providerId="LiveId" clId="{A3310132-2057-4A1E-9C9E-7D3BC2C8235F}" dt="2023-04-10T18:48:46.381" v="719"/>
          <ac:picMkLst>
            <pc:docMk/>
            <pc:sldMk cId="703403844" sldId="311"/>
            <ac:picMk id="13" creationId="{3B2EF6C0-0DE3-F9E2-C433-EDA38C0C372E}"/>
          </ac:picMkLst>
        </pc:picChg>
        <pc:picChg chg="del">
          <ac:chgData name="Laura Oathout" userId="6ff55ba14486fe89" providerId="LiveId" clId="{A3310132-2057-4A1E-9C9E-7D3BC2C8235F}" dt="2023-04-10T18:48:46.379" v="715"/>
          <ac:picMkLst>
            <pc:docMk/>
            <pc:sldMk cId="703403844" sldId="311"/>
            <ac:picMk id="15" creationId="{7DB1D393-9271-5D26-B422-4735BBE3A169}"/>
          </ac:picMkLst>
        </pc:picChg>
        <pc:picChg chg="del">
          <ac:chgData name="Laura Oathout" userId="6ff55ba14486fe89" providerId="LiveId" clId="{A3310132-2057-4A1E-9C9E-7D3BC2C8235F}" dt="2023-04-10T18:48:46.394" v="745"/>
          <ac:picMkLst>
            <pc:docMk/>
            <pc:sldMk cId="703403844" sldId="311"/>
            <ac:picMk id="39" creationId="{3BD64B61-19A2-A72F-E7C5-0BABB27411E4}"/>
          </ac:picMkLst>
        </pc:picChg>
        <pc:picChg chg="del">
          <ac:chgData name="Laura Oathout" userId="6ff55ba14486fe89" providerId="LiveId" clId="{A3310132-2057-4A1E-9C9E-7D3BC2C8235F}" dt="2023-04-10T18:48:46.391" v="741"/>
          <ac:picMkLst>
            <pc:docMk/>
            <pc:sldMk cId="703403844" sldId="311"/>
            <ac:picMk id="41" creationId="{E069A5E9-B497-F419-417F-B3D8674454B7}"/>
          </ac:picMkLst>
        </pc:picChg>
        <pc:picChg chg="del">
          <ac:chgData name="Laura Oathout" userId="6ff55ba14486fe89" providerId="LiveId" clId="{A3310132-2057-4A1E-9C9E-7D3BC2C8235F}" dt="2023-04-10T18:48:46.394" v="743"/>
          <ac:picMkLst>
            <pc:docMk/>
            <pc:sldMk cId="703403844" sldId="311"/>
            <ac:picMk id="43" creationId="{EA2BB2FF-E720-8F3B-49BD-6F1C7F36F30A}"/>
          </ac:picMkLst>
        </pc:picChg>
        <pc:picChg chg="del">
          <ac:chgData name="Laura Oathout" userId="6ff55ba14486fe89" providerId="LiveId" clId="{A3310132-2057-4A1E-9C9E-7D3BC2C8235F}" dt="2023-04-10T18:48:46.388" v="739"/>
          <ac:picMkLst>
            <pc:docMk/>
            <pc:sldMk cId="703403844" sldId="311"/>
            <ac:picMk id="48" creationId="{8442EAB1-C45E-78F9-31C0-88D5A1187302}"/>
          </ac:picMkLst>
        </pc:picChg>
        <pc:picChg chg="del">
          <ac:chgData name="Laura Oathout" userId="6ff55ba14486fe89" providerId="LiveId" clId="{A3310132-2057-4A1E-9C9E-7D3BC2C8235F}" dt="2023-04-10T18:48:46.381" v="721"/>
          <ac:picMkLst>
            <pc:docMk/>
            <pc:sldMk cId="703403844" sldId="311"/>
            <ac:picMk id="55" creationId="{73455917-44A3-D6BD-B73A-19F785148C24}"/>
          </ac:picMkLst>
        </pc:picChg>
        <pc:picChg chg="del">
          <ac:chgData name="Laura Oathout" userId="6ff55ba14486fe89" providerId="LiveId" clId="{A3310132-2057-4A1E-9C9E-7D3BC2C8235F}" dt="2023-04-10T18:48:46.383" v="723"/>
          <ac:picMkLst>
            <pc:docMk/>
            <pc:sldMk cId="703403844" sldId="311"/>
            <ac:picMk id="58" creationId="{0E8C99D8-4851-9897-3A6A-7BA3329C63CB}"/>
          </ac:picMkLst>
        </pc:picChg>
        <pc:picChg chg="del">
          <ac:chgData name="Laura Oathout" userId="6ff55ba14486fe89" providerId="LiveId" clId="{A3310132-2057-4A1E-9C9E-7D3BC2C8235F}" dt="2023-04-10T18:48:46.385" v="727"/>
          <ac:picMkLst>
            <pc:docMk/>
            <pc:sldMk cId="703403844" sldId="311"/>
            <ac:picMk id="61" creationId="{9B3C8A00-0724-643D-69E5-84531A8FF0BD}"/>
          </ac:picMkLst>
        </pc:picChg>
        <pc:picChg chg="del">
          <ac:chgData name="Laura Oathout" userId="6ff55ba14486fe89" providerId="LiveId" clId="{A3310132-2057-4A1E-9C9E-7D3BC2C8235F}" dt="2023-04-10T18:48:46.388" v="733"/>
          <ac:picMkLst>
            <pc:docMk/>
            <pc:sldMk cId="703403844" sldId="311"/>
            <ac:picMk id="83" creationId="{FBF7DA68-4933-0389-1308-6696304196BF}"/>
          </ac:picMkLst>
        </pc:picChg>
        <pc:picChg chg="del">
          <ac:chgData name="Laura Oathout" userId="6ff55ba14486fe89" providerId="LiveId" clId="{A3310132-2057-4A1E-9C9E-7D3BC2C8235F}" dt="2023-04-10T18:48:46.388" v="735"/>
          <ac:picMkLst>
            <pc:docMk/>
            <pc:sldMk cId="703403844" sldId="311"/>
            <ac:picMk id="85" creationId="{15691571-7B64-DAB4-97B0-B9282415BBD2}"/>
          </ac:picMkLst>
        </pc:picChg>
      </pc:sldChg>
      <pc:sldChg chg="delSp mod setBg">
        <pc:chgData name="Laura Oathout" userId="6ff55ba14486fe89" providerId="LiveId" clId="{A3310132-2057-4A1E-9C9E-7D3BC2C8235F}" dt="2023-04-10T18:48:46.461" v="793"/>
        <pc:sldMkLst>
          <pc:docMk/>
          <pc:sldMk cId="306828297" sldId="312"/>
        </pc:sldMkLst>
        <pc:spChg chg="del">
          <ac:chgData name="Laura Oathout" userId="6ff55ba14486fe89" providerId="LiveId" clId="{A3310132-2057-4A1E-9C9E-7D3BC2C8235F}" dt="2023-04-10T18:48:46.438" v="789"/>
          <ac:spMkLst>
            <pc:docMk/>
            <pc:sldMk cId="306828297" sldId="312"/>
            <ac:spMk id="2" creationId="{99B62E5F-829A-385D-7D50-A7F108075661}"/>
          </ac:spMkLst>
        </pc:spChg>
        <pc:spChg chg="del">
          <ac:chgData name="Laura Oathout" userId="6ff55ba14486fe89" providerId="LiveId" clId="{A3310132-2057-4A1E-9C9E-7D3BC2C8235F}" dt="2023-04-10T18:48:46.440" v="791"/>
          <ac:spMkLst>
            <pc:docMk/>
            <pc:sldMk cId="306828297" sldId="312"/>
            <ac:spMk id="3" creationId="{276700DA-D2FE-E83F-69E8-0FB50641CA51}"/>
          </ac:spMkLst>
        </pc:spChg>
        <pc:spChg chg="del">
          <ac:chgData name="Laura Oathout" userId="6ff55ba14486fe89" providerId="LiveId" clId="{A3310132-2057-4A1E-9C9E-7D3BC2C8235F}" dt="2023-04-10T18:48:46.421" v="755"/>
          <ac:spMkLst>
            <pc:docMk/>
            <pc:sldMk cId="306828297" sldId="312"/>
            <ac:spMk id="6" creationId="{00000000-0000-0000-0000-000000000000}"/>
          </ac:spMkLst>
        </pc:spChg>
        <pc:spChg chg="del">
          <ac:chgData name="Laura Oathout" userId="6ff55ba14486fe89" providerId="LiveId" clId="{A3310132-2057-4A1E-9C9E-7D3BC2C8235F}" dt="2023-04-10T18:48:46.419" v="753"/>
          <ac:spMkLst>
            <pc:docMk/>
            <pc:sldMk cId="306828297" sldId="312"/>
            <ac:spMk id="7" creationId="{F52C48DC-7BE3-F349-9D7E-74A277B4CFF6}"/>
          </ac:spMkLst>
        </pc:spChg>
        <pc:spChg chg="del">
          <ac:chgData name="Laura Oathout" userId="6ff55ba14486fe89" providerId="LiveId" clId="{A3310132-2057-4A1E-9C9E-7D3BC2C8235F}" dt="2023-04-10T18:48:46.424" v="759"/>
          <ac:spMkLst>
            <pc:docMk/>
            <pc:sldMk cId="306828297" sldId="312"/>
            <ac:spMk id="31" creationId="{00000000-0000-0000-0000-000000000000}"/>
          </ac:spMkLst>
        </pc:spChg>
        <pc:spChg chg="del">
          <ac:chgData name="Laura Oathout" userId="6ff55ba14486fe89" providerId="LiveId" clId="{A3310132-2057-4A1E-9C9E-7D3BC2C8235F}" dt="2023-04-10T18:48:46.428" v="767"/>
          <ac:spMkLst>
            <pc:docMk/>
            <pc:sldMk cId="306828297" sldId="312"/>
            <ac:spMk id="66" creationId="{450660E4-BD4D-72A7-0B7E-4DF55AECBF91}"/>
          </ac:spMkLst>
        </pc:spChg>
        <pc:grpChg chg="del">
          <ac:chgData name="Laura Oathout" userId="6ff55ba14486fe89" providerId="LiveId" clId="{A3310132-2057-4A1E-9C9E-7D3BC2C8235F}" dt="2023-04-10T18:48:46.430" v="771"/>
          <ac:grpSpMkLst>
            <pc:docMk/>
            <pc:sldMk cId="306828297" sldId="312"/>
            <ac:grpSpMk id="62" creationId="{1FBFA277-5CFB-9377-0D0D-2F6C702DD025}"/>
          </ac:grpSpMkLst>
        </pc:grpChg>
        <pc:grpChg chg="del">
          <ac:chgData name="Laura Oathout" userId="6ff55ba14486fe89" providerId="LiveId" clId="{A3310132-2057-4A1E-9C9E-7D3BC2C8235F}" dt="2023-04-10T18:48:46.431" v="773"/>
          <ac:grpSpMkLst>
            <pc:docMk/>
            <pc:sldMk cId="306828297" sldId="312"/>
            <ac:grpSpMk id="78" creationId="{8F846A21-A7E7-C337-C13C-EDABBD8F8874}"/>
          </ac:grpSpMkLst>
        </pc:grpChg>
        <pc:picChg chg="del">
          <ac:chgData name="Laura Oathout" userId="6ff55ba14486fe89" providerId="LiveId" clId="{A3310132-2057-4A1E-9C9E-7D3BC2C8235F}" dt="2023-04-10T18:48:46.434" v="779"/>
          <ac:picMkLst>
            <pc:docMk/>
            <pc:sldMk cId="306828297" sldId="312"/>
            <ac:picMk id="10" creationId="{14D849F6-3EDF-39E8-7501-97E40EF4D117}"/>
          </ac:picMkLst>
        </pc:picChg>
        <pc:picChg chg="del">
          <ac:chgData name="Laura Oathout" userId="6ff55ba14486fe89" providerId="LiveId" clId="{A3310132-2057-4A1E-9C9E-7D3BC2C8235F}" dt="2023-04-10T18:48:46.424" v="761"/>
          <ac:picMkLst>
            <pc:docMk/>
            <pc:sldMk cId="306828297" sldId="312"/>
            <ac:picMk id="13" creationId="{3B2EF6C0-0DE3-F9E2-C433-EDA38C0C372E}"/>
          </ac:picMkLst>
        </pc:picChg>
        <pc:picChg chg="del">
          <ac:chgData name="Laura Oathout" userId="6ff55ba14486fe89" providerId="LiveId" clId="{A3310132-2057-4A1E-9C9E-7D3BC2C8235F}" dt="2023-04-10T18:48:46.422" v="757"/>
          <ac:picMkLst>
            <pc:docMk/>
            <pc:sldMk cId="306828297" sldId="312"/>
            <ac:picMk id="15" creationId="{7DB1D393-9271-5D26-B422-4735BBE3A169}"/>
          </ac:picMkLst>
        </pc:picChg>
        <pc:picChg chg="del">
          <ac:chgData name="Laura Oathout" userId="6ff55ba14486fe89" providerId="LiveId" clId="{A3310132-2057-4A1E-9C9E-7D3BC2C8235F}" dt="2023-04-10T18:48:46.438" v="787"/>
          <ac:picMkLst>
            <pc:docMk/>
            <pc:sldMk cId="306828297" sldId="312"/>
            <ac:picMk id="39" creationId="{3BD64B61-19A2-A72F-E7C5-0BABB27411E4}"/>
          </ac:picMkLst>
        </pc:picChg>
        <pc:picChg chg="del">
          <ac:chgData name="Laura Oathout" userId="6ff55ba14486fe89" providerId="LiveId" clId="{A3310132-2057-4A1E-9C9E-7D3BC2C8235F}" dt="2023-04-10T18:48:46.436" v="783"/>
          <ac:picMkLst>
            <pc:docMk/>
            <pc:sldMk cId="306828297" sldId="312"/>
            <ac:picMk id="41" creationId="{E069A5E9-B497-F419-417F-B3D8674454B7}"/>
          </ac:picMkLst>
        </pc:picChg>
        <pc:picChg chg="del">
          <ac:chgData name="Laura Oathout" userId="6ff55ba14486fe89" providerId="LiveId" clId="{A3310132-2057-4A1E-9C9E-7D3BC2C8235F}" dt="2023-04-10T18:48:46.437" v="785"/>
          <ac:picMkLst>
            <pc:docMk/>
            <pc:sldMk cId="306828297" sldId="312"/>
            <ac:picMk id="43" creationId="{EA2BB2FF-E720-8F3B-49BD-6F1C7F36F30A}"/>
          </ac:picMkLst>
        </pc:picChg>
        <pc:picChg chg="del">
          <ac:chgData name="Laura Oathout" userId="6ff55ba14486fe89" providerId="LiveId" clId="{A3310132-2057-4A1E-9C9E-7D3BC2C8235F}" dt="2023-04-10T18:48:46.434" v="781"/>
          <ac:picMkLst>
            <pc:docMk/>
            <pc:sldMk cId="306828297" sldId="312"/>
            <ac:picMk id="48" creationId="{8442EAB1-C45E-78F9-31C0-88D5A1187302}"/>
          </ac:picMkLst>
        </pc:picChg>
        <pc:picChg chg="del">
          <ac:chgData name="Laura Oathout" userId="6ff55ba14486fe89" providerId="LiveId" clId="{A3310132-2057-4A1E-9C9E-7D3BC2C8235F}" dt="2023-04-10T18:48:46.426" v="763"/>
          <ac:picMkLst>
            <pc:docMk/>
            <pc:sldMk cId="306828297" sldId="312"/>
            <ac:picMk id="55" creationId="{73455917-44A3-D6BD-B73A-19F785148C24}"/>
          </ac:picMkLst>
        </pc:picChg>
        <pc:picChg chg="del">
          <ac:chgData name="Laura Oathout" userId="6ff55ba14486fe89" providerId="LiveId" clId="{A3310132-2057-4A1E-9C9E-7D3BC2C8235F}" dt="2023-04-10T18:48:46.427" v="765"/>
          <ac:picMkLst>
            <pc:docMk/>
            <pc:sldMk cId="306828297" sldId="312"/>
            <ac:picMk id="58" creationId="{0E8C99D8-4851-9897-3A6A-7BA3329C63CB}"/>
          </ac:picMkLst>
        </pc:picChg>
        <pc:picChg chg="del">
          <ac:chgData name="Laura Oathout" userId="6ff55ba14486fe89" providerId="LiveId" clId="{A3310132-2057-4A1E-9C9E-7D3BC2C8235F}" dt="2023-04-10T18:48:46.429" v="769"/>
          <ac:picMkLst>
            <pc:docMk/>
            <pc:sldMk cId="306828297" sldId="312"/>
            <ac:picMk id="61" creationId="{9B3C8A00-0724-643D-69E5-84531A8FF0BD}"/>
          </ac:picMkLst>
        </pc:picChg>
        <pc:picChg chg="del">
          <ac:chgData name="Laura Oathout" userId="6ff55ba14486fe89" providerId="LiveId" clId="{A3310132-2057-4A1E-9C9E-7D3BC2C8235F}" dt="2023-04-10T18:48:46.431" v="775"/>
          <ac:picMkLst>
            <pc:docMk/>
            <pc:sldMk cId="306828297" sldId="312"/>
            <ac:picMk id="83" creationId="{FBF7DA68-4933-0389-1308-6696304196BF}"/>
          </ac:picMkLst>
        </pc:picChg>
        <pc:picChg chg="del">
          <ac:chgData name="Laura Oathout" userId="6ff55ba14486fe89" providerId="LiveId" clId="{A3310132-2057-4A1E-9C9E-7D3BC2C8235F}" dt="2023-04-10T18:48:46.433" v="777"/>
          <ac:picMkLst>
            <pc:docMk/>
            <pc:sldMk cId="306828297" sldId="312"/>
            <ac:picMk id="85" creationId="{15691571-7B64-DAB4-97B0-B9282415BBD2}"/>
          </ac:picMkLst>
        </pc:picChg>
      </pc:sldChg>
      <pc:sldChg chg="delSp mod setBg">
        <pc:chgData name="Laura Oathout" userId="6ff55ba14486fe89" providerId="LiveId" clId="{A3310132-2057-4A1E-9C9E-7D3BC2C8235F}" dt="2023-04-10T18:48:46.505" v="833"/>
        <pc:sldMkLst>
          <pc:docMk/>
          <pc:sldMk cId="3054546383" sldId="313"/>
        </pc:sldMkLst>
        <pc:spChg chg="del">
          <ac:chgData name="Laura Oathout" userId="6ff55ba14486fe89" providerId="LiveId" clId="{A3310132-2057-4A1E-9C9E-7D3BC2C8235F}" dt="2023-04-10T18:48:46.485" v="831"/>
          <ac:spMkLst>
            <pc:docMk/>
            <pc:sldMk cId="3054546383" sldId="313"/>
            <ac:spMk id="2" creationId="{99B62E5F-829A-385D-7D50-A7F108075661}"/>
          </ac:spMkLst>
        </pc:spChg>
        <pc:spChg chg="del">
          <ac:chgData name="Laura Oathout" userId="6ff55ba14486fe89" providerId="LiveId" clId="{A3310132-2057-4A1E-9C9E-7D3BC2C8235F}" dt="2023-04-10T18:48:46.465" v="797"/>
          <ac:spMkLst>
            <pc:docMk/>
            <pc:sldMk cId="3054546383" sldId="313"/>
            <ac:spMk id="6" creationId="{00000000-0000-0000-0000-000000000000}"/>
          </ac:spMkLst>
        </pc:spChg>
        <pc:spChg chg="del">
          <ac:chgData name="Laura Oathout" userId="6ff55ba14486fe89" providerId="LiveId" clId="{A3310132-2057-4A1E-9C9E-7D3BC2C8235F}" dt="2023-04-10T18:48:46.464" v="795"/>
          <ac:spMkLst>
            <pc:docMk/>
            <pc:sldMk cId="3054546383" sldId="313"/>
            <ac:spMk id="7" creationId="{F52C48DC-7BE3-F349-9D7E-74A277B4CFF6}"/>
          </ac:spMkLst>
        </pc:spChg>
        <pc:spChg chg="del">
          <ac:chgData name="Laura Oathout" userId="6ff55ba14486fe89" providerId="LiveId" clId="{A3310132-2057-4A1E-9C9E-7D3BC2C8235F}" dt="2023-04-10T18:48:46.465" v="801"/>
          <ac:spMkLst>
            <pc:docMk/>
            <pc:sldMk cId="3054546383" sldId="313"/>
            <ac:spMk id="31" creationId="{00000000-0000-0000-0000-000000000000}"/>
          </ac:spMkLst>
        </pc:spChg>
        <pc:spChg chg="del">
          <ac:chgData name="Laura Oathout" userId="6ff55ba14486fe89" providerId="LiveId" clId="{A3310132-2057-4A1E-9C9E-7D3BC2C8235F}" dt="2023-04-10T18:48:46.470" v="809"/>
          <ac:spMkLst>
            <pc:docMk/>
            <pc:sldMk cId="3054546383" sldId="313"/>
            <ac:spMk id="66" creationId="{450660E4-BD4D-72A7-0B7E-4DF55AECBF91}"/>
          </ac:spMkLst>
        </pc:spChg>
        <pc:grpChg chg="del">
          <ac:chgData name="Laura Oathout" userId="6ff55ba14486fe89" providerId="LiveId" clId="{A3310132-2057-4A1E-9C9E-7D3BC2C8235F}" dt="2023-04-10T18:48:46.474" v="813"/>
          <ac:grpSpMkLst>
            <pc:docMk/>
            <pc:sldMk cId="3054546383" sldId="313"/>
            <ac:grpSpMk id="62" creationId="{1FBFA277-5CFB-9377-0D0D-2F6C702DD025}"/>
          </ac:grpSpMkLst>
        </pc:grpChg>
        <pc:grpChg chg="del">
          <ac:chgData name="Laura Oathout" userId="6ff55ba14486fe89" providerId="LiveId" clId="{A3310132-2057-4A1E-9C9E-7D3BC2C8235F}" dt="2023-04-10T18:48:46.475" v="815"/>
          <ac:grpSpMkLst>
            <pc:docMk/>
            <pc:sldMk cId="3054546383" sldId="313"/>
            <ac:grpSpMk id="78" creationId="{8F846A21-A7E7-C337-C13C-EDABBD8F8874}"/>
          </ac:grpSpMkLst>
        </pc:grpChg>
        <pc:picChg chg="del">
          <ac:chgData name="Laura Oathout" userId="6ff55ba14486fe89" providerId="LiveId" clId="{A3310132-2057-4A1E-9C9E-7D3BC2C8235F}" dt="2023-04-10T18:48:46.479" v="821"/>
          <ac:picMkLst>
            <pc:docMk/>
            <pc:sldMk cId="3054546383" sldId="313"/>
            <ac:picMk id="5" creationId="{50D53F4C-8407-2911-4A63-F739AEB436ED}"/>
          </ac:picMkLst>
        </pc:picChg>
        <pc:picChg chg="del">
          <ac:chgData name="Laura Oathout" userId="6ff55ba14486fe89" providerId="LiveId" clId="{A3310132-2057-4A1E-9C9E-7D3BC2C8235F}" dt="2023-04-10T18:48:46.465" v="803"/>
          <ac:picMkLst>
            <pc:docMk/>
            <pc:sldMk cId="3054546383" sldId="313"/>
            <ac:picMk id="13" creationId="{3B2EF6C0-0DE3-F9E2-C433-EDA38C0C372E}"/>
          </ac:picMkLst>
        </pc:picChg>
        <pc:picChg chg="del">
          <ac:chgData name="Laura Oathout" userId="6ff55ba14486fe89" providerId="LiveId" clId="{A3310132-2057-4A1E-9C9E-7D3BC2C8235F}" dt="2023-04-10T18:48:46.465" v="799"/>
          <ac:picMkLst>
            <pc:docMk/>
            <pc:sldMk cId="3054546383" sldId="313"/>
            <ac:picMk id="15" creationId="{7DB1D393-9271-5D26-B422-4735BBE3A169}"/>
          </ac:picMkLst>
        </pc:picChg>
        <pc:picChg chg="del">
          <ac:chgData name="Laura Oathout" userId="6ff55ba14486fe89" providerId="LiveId" clId="{A3310132-2057-4A1E-9C9E-7D3BC2C8235F}" dt="2023-04-10T18:48:46.483" v="829"/>
          <ac:picMkLst>
            <pc:docMk/>
            <pc:sldMk cId="3054546383" sldId="313"/>
            <ac:picMk id="39" creationId="{3BD64B61-19A2-A72F-E7C5-0BABB27411E4}"/>
          </ac:picMkLst>
        </pc:picChg>
        <pc:picChg chg="del">
          <ac:chgData name="Laura Oathout" userId="6ff55ba14486fe89" providerId="LiveId" clId="{A3310132-2057-4A1E-9C9E-7D3BC2C8235F}" dt="2023-04-10T18:48:46.481" v="825"/>
          <ac:picMkLst>
            <pc:docMk/>
            <pc:sldMk cId="3054546383" sldId="313"/>
            <ac:picMk id="41" creationId="{E069A5E9-B497-F419-417F-B3D8674454B7}"/>
          </ac:picMkLst>
        </pc:picChg>
        <pc:picChg chg="del">
          <ac:chgData name="Laura Oathout" userId="6ff55ba14486fe89" providerId="LiveId" clId="{A3310132-2057-4A1E-9C9E-7D3BC2C8235F}" dt="2023-04-10T18:48:46.482" v="827"/>
          <ac:picMkLst>
            <pc:docMk/>
            <pc:sldMk cId="3054546383" sldId="313"/>
            <ac:picMk id="43" creationId="{EA2BB2FF-E720-8F3B-49BD-6F1C7F36F30A}"/>
          </ac:picMkLst>
        </pc:picChg>
        <pc:picChg chg="del">
          <ac:chgData name="Laura Oathout" userId="6ff55ba14486fe89" providerId="LiveId" clId="{A3310132-2057-4A1E-9C9E-7D3BC2C8235F}" dt="2023-04-10T18:48:46.481" v="823"/>
          <ac:picMkLst>
            <pc:docMk/>
            <pc:sldMk cId="3054546383" sldId="313"/>
            <ac:picMk id="48" creationId="{8442EAB1-C45E-78F9-31C0-88D5A1187302}"/>
          </ac:picMkLst>
        </pc:picChg>
        <pc:picChg chg="del">
          <ac:chgData name="Laura Oathout" userId="6ff55ba14486fe89" providerId="LiveId" clId="{A3310132-2057-4A1E-9C9E-7D3BC2C8235F}" dt="2023-04-10T18:48:46.470" v="805"/>
          <ac:picMkLst>
            <pc:docMk/>
            <pc:sldMk cId="3054546383" sldId="313"/>
            <ac:picMk id="55" creationId="{73455917-44A3-D6BD-B73A-19F785148C24}"/>
          </ac:picMkLst>
        </pc:picChg>
        <pc:picChg chg="del">
          <ac:chgData name="Laura Oathout" userId="6ff55ba14486fe89" providerId="LiveId" clId="{A3310132-2057-4A1E-9C9E-7D3BC2C8235F}" dt="2023-04-10T18:48:46.470" v="807"/>
          <ac:picMkLst>
            <pc:docMk/>
            <pc:sldMk cId="3054546383" sldId="313"/>
            <ac:picMk id="58" creationId="{0E8C99D8-4851-9897-3A6A-7BA3329C63CB}"/>
          </ac:picMkLst>
        </pc:picChg>
        <pc:picChg chg="del">
          <ac:chgData name="Laura Oathout" userId="6ff55ba14486fe89" providerId="LiveId" clId="{A3310132-2057-4A1E-9C9E-7D3BC2C8235F}" dt="2023-04-10T18:48:46.473" v="811"/>
          <ac:picMkLst>
            <pc:docMk/>
            <pc:sldMk cId="3054546383" sldId="313"/>
            <ac:picMk id="61" creationId="{9B3C8A00-0724-643D-69E5-84531A8FF0BD}"/>
          </ac:picMkLst>
        </pc:picChg>
        <pc:picChg chg="del">
          <ac:chgData name="Laura Oathout" userId="6ff55ba14486fe89" providerId="LiveId" clId="{A3310132-2057-4A1E-9C9E-7D3BC2C8235F}" dt="2023-04-10T18:48:46.477" v="817"/>
          <ac:picMkLst>
            <pc:docMk/>
            <pc:sldMk cId="3054546383" sldId="313"/>
            <ac:picMk id="83" creationId="{FBF7DA68-4933-0389-1308-6696304196BF}"/>
          </ac:picMkLst>
        </pc:picChg>
        <pc:picChg chg="del">
          <ac:chgData name="Laura Oathout" userId="6ff55ba14486fe89" providerId="LiveId" clId="{A3310132-2057-4A1E-9C9E-7D3BC2C8235F}" dt="2023-04-10T18:48:46.477" v="819"/>
          <ac:picMkLst>
            <pc:docMk/>
            <pc:sldMk cId="3054546383" sldId="313"/>
            <ac:picMk id="85" creationId="{15691571-7B64-DAB4-97B0-B9282415BBD2}"/>
          </ac:picMkLst>
        </pc:picChg>
      </pc:sldChg>
      <pc:sldChg chg="delSp mod setBg">
        <pc:chgData name="Laura Oathout" userId="6ff55ba14486fe89" providerId="LiveId" clId="{A3310132-2057-4A1E-9C9E-7D3BC2C8235F}" dt="2023-04-10T18:48:46.552" v="873"/>
        <pc:sldMkLst>
          <pc:docMk/>
          <pc:sldMk cId="511678443" sldId="314"/>
        </pc:sldMkLst>
        <pc:spChg chg="del">
          <ac:chgData name="Laura Oathout" userId="6ff55ba14486fe89" providerId="LiveId" clId="{A3310132-2057-4A1E-9C9E-7D3BC2C8235F}" dt="2023-04-10T18:48:46.520" v="871"/>
          <ac:spMkLst>
            <pc:docMk/>
            <pc:sldMk cId="511678443" sldId="314"/>
            <ac:spMk id="2" creationId="{99B62E5F-829A-385D-7D50-A7F108075661}"/>
          </ac:spMkLst>
        </pc:spChg>
        <pc:spChg chg="del">
          <ac:chgData name="Laura Oathout" userId="6ff55ba14486fe89" providerId="LiveId" clId="{A3310132-2057-4A1E-9C9E-7D3BC2C8235F}" dt="2023-04-10T18:48:46.505" v="837"/>
          <ac:spMkLst>
            <pc:docMk/>
            <pc:sldMk cId="511678443" sldId="314"/>
            <ac:spMk id="6" creationId="{00000000-0000-0000-0000-000000000000}"/>
          </ac:spMkLst>
        </pc:spChg>
        <pc:spChg chg="del">
          <ac:chgData name="Laura Oathout" userId="6ff55ba14486fe89" providerId="LiveId" clId="{A3310132-2057-4A1E-9C9E-7D3BC2C8235F}" dt="2023-04-10T18:48:46.505" v="835"/>
          <ac:spMkLst>
            <pc:docMk/>
            <pc:sldMk cId="511678443" sldId="314"/>
            <ac:spMk id="7" creationId="{F52C48DC-7BE3-F349-9D7E-74A277B4CFF6}"/>
          </ac:spMkLst>
        </pc:spChg>
        <pc:spChg chg="del">
          <ac:chgData name="Laura Oathout" userId="6ff55ba14486fe89" providerId="LiveId" clId="{A3310132-2057-4A1E-9C9E-7D3BC2C8235F}" dt="2023-04-10T18:48:46.505" v="841"/>
          <ac:spMkLst>
            <pc:docMk/>
            <pc:sldMk cId="511678443" sldId="314"/>
            <ac:spMk id="31" creationId="{00000000-0000-0000-0000-000000000000}"/>
          </ac:spMkLst>
        </pc:spChg>
        <pc:spChg chg="del">
          <ac:chgData name="Laura Oathout" userId="6ff55ba14486fe89" providerId="LiveId" clId="{A3310132-2057-4A1E-9C9E-7D3BC2C8235F}" dt="2023-04-10T18:48:46.505" v="849"/>
          <ac:spMkLst>
            <pc:docMk/>
            <pc:sldMk cId="511678443" sldId="314"/>
            <ac:spMk id="66" creationId="{450660E4-BD4D-72A7-0B7E-4DF55AECBF91}"/>
          </ac:spMkLst>
        </pc:spChg>
        <pc:grpChg chg="del">
          <ac:chgData name="Laura Oathout" userId="6ff55ba14486fe89" providerId="LiveId" clId="{A3310132-2057-4A1E-9C9E-7D3BC2C8235F}" dt="2023-04-10T18:48:46.505" v="853"/>
          <ac:grpSpMkLst>
            <pc:docMk/>
            <pc:sldMk cId="511678443" sldId="314"/>
            <ac:grpSpMk id="62" creationId="{1FBFA277-5CFB-9377-0D0D-2F6C702DD025}"/>
          </ac:grpSpMkLst>
        </pc:grpChg>
        <pc:grpChg chg="del">
          <ac:chgData name="Laura Oathout" userId="6ff55ba14486fe89" providerId="LiveId" clId="{A3310132-2057-4A1E-9C9E-7D3BC2C8235F}" dt="2023-04-10T18:48:46.520" v="855"/>
          <ac:grpSpMkLst>
            <pc:docMk/>
            <pc:sldMk cId="511678443" sldId="314"/>
            <ac:grpSpMk id="78" creationId="{8F846A21-A7E7-C337-C13C-EDABBD8F8874}"/>
          </ac:grpSpMkLst>
        </pc:grpChg>
        <pc:picChg chg="del">
          <ac:chgData name="Laura Oathout" userId="6ff55ba14486fe89" providerId="LiveId" clId="{A3310132-2057-4A1E-9C9E-7D3BC2C8235F}" dt="2023-04-10T18:48:46.520" v="861"/>
          <ac:picMkLst>
            <pc:docMk/>
            <pc:sldMk cId="511678443" sldId="314"/>
            <ac:picMk id="4" creationId="{6AC05619-1030-3E24-0217-4A11398E6451}"/>
          </ac:picMkLst>
        </pc:picChg>
        <pc:picChg chg="del">
          <ac:chgData name="Laura Oathout" userId="6ff55ba14486fe89" providerId="LiveId" clId="{A3310132-2057-4A1E-9C9E-7D3BC2C8235F}" dt="2023-04-10T18:48:46.505" v="843"/>
          <ac:picMkLst>
            <pc:docMk/>
            <pc:sldMk cId="511678443" sldId="314"/>
            <ac:picMk id="13" creationId="{3B2EF6C0-0DE3-F9E2-C433-EDA38C0C372E}"/>
          </ac:picMkLst>
        </pc:picChg>
        <pc:picChg chg="del">
          <ac:chgData name="Laura Oathout" userId="6ff55ba14486fe89" providerId="LiveId" clId="{A3310132-2057-4A1E-9C9E-7D3BC2C8235F}" dt="2023-04-10T18:48:46.505" v="839"/>
          <ac:picMkLst>
            <pc:docMk/>
            <pc:sldMk cId="511678443" sldId="314"/>
            <ac:picMk id="15" creationId="{7DB1D393-9271-5D26-B422-4735BBE3A169}"/>
          </ac:picMkLst>
        </pc:picChg>
        <pc:picChg chg="del">
          <ac:chgData name="Laura Oathout" userId="6ff55ba14486fe89" providerId="LiveId" clId="{A3310132-2057-4A1E-9C9E-7D3BC2C8235F}" dt="2023-04-10T18:48:46.520" v="869"/>
          <ac:picMkLst>
            <pc:docMk/>
            <pc:sldMk cId="511678443" sldId="314"/>
            <ac:picMk id="39" creationId="{3BD64B61-19A2-A72F-E7C5-0BABB27411E4}"/>
          </ac:picMkLst>
        </pc:picChg>
        <pc:picChg chg="del">
          <ac:chgData name="Laura Oathout" userId="6ff55ba14486fe89" providerId="LiveId" clId="{A3310132-2057-4A1E-9C9E-7D3BC2C8235F}" dt="2023-04-10T18:48:46.520" v="865"/>
          <ac:picMkLst>
            <pc:docMk/>
            <pc:sldMk cId="511678443" sldId="314"/>
            <ac:picMk id="41" creationId="{E069A5E9-B497-F419-417F-B3D8674454B7}"/>
          </ac:picMkLst>
        </pc:picChg>
        <pc:picChg chg="del">
          <ac:chgData name="Laura Oathout" userId="6ff55ba14486fe89" providerId="LiveId" clId="{A3310132-2057-4A1E-9C9E-7D3BC2C8235F}" dt="2023-04-10T18:48:46.520" v="867"/>
          <ac:picMkLst>
            <pc:docMk/>
            <pc:sldMk cId="511678443" sldId="314"/>
            <ac:picMk id="43" creationId="{EA2BB2FF-E720-8F3B-49BD-6F1C7F36F30A}"/>
          </ac:picMkLst>
        </pc:picChg>
        <pc:picChg chg="del">
          <ac:chgData name="Laura Oathout" userId="6ff55ba14486fe89" providerId="LiveId" clId="{A3310132-2057-4A1E-9C9E-7D3BC2C8235F}" dt="2023-04-10T18:48:46.520" v="863"/>
          <ac:picMkLst>
            <pc:docMk/>
            <pc:sldMk cId="511678443" sldId="314"/>
            <ac:picMk id="48" creationId="{8442EAB1-C45E-78F9-31C0-88D5A1187302}"/>
          </ac:picMkLst>
        </pc:picChg>
        <pc:picChg chg="del">
          <ac:chgData name="Laura Oathout" userId="6ff55ba14486fe89" providerId="LiveId" clId="{A3310132-2057-4A1E-9C9E-7D3BC2C8235F}" dt="2023-04-10T18:48:46.505" v="845"/>
          <ac:picMkLst>
            <pc:docMk/>
            <pc:sldMk cId="511678443" sldId="314"/>
            <ac:picMk id="55" creationId="{73455917-44A3-D6BD-B73A-19F785148C24}"/>
          </ac:picMkLst>
        </pc:picChg>
        <pc:picChg chg="del">
          <ac:chgData name="Laura Oathout" userId="6ff55ba14486fe89" providerId="LiveId" clId="{A3310132-2057-4A1E-9C9E-7D3BC2C8235F}" dt="2023-04-10T18:48:46.505" v="847"/>
          <ac:picMkLst>
            <pc:docMk/>
            <pc:sldMk cId="511678443" sldId="314"/>
            <ac:picMk id="58" creationId="{0E8C99D8-4851-9897-3A6A-7BA3329C63CB}"/>
          </ac:picMkLst>
        </pc:picChg>
        <pc:picChg chg="del">
          <ac:chgData name="Laura Oathout" userId="6ff55ba14486fe89" providerId="LiveId" clId="{A3310132-2057-4A1E-9C9E-7D3BC2C8235F}" dt="2023-04-10T18:48:46.505" v="851"/>
          <ac:picMkLst>
            <pc:docMk/>
            <pc:sldMk cId="511678443" sldId="314"/>
            <ac:picMk id="61" creationId="{9B3C8A00-0724-643D-69E5-84531A8FF0BD}"/>
          </ac:picMkLst>
        </pc:picChg>
        <pc:picChg chg="del">
          <ac:chgData name="Laura Oathout" userId="6ff55ba14486fe89" providerId="LiveId" clId="{A3310132-2057-4A1E-9C9E-7D3BC2C8235F}" dt="2023-04-10T18:48:46.520" v="857"/>
          <ac:picMkLst>
            <pc:docMk/>
            <pc:sldMk cId="511678443" sldId="314"/>
            <ac:picMk id="83" creationId="{FBF7DA68-4933-0389-1308-6696304196BF}"/>
          </ac:picMkLst>
        </pc:picChg>
        <pc:picChg chg="del">
          <ac:chgData name="Laura Oathout" userId="6ff55ba14486fe89" providerId="LiveId" clId="{A3310132-2057-4A1E-9C9E-7D3BC2C8235F}" dt="2023-04-10T18:48:46.520" v="859"/>
          <ac:picMkLst>
            <pc:docMk/>
            <pc:sldMk cId="511678443" sldId="314"/>
            <ac:picMk id="85" creationId="{15691571-7B64-DAB4-97B0-B9282415BBD2}"/>
          </ac:picMkLst>
        </pc:picChg>
      </pc:sldChg>
      <pc:sldChg chg="delSp mod setBg">
        <pc:chgData name="Laura Oathout" userId="6ff55ba14486fe89" providerId="LiveId" clId="{A3310132-2057-4A1E-9C9E-7D3BC2C8235F}" dt="2023-04-10T18:48:46.602" v="915"/>
        <pc:sldMkLst>
          <pc:docMk/>
          <pc:sldMk cId="2980302827" sldId="315"/>
        </pc:sldMkLst>
        <pc:spChg chg="del">
          <ac:chgData name="Laura Oathout" userId="6ff55ba14486fe89" providerId="LiveId" clId="{A3310132-2057-4A1E-9C9E-7D3BC2C8235F}" dt="2023-04-10T18:48:46.558" v="877"/>
          <ac:spMkLst>
            <pc:docMk/>
            <pc:sldMk cId="2980302827" sldId="315"/>
            <ac:spMk id="6" creationId="{00000000-0000-0000-0000-000000000000}"/>
          </ac:spMkLst>
        </pc:spChg>
        <pc:spChg chg="del">
          <ac:chgData name="Laura Oathout" userId="6ff55ba14486fe89" providerId="LiveId" clId="{A3310132-2057-4A1E-9C9E-7D3BC2C8235F}" dt="2023-04-10T18:48:46.555" v="875"/>
          <ac:spMkLst>
            <pc:docMk/>
            <pc:sldMk cId="2980302827" sldId="315"/>
            <ac:spMk id="7" creationId="{F52C48DC-7BE3-F349-9D7E-74A277B4CFF6}"/>
          </ac:spMkLst>
        </pc:spChg>
        <pc:spChg chg="del">
          <ac:chgData name="Laura Oathout" userId="6ff55ba14486fe89" providerId="LiveId" clId="{A3310132-2057-4A1E-9C9E-7D3BC2C8235F}" dt="2023-04-10T18:48:46.578" v="911"/>
          <ac:spMkLst>
            <pc:docMk/>
            <pc:sldMk cId="2980302827" sldId="315"/>
            <ac:spMk id="12" creationId="{E32C44C7-09EB-6D01-68C3-A1CE97620AF1}"/>
          </ac:spMkLst>
        </pc:spChg>
        <pc:spChg chg="del">
          <ac:chgData name="Laura Oathout" userId="6ff55ba14486fe89" providerId="LiveId" clId="{A3310132-2057-4A1E-9C9E-7D3BC2C8235F}" dt="2023-04-10T18:48:46.578" v="913"/>
          <ac:spMkLst>
            <pc:docMk/>
            <pc:sldMk cId="2980302827" sldId="315"/>
            <ac:spMk id="14" creationId="{6BC05E59-724B-8FB5-C78F-87C14F7081F9}"/>
          </ac:spMkLst>
        </pc:spChg>
        <pc:spChg chg="del">
          <ac:chgData name="Laura Oathout" userId="6ff55ba14486fe89" providerId="LiveId" clId="{A3310132-2057-4A1E-9C9E-7D3BC2C8235F}" dt="2023-04-10T18:48:46.561" v="881"/>
          <ac:spMkLst>
            <pc:docMk/>
            <pc:sldMk cId="2980302827" sldId="315"/>
            <ac:spMk id="31" creationId="{00000000-0000-0000-0000-000000000000}"/>
          </ac:spMkLst>
        </pc:spChg>
        <pc:spChg chg="del">
          <ac:chgData name="Laura Oathout" userId="6ff55ba14486fe89" providerId="LiveId" clId="{A3310132-2057-4A1E-9C9E-7D3BC2C8235F}" dt="2023-04-10T18:48:46.566" v="889"/>
          <ac:spMkLst>
            <pc:docMk/>
            <pc:sldMk cId="2980302827" sldId="315"/>
            <ac:spMk id="66" creationId="{450660E4-BD4D-72A7-0B7E-4DF55AECBF91}"/>
          </ac:spMkLst>
        </pc:spChg>
        <pc:grpChg chg="del">
          <ac:chgData name="Laura Oathout" userId="6ff55ba14486fe89" providerId="LiveId" clId="{A3310132-2057-4A1E-9C9E-7D3BC2C8235F}" dt="2023-04-10T18:48:46.568" v="893"/>
          <ac:grpSpMkLst>
            <pc:docMk/>
            <pc:sldMk cId="2980302827" sldId="315"/>
            <ac:grpSpMk id="62" creationId="{1FBFA277-5CFB-9377-0D0D-2F6C702DD025}"/>
          </ac:grpSpMkLst>
        </pc:grpChg>
        <pc:grpChg chg="del">
          <ac:chgData name="Laura Oathout" userId="6ff55ba14486fe89" providerId="LiveId" clId="{A3310132-2057-4A1E-9C9E-7D3BC2C8235F}" dt="2023-04-10T18:48:46.568" v="895"/>
          <ac:grpSpMkLst>
            <pc:docMk/>
            <pc:sldMk cId="2980302827" sldId="315"/>
            <ac:grpSpMk id="78" creationId="{8F846A21-A7E7-C337-C13C-EDABBD8F8874}"/>
          </ac:grpSpMkLst>
        </pc:grpChg>
        <pc:picChg chg="del">
          <ac:chgData name="Laura Oathout" userId="6ff55ba14486fe89" providerId="LiveId" clId="{A3310132-2057-4A1E-9C9E-7D3BC2C8235F}" dt="2023-04-10T18:48:46.568" v="901"/>
          <ac:picMkLst>
            <pc:docMk/>
            <pc:sldMk cId="2980302827" sldId="315"/>
            <ac:picMk id="11" creationId="{998D2332-AC68-C349-9F35-3EDB69119D8E}"/>
          </ac:picMkLst>
        </pc:picChg>
        <pc:picChg chg="del">
          <ac:chgData name="Laura Oathout" userId="6ff55ba14486fe89" providerId="LiveId" clId="{A3310132-2057-4A1E-9C9E-7D3BC2C8235F}" dt="2023-04-10T18:48:46.563" v="883"/>
          <ac:picMkLst>
            <pc:docMk/>
            <pc:sldMk cId="2980302827" sldId="315"/>
            <ac:picMk id="13" creationId="{3B2EF6C0-0DE3-F9E2-C433-EDA38C0C372E}"/>
          </ac:picMkLst>
        </pc:picChg>
        <pc:picChg chg="del">
          <ac:chgData name="Laura Oathout" userId="6ff55ba14486fe89" providerId="LiveId" clId="{A3310132-2057-4A1E-9C9E-7D3BC2C8235F}" dt="2023-04-10T18:48:46.559" v="879"/>
          <ac:picMkLst>
            <pc:docMk/>
            <pc:sldMk cId="2980302827" sldId="315"/>
            <ac:picMk id="15" creationId="{7DB1D393-9271-5D26-B422-4735BBE3A169}"/>
          </ac:picMkLst>
        </pc:picChg>
        <pc:picChg chg="del">
          <ac:chgData name="Laura Oathout" userId="6ff55ba14486fe89" providerId="LiveId" clId="{A3310132-2057-4A1E-9C9E-7D3BC2C8235F}" dt="2023-04-10T18:48:46.578" v="909"/>
          <ac:picMkLst>
            <pc:docMk/>
            <pc:sldMk cId="2980302827" sldId="315"/>
            <ac:picMk id="39" creationId="{3BD64B61-19A2-A72F-E7C5-0BABB27411E4}"/>
          </ac:picMkLst>
        </pc:picChg>
        <pc:picChg chg="del">
          <ac:chgData name="Laura Oathout" userId="6ff55ba14486fe89" providerId="LiveId" clId="{A3310132-2057-4A1E-9C9E-7D3BC2C8235F}" dt="2023-04-10T18:48:46.568" v="905"/>
          <ac:picMkLst>
            <pc:docMk/>
            <pc:sldMk cId="2980302827" sldId="315"/>
            <ac:picMk id="41" creationId="{E069A5E9-B497-F419-417F-B3D8674454B7}"/>
          </ac:picMkLst>
        </pc:picChg>
        <pc:picChg chg="del">
          <ac:chgData name="Laura Oathout" userId="6ff55ba14486fe89" providerId="LiveId" clId="{A3310132-2057-4A1E-9C9E-7D3BC2C8235F}" dt="2023-04-10T18:48:46.578" v="907"/>
          <ac:picMkLst>
            <pc:docMk/>
            <pc:sldMk cId="2980302827" sldId="315"/>
            <ac:picMk id="43" creationId="{EA2BB2FF-E720-8F3B-49BD-6F1C7F36F30A}"/>
          </ac:picMkLst>
        </pc:picChg>
        <pc:picChg chg="del">
          <ac:chgData name="Laura Oathout" userId="6ff55ba14486fe89" providerId="LiveId" clId="{A3310132-2057-4A1E-9C9E-7D3BC2C8235F}" dt="2023-04-10T18:48:46.568" v="903"/>
          <ac:picMkLst>
            <pc:docMk/>
            <pc:sldMk cId="2980302827" sldId="315"/>
            <ac:picMk id="48" creationId="{8442EAB1-C45E-78F9-31C0-88D5A1187302}"/>
          </ac:picMkLst>
        </pc:picChg>
        <pc:picChg chg="del">
          <ac:chgData name="Laura Oathout" userId="6ff55ba14486fe89" providerId="LiveId" clId="{A3310132-2057-4A1E-9C9E-7D3BC2C8235F}" dt="2023-04-10T18:48:46.564" v="885"/>
          <ac:picMkLst>
            <pc:docMk/>
            <pc:sldMk cId="2980302827" sldId="315"/>
            <ac:picMk id="55" creationId="{73455917-44A3-D6BD-B73A-19F785148C24}"/>
          </ac:picMkLst>
        </pc:picChg>
        <pc:picChg chg="del">
          <ac:chgData name="Laura Oathout" userId="6ff55ba14486fe89" providerId="LiveId" clId="{A3310132-2057-4A1E-9C9E-7D3BC2C8235F}" dt="2023-04-10T18:48:46.565" v="887"/>
          <ac:picMkLst>
            <pc:docMk/>
            <pc:sldMk cId="2980302827" sldId="315"/>
            <ac:picMk id="58" creationId="{0E8C99D8-4851-9897-3A6A-7BA3329C63CB}"/>
          </ac:picMkLst>
        </pc:picChg>
        <pc:picChg chg="del">
          <ac:chgData name="Laura Oathout" userId="6ff55ba14486fe89" providerId="LiveId" clId="{A3310132-2057-4A1E-9C9E-7D3BC2C8235F}" dt="2023-04-10T18:48:46.568" v="891"/>
          <ac:picMkLst>
            <pc:docMk/>
            <pc:sldMk cId="2980302827" sldId="315"/>
            <ac:picMk id="61" creationId="{9B3C8A00-0724-643D-69E5-84531A8FF0BD}"/>
          </ac:picMkLst>
        </pc:picChg>
        <pc:picChg chg="del">
          <ac:chgData name="Laura Oathout" userId="6ff55ba14486fe89" providerId="LiveId" clId="{A3310132-2057-4A1E-9C9E-7D3BC2C8235F}" dt="2023-04-10T18:48:46.568" v="897"/>
          <ac:picMkLst>
            <pc:docMk/>
            <pc:sldMk cId="2980302827" sldId="315"/>
            <ac:picMk id="83" creationId="{FBF7DA68-4933-0389-1308-6696304196BF}"/>
          </ac:picMkLst>
        </pc:picChg>
        <pc:picChg chg="del">
          <ac:chgData name="Laura Oathout" userId="6ff55ba14486fe89" providerId="LiveId" clId="{A3310132-2057-4A1E-9C9E-7D3BC2C8235F}" dt="2023-04-10T18:48:46.568" v="899"/>
          <ac:picMkLst>
            <pc:docMk/>
            <pc:sldMk cId="2980302827" sldId="315"/>
            <ac:picMk id="85" creationId="{15691571-7B64-DAB4-97B0-B9282415BBD2}"/>
          </ac:picMkLst>
        </pc:picChg>
      </pc:sldChg>
      <pc:sldChg chg="delSp mod setBg">
        <pc:chgData name="Laura Oathout" userId="6ff55ba14486fe89" providerId="LiveId" clId="{A3310132-2057-4A1E-9C9E-7D3BC2C8235F}" dt="2023-04-10T18:48:46.645" v="955"/>
        <pc:sldMkLst>
          <pc:docMk/>
          <pc:sldMk cId="3304812654" sldId="316"/>
        </pc:sldMkLst>
        <pc:spChg chg="del">
          <ac:chgData name="Laura Oathout" userId="6ff55ba14486fe89" providerId="LiveId" clId="{A3310132-2057-4A1E-9C9E-7D3BC2C8235F}" dt="2023-04-10T18:48:46.624" v="953"/>
          <ac:spMkLst>
            <pc:docMk/>
            <pc:sldMk cId="3304812654" sldId="316"/>
            <ac:spMk id="2" creationId="{B2C58F45-A332-1AE8-BFC9-CE593153BBFE}"/>
          </ac:spMkLst>
        </pc:spChg>
        <pc:spChg chg="del">
          <ac:chgData name="Laura Oathout" userId="6ff55ba14486fe89" providerId="LiveId" clId="{A3310132-2057-4A1E-9C9E-7D3BC2C8235F}" dt="2023-04-10T18:48:46.605" v="919"/>
          <ac:spMkLst>
            <pc:docMk/>
            <pc:sldMk cId="3304812654" sldId="316"/>
            <ac:spMk id="6" creationId="{00000000-0000-0000-0000-000000000000}"/>
          </ac:spMkLst>
        </pc:spChg>
        <pc:spChg chg="del">
          <ac:chgData name="Laura Oathout" userId="6ff55ba14486fe89" providerId="LiveId" clId="{A3310132-2057-4A1E-9C9E-7D3BC2C8235F}" dt="2023-04-10T18:48:46.604" v="917"/>
          <ac:spMkLst>
            <pc:docMk/>
            <pc:sldMk cId="3304812654" sldId="316"/>
            <ac:spMk id="7" creationId="{F52C48DC-7BE3-F349-9D7E-74A277B4CFF6}"/>
          </ac:spMkLst>
        </pc:spChg>
        <pc:spChg chg="del">
          <ac:chgData name="Laura Oathout" userId="6ff55ba14486fe89" providerId="LiveId" clId="{A3310132-2057-4A1E-9C9E-7D3BC2C8235F}" dt="2023-04-10T18:48:46.607" v="923"/>
          <ac:spMkLst>
            <pc:docMk/>
            <pc:sldMk cId="3304812654" sldId="316"/>
            <ac:spMk id="31" creationId="{00000000-0000-0000-0000-000000000000}"/>
          </ac:spMkLst>
        </pc:spChg>
        <pc:spChg chg="del">
          <ac:chgData name="Laura Oathout" userId="6ff55ba14486fe89" providerId="LiveId" clId="{A3310132-2057-4A1E-9C9E-7D3BC2C8235F}" dt="2023-04-10T18:48:46.607" v="931"/>
          <ac:spMkLst>
            <pc:docMk/>
            <pc:sldMk cId="3304812654" sldId="316"/>
            <ac:spMk id="66" creationId="{450660E4-BD4D-72A7-0B7E-4DF55AECBF91}"/>
          </ac:spMkLst>
        </pc:spChg>
        <pc:grpChg chg="del">
          <ac:chgData name="Laura Oathout" userId="6ff55ba14486fe89" providerId="LiveId" clId="{A3310132-2057-4A1E-9C9E-7D3BC2C8235F}" dt="2023-04-10T18:48:46.607" v="935"/>
          <ac:grpSpMkLst>
            <pc:docMk/>
            <pc:sldMk cId="3304812654" sldId="316"/>
            <ac:grpSpMk id="62" creationId="{1FBFA277-5CFB-9377-0D0D-2F6C702DD025}"/>
          </ac:grpSpMkLst>
        </pc:grpChg>
        <pc:grpChg chg="del">
          <ac:chgData name="Laura Oathout" userId="6ff55ba14486fe89" providerId="LiveId" clId="{A3310132-2057-4A1E-9C9E-7D3BC2C8235F}" dt="2023-04-10T18:48:46.615" v="937"/>
          <ac:grpSpMkLst>
            <pc:docMk/>
            <pc:sldMk cId="3304812654" sldId="316"/>
            <ac:grpSpMk id="78" creationId="{8F846A21-A7E7-C337-C13C-EDABBD8F8874}"/>
          </ac:grpSpMkLst>
        </pc:grpChg>
        <pc:picChg chg="del">
          <ac:chgData name="Laura Oathout" userId="6ff55ba14486fe89" providerId="LiveId" clId="{A3310132-2057-4A1E-9C9E-7D3BC2C8235F}" dt="2023-04-10T18:48:46.618" v="943"/>
          <ac:picMkLst>
            <pc:docMk/>
            <pc:sldMk cId="3304812654" sldId="316"/>
            <ac:picMk id="4" creationId="{CACFD834-349B-CC43-022A-993EBF14B4F0}"/>
          </ac:picMkLst>
        </pc:picChg>
        <pc:picChg chg="del">
          <ac:chgData name="Laura Oathout" userId="6ff55ba14486fe89" providerId="LiveId" clId="{A3310132-2057-4A1E-9C9E-7D3BC2C8235F}" dt="2023-04-10T18:48:46.607" v="925"/>
          <ac:picMkLst>
            <pc:docMk/>
            <pc:sldMk cId="3304812654" sldId="316"/>
            <ac:picMk id="13" creationId="{3B2EF6C0-0DE3-F9E2-C433-EDA38C0C372E}"/>
          </ac:picMkLst>
        </pc:picChg>
        <pc:picChg chg="del">
          <ac:chgData name="Laura Oathout" userId="6ff55ba14486fe89" providerId="LiveId" clId="{A3310132-2057-4A1E-9C9E-7D3BC2C8235F}" dt="2023-04-10T18:48:46.607" v="921"/>
          <ac:picMkLst>
            <pc:docMk/>
            <pc:sldMk cId="3304812654" sldId="316"/>
            <ac:picMk id="15" creationId="{7DB1D393-9271-5D26-B422-4735BBE3A169}"/>
          </ac:picMkLst>
        </pc:picChg>
        <pc:picChg chg="del">
          <ac:chgData name="Laura Oathout" userId="6ff55ba14486fe89" providerId="LiveId" clId="{A3310132-2057-4A1E-9C9E-7D3BC2C8235F}" dt="2023-04-10T18:48:46.623" v="951"/>
          <ac:picMkLst>
            <pc:docMk/>
            <pc:sldMk cId="3304812654" sldId="316"/>
            <ac:picMk id="39" creationId="{3BD64B61-19A2-A72F-E7C5-0BABB27411E4}"/>
          </ac:picMkLst>
        </pc:picChg>
        <pc:picChg chg="del">
          <ac:chgData name="Laura Oathout" userId="6ff55ba14486fe89" providerId="LiveId" clId="{A3310132-2057-4A1E-9C9E-7D3BC2C8235F}" dt="2023-04-10T18:48:46.620" v="947"/>
          <ac:picMkLst>
            <pc:docMk/>
            <pc:sldMk cId="3304812654" sldId="316"/>
            <ac:picMk id="41" creationId="{E069A5E9-B497-F419-417F-B3D8674454B7}"/>
          </ac:picMkLst>
        </pc:picChg>
        <pc:picChg chg="del">
          <ac:chgData name="Laura Oathout" userId="6ff55ba14486fe89" providerId="LiveId" clId="{A3310132-2057-4A1E-9C9E-7D3BC2C8235F}" dt="2023-04-10T18:48:46.620" v="949"/>
          <ac:picMkLst>
            <pc:docMk/>
            <pc:sldMk cId="3304812654" sldId="316"/>
            <ac:picMk id="43" creationId="{EA2BB2FF-E720-8F3B-49BD-6F1C7F36F30A}"/>
          </ac:picMkLst>
        </pc:picChg>
        <pc:picChg chg="del">
          <ac:chgData name="Laura Oathout" userId="6ff55ba14486fe89" providerId="LiveId" clId="{A3310132-2057-4A1E-9C9E-7D3BC2C8235F}" dt="2023-04-10T18:48:46.620" v="945"/>
          <ac:picMkLst>
            <pc:docMk/>
            <pc:sldMk cId="3304812654" sldId="316"/>
            <ac:picMk id="48" creationId="{8442EAB1-C45E-78F9-31C0-88D5A1187302}"/>
          </ac:picMkLst>
        </pc:picChg>
        <pc:picChg chg="del">
          <ac:chgData name="Laura Oathout" userId="6ff55ba14486fe89" providerId="LiveId" clId="{A3310132-2057-4A1E-9C9E-7D3BC2C8235F}" dt="2023-04-10T18:48:46.607" v="927"/>
          <ac:picMkLst>
            <pc:docMk/>
            <pc:sldMk cId="3304812654" sldId="316"/>
            <ac:picMk id="55" creationId="{73455917-44A3-D6BD-B73A-19F785148C24}"/>
          </ac:picMkLst>
        </pc:picChg>
        <pc:picChg chg="del">
          <ac:chgData name="Laura Oathout" userId="6ff55ba14486fe89" providerId="LiveId" clId="{A3310132-2057-4A1E-9C9E-7D3BC2C8235F}" dt="2023-04-10T18:48:46.607" v="929"/>
          <ac:picMkLst>
            <pc:docMk/>
            <pc:sldMk cId="3304812654" sldId="316"/>
            <ac:picMk id="58" creationId="{0E8C99D8-4851-9897-3A6A-7BA3329C63CB}"/>
          </ac:picMkLst>
        </pc:picChg>
        <pc:picChg chg="del">
          <ac:chgData name="Laura Oathout" userId="6ff55ba14486fe89" providerId="LiveId" clId="{A3310132-2057-4A1E-9C9E-7D3BC2C8235F}" dt="2023-04-10T18:48:46.607" v="933"/>
          <ac:picMkLst>
            <pc:docMk/>
            <pc:sldMk cId="3304812654" sldId="316"/>
            <ac:picMk id="61" creationId="{9B3C8A00-0724-643D-69E5-84531A8FF0BD}"/>
          </ac:picMkLst>
        </pc:picChg>
        <pc:picChg chg="del">
          <ac:chgData name="Laura Oathout" userId="6ff55ba14486fe89" providerId="LiveId" clId="{A3310132-2057-4A1E-9C9E-7D3BC2C8235F}" dt="2023-04-10T18:48:46.617" v="939"/>
          <ac:picMkLst>
            <pc:docMk/>
            <pc:sldMk cId="3304812654" sldId="316"/>
            <ac:picMk id="83" creationId="{FBF7DA68-4933-0389-1308-6696304196BF}"/>
          </ac:picMkLst>
        </pc:picChg>
        <pc:picChg chg="del">
          <ac:chgData name="Laura Oathout" userId="6ff55ba14486fe89" providerId="LiveId" clId="{A3310132-2057-4A1E-9C9E-7D3BC2C8235F}" dt="2023-04-10T18:48:46.617" v="941"/>
          <ac:picMkLst>
            <pc:docMk/>
            <pc:sldMk cId="3304812654" sldId="316"/>
            <ac:picMk id="85" creationId="{15691571-7B64-DAB4-97B0-B9282415BBD2}"/>
          </ac:picMkLst>
        </pc:picChg>
      </pc:sldChg>
      <pc:sldChg chg="delSp mod setBg">
        <pc:chgData name="Laura Oathout" userId="6ff55ba14486fe89" providerId="LiveId" clId="{A3310132-2057-4A1E-9C9E-7D3BC2C8235F}" dt="2023-04-10T18:48:46.700" v="995"/>
        <pc:sldMkLst>
          <pc:docMk/>
          <pc:sldMk cId="1362331444" sldId="317"/>
        </pc:sldMkLst>
        <pc:spChg chg="del">
          <ac:chgData name="Laura Oathout" userId="6ff55ba14486fe89" providerId="LiveId" clId="{A3310132-2057-4A1E-9C9E-7D3BC2C8235F}" dt="2023-04-10T18:48:46.674" v="993"/>
          <ac:spMkLst>
            <pc:docMk/>
            <pc:sldMk cId="1362331444" sldId="317"/>
            <ac:spMk id="2" creationId="{B2C58F45-A332-1AE8-BFC9-CE593153BBFE}"/>
          </ac:spMkLst>
        </pc:spChg>
        <pc:spChg chg="del">
          <ac:chgData name="Laura Oathout" userId="6ff55ba14486fe89" providerId="LiveId" clId="{A3310132-2057-4A1E-9C9E-7D3BC2C8235F}" dt="2023-04-10T18:48:46.647" v="959"/>
          <ac:spMkLst>
            <pc:docMk/>
            <pc:sldMk cId="1362331444" sldId="317"/>
            <ac:spMk id="6" creationId="{00000000-0000-0000-0000-000000000000}"/>
          </ac:spMkLst>
        </pc:spChg>
        <pc:spChg chg="del">
          <ac:chgData name="Laura Oathout" userId="6ff55ba14486fe89" providerId="LiveId" clId="{A3310132-2057-4A1E-9C9E-7D3BC2C8235F}" dt="2023-04-10T18:48:46.647" v="957"/>
          <ac:spMkLst>
            <pc:docMk/>
            <pc:sldMk cId="1362331444" sldId="317"/>
            <ac:spMk id="7" creationId="{F52C48DC-7BE3-F349-9D7E-74A277B4CFF6}"/>
          </ac:spMkLst>
        </pc:spChg>
        <pc:spChg chg="del">
          <ac:chgData name="Laura Oathout" userId="6ff55ba14486fe89" providerId="LiveId" clId="{A3310132-2057-4A1E-9C9E-7D3BC2C8235F}" dt="2023-04-10T18:48:46.647" v="963"/>
          <ac:spMkLst>
            <pc:docMk/>
            <pc:sldMk cId="1362331444" sldId="317"/>
            <ac:spMk id="31" creationId="{00000000-0000-0000-0000-000000000000}"/>
          </ac:spMkLst>
        </pc:spChg>
        <pc:spChg chg="del">
          <ac:chgData name="Laura Oathout" userId="6ff55ba14486fe89" providerId="LiveId" clId="{A3310132-2057-4A1E-9C9E-7D3BC2C8235F}" dt="2023-04-10T18:48:46.659" v="971"/>
          <ac:spMkLst>
            <pc:docMk/>
            <pc:sldMk cId="1362331444" sldId="317"/>
            <ac:spMk id="66" creationId="{450660E4-BD4D-72A7-0B7E-4DF55AECBF91}"/>
          </ac:spMkLst>
        </pc:spChg>
        <pc:grpChg chg="del">
          <ac:chgData name="Laura Oathout" userId="6ff55ba14486fe89" providerId="LiveId" clId="{A3310132-2057-4A1E-9C9E-7D3BC2C8235F}" dt="2023-04-10T18:48:46.663" v="975"/>
          <ac:grpSpMkLst>
            <pc:docMk/>
            <pc:sldMk cId="1362331444" sldId="317"/>
            <ac:grpSpMk id="62" creationId="{1FBFA277-5CFB-9377-0D0D-2F6C702DD025}"/>
          </ac:grpSpMkLst>
        </pc:grpChg>
        <pc:grpChg chg="del">
          <ac:chgData name="Laura Oathout" userId="6ff55ba14486fe89" providerId="LiveId" clId="{A3310132-2057-4A1E-9C9E-7D3BC2C8235F}" dt="2023-04-10T18:48:46.663" v="977"/>
          <ac:grpSpMkLst>
            <pc:docMk/>
            <pc:sldMk cId="1362331444" sldId="317"/>
            <ac:grpSpMk id="78" creationId="{8F846A21-A7E7-C337-C13C-EDABBD8F8874}"/>
          </ac:grpSpMkLst>
        </pc:grpChg>
        <pc:picChg chg="del">
          <ac:chgData name="Laura Oathout" userId="6ff55ba14486fe89" providerId="LiveId" clId="{A3310132-2057-4A1E-9C9E-7D3BC2C8235F}" dt="2023-04-10T18:48:46.667" v="983"/>
          <ac:picMkLst>
            <pc:docMk/>
            <pc:sldMk cId="1362331444" sldId="317"/>
            <ac:picMk id="5" creationId="{9DEDBC16-9E34-981A-84B7-38713F76F5D3}"/>
          </ac:picMkLst>
        </pc:picChg>
        <pc:picChg chg="del">
          <ac:chgData name="Laura Oathout" userId="6ff55ba14486fe89" providerId="LiveId" clId="{A3310132-2057-4A1E-9C9E-7D3BC2C8235F}" dt="2023-04-10T18:48:46.657" v="965"/>
          <ac:picMkLst>
            <pc:docMk/>
            <pc:sldMk cId="1362331444" sldId="317"/>
            <ac:picMk id="13" creationId="{3B2EF6C0-0DE3-F9E2-C433-EDA38C0C372E}"/>
          </ac:picMkLst>
        </pc:picChg>
        <pc:picChg chg="del">
          <ac:chgData name="Laura Oathout" userId="6ff55ba14486fe89" providerId="LiveId" clId="{A3310132-2057-4A1E-9C9E-7D3BC2C8235F}" dt="2023-04-10T18:48:46.647" v="961"/>
          <ac:picMkLst>
            <pc:docMk/>
            <pc:sldMk cId="1362331444" sldId="317"/>
            <ac:picMk id="15" creationId="{7DB1D393-9271-5D26-B422-4735BBE3A169}"/>
          </ac:picMkLst>
        </pc:picChg>
        <pc:picChg chg="del">
          <ac:chgData name="Laura Oathout" userId="6ff55ba14486fe89" providerId="LiveId" clId="{A3310132-2057-4A1E-9C9E-7D3BC2C8235F}" dt="2023-04-10T18:48:46.667" v="991"/>
          <ac:picMkLst>
            <pc:docMk/>
            <pc:sldMk cId="1362331444" sldId="317"/>
            <ac:picMk id="39" creationId="{3BD64B61-19A2-A72F-E7C5-0BABB27411E4}"/>
          </ac:picMkLst>
        </pc:picChg>
        <pc:picChg chg="del">
          <ac:chgData name="Laura Oathout" userId="6ff55ba14486fe89" providerId="LiveId" clId="{A3310132-2057-4A1E-9C9E-7D3BC2C8235F}" dt="2023-04-10T18:48:46.667" v="987"/>
          <ac:picMkLst>
            <pc:docMk/>
            <pc:sldMk cId="1362331444" sldId="317"/>
            <ac:picMk id="41" creationId="{E069A5E9-B497-F419-417F-B3D8674454B7}"/>
          </ac:picMkLst>
        </pc:picChg>
        <pc:picChg chg="del">
          <ac:chgData name="Laura Oathout" userId="6ff55ba14486fe89" providerId="LiveId" clId="{A3310132-2057-4A1E-9C9E-7D3BC2C8235F}" dt="2023-04-10T18:48:46.667" v="989"/>
          <ac:picMkLst>
            <pc:docMk/>
            <pc:sldMk cId="1362331444" sldId="317"/>
            <ac:picMk id="43" creationId="{EA2BB2FF-E720-8F3B-49BD-6F1C7F36F30A}"/>
          </ac:picMkLst>
        </pc:picChg>
        <pc:picChg chg="del">
          <ac:chgData name="Laura Oathout" userId="6ff55ba14486fe89" providerId="LiveId" clId="{A3310132-2057-4A1E-9C9E-7D3BC2C8235F}" dt="2023-04-10T18:48:46.667" v="985"/>
          <ac:picMkLst>
            <pc:docMk/>
            <pc:sldMk cId="1362331444" sldId="317"/>
            <ac:picMk id="48" creationId="{8442EAB1-C45E-78F9-31C0-88D5A1187302}"/>
          </ac:picMkLst>
        </pc:picChg>
        <pc:picChg chg="del">
          <ac:chgData name="Laura Oathout" userId="6ff55ba14486fe89" providerId="LiveId" clId="{A3310132-2057-4A1E-9C9E-7D3BC2C8235F}" dt="2023-04-10T18:48:46.659" v="967"/>
          <ac:picMkLst>
            <pc:docMk/>
            <pc:sldMk cId="1362331444" sldId="317"/>
            <ac:picMk id="55" creationId="{73455917-44A3-D6BD-B73A-19F785148C24}"/>
          </ac:picMkLst>
        </pc:picChg>
        <pc:picChg chg="del">
          <ac:chgData name="Laura Oathout" userId="6ff55ba14486fe89" providerId="LiveId" clId="{A3310132-2057-4A1E-9C9E-7D3BC2C8235F}" dt="2023-04-10T18:48:46.659" v="969"/>
          <ac:picMkLst>
            <pc:docMk/>
            <pc:sldMk cId="1362331444" sldId="317"/>
            <ac:picMk id="58" creationId="{0E8C99D8-4851-9897-3A6A-7BA3329C63CB}"/>
          </ac:picMkLst>
        </pc:picChg>
        <pc:picChg chg="del">
          <ac:chgData name="Laura Oathout" userId="6ff55ba14486fe89" providerId="LiveId" clId="{A3310132-2057-4A1E-9C9E-7D3BC2C8235F}" dt="2023-04-10T18:48:46.663" v="973"/>
          <ac:picMkLst>
            <pc:docMk/>
            <pc:sldMk cId="1362331444" sldId="317"/>
            <ac:picMk id="61" creationId="{9B3C8A00-0724-643D-69E5-84531A8FF0BD}"/>
          </ac:picMkLst>
        </pc:picChg>
        <pc:picChg chg="del">
          <ac:chgData name="Laura Oathout" userId="6ff55ba14486fe89" providerId="LiveId" clId="{A3310132-2057-4A1E-9C9E-7D3BC2C8235F}" dt="2023-04-10T18:48:46.667" v="979"/>
          <ac:picMkLst>
            <pc:docMk/>
            <pc:sldMk cId="1362331444" sldId="317"/>
            <ac:picMk id="83" creationId="{FBF7DA68-4933-0389-1308-6696304196BF}"/>
          </ac:picMkLst>
        </pc:picChg>
        <pc:picChg chg="del">
          <ac:chgData name="Laura Oathout" userId="6ff55ba14486fe89" providerId="LiveId" clId="{A3310132-2057-4A1E-9C9E-7D3BC2C8235F}" dt="2023-04-10T18:48:46.667" v="981"/>
          <ac:picMkLst>
            <pc:docMk/>
            <pc:sldMk cId="1362331444" sldId="317"/>
            <ac:picMk id="85" creationId="{15691571-7B64-DAB4-97B0-B9282415BBD2}"/>
          </ac:picMkLst>
        </pc:picChg>
      </pc:sldChg>
      <pc:sldChg chg="delSp mod setBg">
        <pc:chgData name="Laura Oathout" userId="6ff55ba14486fe89" providerId="LiveId" clId="{A3310132-2057-4A1E-9C9E-7D3BC2C8235F}" dt="2023-04-10T18:48:45.549" v="37"/>
        <pc:sldMkLst>
          <pc:docMk/>
          <pc:sldMk cId="1855348938" sldId="402"/>
        </pc:sldMkLst>
        <pc:spChg chg="del">
          <ac:chgData name="Laura Oathout" userId="6ff55ba14486fe89" providerId="LiveId" clId="{A3310132-2057-4A1E-9C9E-7D3BC2C8235F}" dt="2023-04-10T18:48:45.505" v="11"/>
          <ac:spMkLst>
            <pc:docMk/>
            <pc:sldMk cId="1855348938" sldId="402"/>
            <ac:spMk id="6" creationId="{D37F7050-13D7-C3BF-D7B0-F0531E210D40}"/>
          </ac:spMkLst>
        </pc:spChg>
        <pc:spChg chg="del">
          <ac:chgData name="Laura Oathout" userId="6ff55ba14486fe89" providerId="LiveId" clId="{A3310132-2057-4A1E-9C9E-7D3BC2C8235F}" dt="2023-04-10T18:48:45.501" v="5"/>
          <ac:spMkLst>
            <pc:docMk/>
            <pc:sldMk cId="1855348938" sldId="402"/>
            <ac:spMk id="7" creationId="{00000000-0000-0000-0000-000000000000}"/>
          </ac:spMkLst>
        </pc:spChg>
        <pc:spChg chg="del">
          <ac:chgData name="Laura Oathout" userId="6ff55ba14486fe89" providerId="LiveId" clId="{A3310132-2057-4A1E-9C9E-7D3BC2C8235F}" dt="2023-04-10T18:48:45.503" v="7"/>
          <ac:spMkLst>
            <pc:docMk/>
            <pc:sldMk cId="1855348938" sldId="402"/>
            <ac:spMk id="8" creationId="{00000000-0000-0000-0000-000000000000}"/>
          </ac:spMkLst>
        </pc:spChg>
        <pc:spChg chg="del">
          <ac:chgData name="Laura Oathout" userId="6ff55ba14486fe89" providerId="LiveId" clId="{A3310132-2057-4A1E-9C9E-7D3BC2C8235F}" dt="2023-04-10T18:48:45.519" v="33"/>
          <ac:spMkLst>
            <pc:docMk/>
            <pc:sldMk cId="1855348938" sldId="402"/>
            <ac:spMk id="16" creationId="{E658C692-BE55-7EE7-0D09-640F317A9DE2}"/>
          </ac:spMkLst>
        </pc:spChg>
        <pc:spChg chg="del">
          <ac:chgData name="Laura Oathout" userId="6ff55ba14486fe89" providerId="LiveId" clId="{A3310132-2057-4A1E-9C9E-7D3BC2C8235F}" dt="2023-04-10T18:48:45.519" v="35"/>
          <ac:spMkLst>
            <pc:docMk/>
            <pc:sldMk cId="1855348938" sldId="402"/>
            <ac:spMk id="17" creationId="{1277A371-8BFD-E26B-CEEE-9EF3FA941B52}"/>
          </ac:spMkLst>
        </pc:spChg>
        <pc:spChg chg="del">
          <ac:chgData name="Laura Oathout" userId="6ff55ba14486fe89" providerId="LiveId" clId="{A3310132-2057-4A1E-9C9E-7D3BC2C8235F}" dt="2023-04-10T18:48:45.517" v="29"/>
          <ac:spMkLst>
            <pc:docMk/>
            <pc:sldMk cId="1855348938" sldId="402"/>
            <ac:spMk id="20" creationId="{1386CD7A-8477-D10D-7D35-9AF25F18D217}"/>
          </ac:spMkLst>
        </pc:spChg>
        <pc:spChg chg="del">
          <ac:chgData name="Laura Oathout" userId="6ff55ba14486fe89" providerId="LiveId" clId="{A3310132-2057-4A1E-9C9E-7D3BC2C8235F}" dt="2023-04-10T18:48:45.507" v="15"/>
          <ac:spMkLst>
            <pc:docMk/>
            <pc:sldMk cId="1855348938" sldId="402"/>
            <ac:spMk id="49" creationId="{0C47F042-6470-DB1B-1313-9A238ABA435B}"/>
          </ac:spMkLst>
        </pc:spChg>
        <pc:spChg chg="del">
          <ac:chgData name="Laura Oathout" userId="6ff55ba14486fe89" providerId="LiveId" clId="{A3310132-2057-4A1E-9C9E-7D3BC2C8235F}" dt="2023-04-10T18:48:45.509" v="17"/>
          <ac:spMkLst>
            <pc:docMk/>
            <pc:sldMk cId="1855348938" sldId="402"/>
            <ac:spMk id="50" creationId="{59490F15-1626-238C-50F2-D7F13FA2B058}"/>
          </ac:spMkLst>
        </pc:spChg>
        <pc:grpChg chg="del">
          <ac:chgData name="Laura Oathout" userId="6ff55ba14486fe89" providerId="LiveId" clId="{A3310132-2057-4A1E-9C9E-7D3BC2C8235F}" dt="2023-04-10T18:48:45.506" v="13"/>
          <ac:grpSpMkLst>
            <pc:docMk/>
            <pc:sldMk cId="1855348938" sldId="402"/>
            <ac:grpSpMk id="19" creationId="{2255F91E-E25F-9635-C3B8-EEFF5B8DA909}"/>
          </ac:grpSpMkLst>
        </pc:grpChg>
        <pc:picChg chg="del">
          <ac:chgData name="Laura Oathout" userId="6ff55ba14486fe89" providerId="LiveId" clId="{A3310132-2057-4A1E-9C9E-7D3BC2C8235F}" dt="2023-04-10T18:48:45.516" v="27"/>
          <ac:picMkLst>
            <pc:docMk/>
            <pc:sldMk cId="1855348938" sldId="402"/>
            <ac:picMk id="3" creationId="{EA093362-3411-8A55-1BD3-3DA23B7B7BFC}"/>
          </ac:picMkLst>
        </pc:picChg>
        <pc:picChg chg="del">
          <ac:chgData name="Laura Oathout" userId="6ff55ba14486fe89" providerId="LiveId" clId="{A3310132-2057-4A1E-9C9E-7D3BC2C8235F}" dt="2023-04-10T18:48:45.513" v="23"/>
          <ac:picMkLst>
            <pc:docMk/>
            <pc:sldMk cId="1855348938" sldId="402"/>
            <ac:picMk id="4" creationId="{D500B9B2-D9C0-3340-2909-A6BBE7931D94}"/>
          </ac:picMkLst>
        </pc:picChg>
        <pc:picChg chg="del">
          <ac:chgData name="Laura Oathout" userId="6ff55ba14486fe89" providerId="LiveId" clId="{A3310132-2057-4A1E-9C9E-7D3BC2C8235F}" dt="2023-04-10T18:48:45.503" v="9"/>
          <ac:picMkLst>
            <pc:docMk/>
            <pc:sldMk cId="1855348938" sldId="402"/>
            <ac:picMk id="9" creationId="{00000000-0000-0000-0000-000000000000}"/>
          </ac:picMkLst>
        </pc:picChg>
        <pc:picChg chg="del">
          <ac:chgData name="Laura Oathout" userId="6ff55ba14486fe89" providerId="LiveId" clId="{A3310132-2057-4A1E-9C9E-7D3BC2C8235F}" dt="2023-04-10T18:48:45.514" v="25"/>
          <ac:picMkLst>
            <pc:docMk/>
            <pc:sldMk cId="1855348938" sldId="402"/>
            <ac:picMk id="10" creationId="{A411B1B9-DFFE-7937-777C-D8817248C1F7}"/>
          </ac:picMkLst>
        </pc:picChg>
        <pc:picChg chg="del">
          <ac:chgData name="Laura Oathout" userId="6ff55ba14486fe89" providerId="LiveId" clId="{A3310132-2057-4A1E-9C9E-7D3BC2C8235F}" dt="2023-04-10T18:48:45.498" v="1"/>
          <ac:picMkLst>
            <pc:docMk/>
            <pc:sldMk cId="1855348938" sldId="402"/>
            <ac:picMk id="11" creationId="{B3CCFEBA-1A53-8521-C3E6-25FECCFDF900}"/>
          </ac:picMkLst>
        </pc:picChg>
        <pc:picChg chg="del">
          <ac:chgData name="Laura Oathout" userId="6ff55ba14486fe89" providerId="LiveId" clId="{A3310132-2057-4A1E-9C9E-7D3BC2C8235F}" dt="2023-04-10T18:48:45.510" v="19"/>
          <ac:picMkLst>
            <pc:docMk/>
            <pc:sldMk cId="1855348938" sldId="402"/>
            <ac:picMk id="14" creationId="{E6E19E3D-0036-8291-D8DD-670D27D2F547}"/>
          </ac:picMkLst>
        </pc:picChg>
        <pc:picChg chg="del">
          <ac:chgData name="Laura Oathout" userId="6ff55ba14486fe89" providerId="LiveId" clId="{A3310132-2057-4A1E-9C9E-7D3BC2C8235F}" dt="2023-04-10T18:48:45.517" v="31"/>
          <ac:picMkLst>
            <pc:docMk/>
            <pc:sldMk cId="1855348938" sldId="402"/>
            <ac:picMk id="15" creationId="{9A79A30F-3272-1FEE-CCD8-61611DEEEAAA}"/>
          </ac:picMkLst>
        </pc:picChg>
        <pc:picChg chg="del">
          <ac:chgData name="Laura Oathout" userId="6ff55ba14486fe89" providerId="LiveId" clId="{A3310132-2057-4A1E-9C9E-7D3BC2C8235F}" dt="2023-04-10T18:48:45.512" v="21"/>
          <ac:picMkLst>
            <pc:docMk/>
            <pc:sldMk cId="1855348938" sldId="402"/>
            <ac:picMk id="18" creationId="{12E006E6-7F49-C6B3-FF18-B7FB3E118DA8}"/>
          </ac:picMkLst>
        </pc:picChg>
        <pc:picChg chg="del">
          <ac:chgData name="Laura Oathout" userId="6ff55ba14486fe89" providerId="LiveId" clId="{A3310132-2057-4A1E-9C9E-7D3BC2C8235F}" dt="2023-04-10T18:48:45.499" v="3"/>
          <ac:picMkLst>
            <pc:docMk/>
            <pc:sldMk cId="1855348938" sldId="402"/>
            <ac:picMk id="48" creationId="{2B93548B-533B-C7F5-F198-D8AEA8D3DB3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A633-C18A-416D-2B09-F8E798C38DE8}"/>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976FCE63-8CF2-4F3A-A8E1-DA9237E43A05}"/>
              </a:ext>
            </a:extLst>
          </p:cNvPr>
          <p:cNvSpPr>
            <a:spLocks noGrp="1"/>
          </p:cNvSpPr>
          <p:nvPr>
            <p:ph type="subTitle" idx="1"/>
          </p:nvPr>
        </p:nvSpPr>
        <p:spPr>
          <a:xfrm>
            <a:off x="971550" y="5282990"/>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50BDB4E1-E8C3-AB6C-BC6A-748543621358}"/>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5" name="Footer Placeholder 4">
            <a:extLst>
              <a:ext uri="{FF2B5EF4-FFF2-40B4-BE49-F238E27FC236}">
                <a16:creationId xmlns:a16="http://schemas.microsoft.com/office/drawing/2014/main" id="{BAF9111A-F6C5-ABDF-4CD9-FB83D455A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850BE-8F89-4827-4C30-87947853CB2C}"/>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2527721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7C28-20C1-B340-EB17-E11E56661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A1A0A-05B2-3B97-2A45-32E881A3A0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17BF6-32EE-43E9-2E66-97CCE424E61B}"/>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5" name="Footer Placeholder 4">
            <a:extLst>
              <a:ext uri="{FF2B5EF4-FFF2-40B4-BE49-F238E27FC236}">
                <a16:creationId xmlns:a16="http://schemas.microsoft.com/office/drawing/2014/main" id="{24512DC3-A3A1-740F-E628-95D3B70F2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D8B46-EF45-45C1-4B51-7DEACB1E84BC}"/>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287998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D6861-8456-6224-ABAF-3D15FC16FA95}"/>
              </a:ext>
            </a:extLst>
          </p:cNvPr>
          <p:cNvSpPr>
            <a:spLocks noGrp="1"/>
          </p:cNvSpPr>
          <p:nvPr>
            <p:ph type="title" orient="vert"/>
          </p:nvPr>
        </p:nvSpPr>
        <p:spPr>
          <a:xfrm>
            <a:off x="5562124" y="535518"/>
            <a:ext cx="1675924"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9DD41A-AC9B-25A7-BC86-E3A31C742DBF}"/>
              </a:ext>
            </a:extLst>
          </p:cNvPr>
          <p:cNvSpPr>
            <a:spLocks noGrp="1"/>
          </p:cNvSpPr>
          <p:nvPr>
            <p:ph type="body" orient="vert" idx="1"/>
          </p:nvPr>
        </p:nvSpPr>
        <p:spPr>
          <a:xfrm>
            <a:off x="534353" y="535518"/>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B6EB6-B7E3-1445-8086-F6BCB4BC6C77}"/>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5" name="Footer Placeholder 4">
            <a:extLst>
              <a:ext uri="{FF2B5EF4-FFF2-40B4-BE49-F238E27FC236}">
                <a16:creationId xmlns:a16="http://schemas.microsoft.com/office/drawing/2014/main" id="{8473BCCD-721F-CD59-64D0-4E38FAD20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5CAD8-57F9-CF76-C9E2-87AE055F9830}"/>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309710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99A9-9777-FC78-7A2C-CDC2AD636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3D047-10BC-2B71-7722-CC6A48CEE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6B0CF-9205-C69C-2A50-6BEB0F2900B0}"/>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5" name="Footer Placeholder 4">
            <a:extLst>
              <a:ext uri="{FF2B5EF4-FFF2-40B4-BE49-F238E27FC236}">
                <a16:creationId xmlns:a16="http://schemas.microsoft.com/office/drawing/2014/main" id="{6A1C11BC-9EA6-1607-848B-61B96A345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FA9F4-5B7A-1410-B293-C35EFCB784AF}"/>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301150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D478-6413-E029-5499-04C80867F61F}"/>
              </a:ext>
            </a:extLst>
          </p:cNvPr>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a:extLst>
              <a:ext uri="{FF2B5EF4-FFF2-40B4-BE49-F238E27FC236}">
                <a16:creationId xmlns:a16="http://schemas.microsoft.com/office/drawing/2014/main" id="{0F2EC90E-472E-2DE3-C854-F8D86A4CDC2B}"/>
              </a:ext>
            </a:extLst>
          </p:cNvPr>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947069-D2A4-FD82-D452-4793DB3C491C}"/>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5" name="Footer Placeholder 4">
            <a:extLst>
              <a:ext uri="{FF2B5EF4-FFF2-40B4-BE49-F238E27FC236}">
                <a16:creationId xmlns:a16="http://schemas.microsoft.com/office/drawing/2014/main" id="{A7128304-DD08-F62F-0D3D-4974FDA15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241E0-225E-3BA5-1C1C-976305C5A7CA}"/>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404589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51F7-96E2-E9A7-87FA-0D72AFF2E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09BD0-0DC8-EECB-0A0E-F3CC71129A50}"/>
              </a:ext>
            </a:extLst>
          </p:cNvPr>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221935-C5CD-3945-6AD2-F1E84B2D616A}"/>
              </a:ext>
            </a:extLst>
          </p:cNvPr>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E22ECA-C514-CDA3-F785-6CA41DA892F1}"/>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6" name="Footer Placeholder 5">
            <a:extLst>
              <a:ext uri="{FF2B5EF4-FFF2-40B4-BE49-F238E27FC236}">
                <a16:creationId xmlns:a16="http://schemas.microsoft.com/office/drawing/2014/main" id="{A95F14BD-2810-F125-94DA-83B4850B2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979B7-E775-576F-175B-342E37DEF883}"/>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733171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AB47-FD05-A020-E173-E53645C23E57}"/>
              </a:ext>
            </a:extLst>
          </p:cNvPr>
          <p:cNvSpPr>
            <a:spLocks noGrp="1"/>
          </p:cNvSpPr>
          <p:nvPr>
            <p:ph type="title"/>
          </p:nvPr>
        </p:nvSpPr>
        <p:spPr>
          <a:xfrm>
            <a:off x="535365" y="535518"/>
            <a:ext cx="6703695"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3B6C3B-E239-E55C-E3E5-9B5287BC017C}"/>
              </a:ext>
            </a:extLst>
          </p:cNvPr>
          <p:cNvSpPr>
            <a:spLocks noGrp="1"/>
          </p:cNvSpPr>
          <p:nvPr>
            <p:ph type="body" idx="1"/>
          </p:nvPr>
        </p:nvSpPr>
        <p:spPr>
          <a:xfrm>
            <a:off x="535366"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4" name="Content Placeholder 3">
            <a:extLst>
              <a:ext uri="{FF2B5EF4-FFF2-40B4-BE49-F238E27FC236}">
                <a16:creationId xmlns:a16="http://schemas.microsoft.com/office/drawing/2014/main" id="{BC3DC91F-CB67-9506-3980-DE664F2EEA29}"/>
              </a:ext>
            </a:extLst>
          </p:cNvPr>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AC9046-5AE5-B674-1FDA-D6C3878279D6}"/>
              </a:ext>
            </a:extLst>
          </p:cNvPr>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6" name="Content Placeholder 5">
            <a:extLst>
              <a:ext uri="{FF2B5EF4-FFF2-40B4-BE49-F238E27FC236}">
                <a16:creationId xmlns:a16="http://schemas.microsoft.com/office/drawing/2014/main" id="{DF5D27FE-16FB-7FB3-8E0D-EE83568E1F57}"/>
              </a:ext>
            </a:extLst>
          </p:cNvPr>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D6A6EA-D8E2-141F-BF7C-2FF50D651293}"/>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8" name="Footer Placeholder 7">
            <a:extLst>
              <a:ext uri="{FF2B5EF4-FFF2-40B4-BE49-F238E27FC236}">
                <a16:creationId xmlns:a16="http://schemas.microsoft.com/office/drawing/2014/main" id="{079AF467-B851-CD81-831A-7F0F5B2F39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8BA441-E113-38A8-DD6D-35EEC6981F4D}"/>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419619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BB49-7268-045C-B055-7502A2266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1F680-E65B-1DCC-8F9F-9685462D0EE4}"/>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4" name="Footer Placeholder 3">
            <a:extLst>
              <a:ext uri="{FF2B5EF4-FFF2-40B4-BE49-F238E27FC236}">
                <a16:creationId xmlns:a16="http://schemas.microsoft.com/office/drawing/2014/main" id="{FAEDE343-67B3-07DF-5ED1-F7940F8A51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4889FF-C968-C712-4B40-226FC9820D00}"/>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387857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29954-56E5-949B-BECE-B83F4BE2CAAB}"/>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3" name="Footer Placeholder 2">
            <a:extLst>
              <a:ext uri="{FF2B5EF4-FFF2-40B4-BE49-F238E27FC236}">
                <a16:creationId xmlns:a16="http://schemas.microsoft.com/office/drawing/2014/main" id="{0DFA2FD9-E5B1-FA4D-F144-CBFF9AB66F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B227CA-3982-9BA0-A16D-17604E89990F}"/>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120622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A982-FD62-5739-4731-6D43ED3B0981}"/>
              </a:ext>
            </a:extLst>
          </p:cNvPr>
          <p:cNvSpPr>
            <a:spLocks noGrp="1"/>
          </p:cNvSpPr>
          <p:nvPr>
            <p:ph type="title"/>
          </p:nvPr>
        </p:nvSpPr>
        <p:spPr>
          <a:xfrm>
            <a:off x="535366" y="670560"/>
            <a:ext cx="2506801" cy="2346960"/>
          </a:xfrm>
        </p:spPr>
        <p:txBody>
          <a:bodyPr anchor="b"/>
          <a:lstStyle>
            <a:lvl1pPr>
              <a:defRPr sz="2040"/>
            </a:lvl1pPr>
          </a:lstStyle>
          <a:p>
            <a:r>
              <a:rPr lang="en-US"/>
              <a:t>Click to edit Master title style</a:t>
            </a:r>
          </a:p>
        </p:txBody>
      </p:sp>
      <p:sp>
        <p:nvSpPr>
          <p:cNvPr id="3" name="Content Placeholder 2">
            <a:extLst>
              <a:ext uri="{FF2B5EF4-FFF2-40B4-BE49-F238E27FC236}">
                <a16:creationId xmlns:a16="http://schemas.microsoft.com/office/drawing/2014/main" id="{01D969DA-D101-5026-A356-FAFCE6F2EC1A}"/>
              </a:ext>
            </a:extLst>
          </p:cNvPr>
          <p:cNvSpPr>
            <a:spLocks noGrp="1"/>
          </p:cNvSpPr>
          <p:nvPr>
            <p:ph idx="1"/>
          </p:nvPr>
        </p:nvSpPr>
        <p:spPr>
          <a:xfrm>
            <a:off x="3304282" y="1448225"/>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12B2F-597B-6FE3-B125-040F5A1B3BB1}"/>
              </a:ext>
            </a:extLst>
          </p:cNvPr>
          <p:cNvSpPr>
            <a:spLocks noGrp="1"/>
          </p:cNvSpPr>
          <p:nvPr>
            <p:ph type="body" sz="half" idx="2"/>
          </p:nvPr>
        </p:nvSpPr>
        <p:spPr>
          <a:xfrm>
            <a:off x="535366" y="3017521"/>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A12E6D4D-7592-0FE2-78DE-AA756EC7B355}"/>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6" name="Footer Placeholder 5">
            <a:extLst>
              <a:ext uri="{FF2B5EF4-FFF2-40B4-BE49-F238E27FC236}">
                <a16:creationId xmlns:a16="http://schemas.microsoft.com/office/drawing/2014/main" id="{289079CF-4E7B-7660-91CE-3475640F3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4FB08-B7DB-CD28-9F00-ED40C942F4C3}"/>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204693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B4A93-20A9-2A02-0FD8-C485DBE23D8E}"/>
              </a:ext>
            </a:extLst>
          </p:cNvPr>
          <p:cNvSpPr>
            <a:spLocks noGrp="1"/>
          </p:cNvSpPr>
          <p:nvPr>
            <p:ph type="title"/>
          </p:nvPr>
        </p:nvSpPr>
        <p:spPr>
          <a:xfrm>
            <a:off x="535366" y="670560"/>
            <a:ext cx="2506801" cy="2346960"/>
          </a:xfrm>
        </p:spPr>
        <p:txBody>
          <a:bodyPr anchor="b"/>
          <a:lstStyle>
            <a:lvl1pPr>
              <a:defRPr sz="2040"/>
            </a:lvl1pPr>
          </a:lstStyle>
          <a:p>
            <a:r>
              <a:rPr lang="en-US"/>
              <a:t>Click to edit Master title style</a:t>
            </a:r>
          </a:p>
        </p:txBody>
      </p:sp>
      <p:sp>
        <p:nvSpPr>
          <p:cNvPr id="3" name="Picture Placeholder 2">
            <a:extLst>
              <a:ext uri="{FF2B5EF4-FFF2-40B4-BE49-F238E27FC236}">
                <a16:creationId xmlns:a16="http://schemas.microsoft.com/office/drawing/2014/main" id="{C84F23F7-70B7-5F2F-F06A-7423CAC122C4}"/>
              </a:ext>
            </a:extLst>
          </p:cNvPr>
          <p:cNvSpPr>
            <a:spLocks noGrp="1"/>
          </p:cNvSpPr>
          <p:nvPr>
            <p:ph type="pic" idx="1"/>
          </p:nvPr>
        </p:nvSpPr>
        <p:spPr>
          <a:xfrm>
            <a:off x="3304282" y="1448225"/>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a:p>
        </p:txBody>
      </p:sp>
      <p:sp>
        <p:nvSpPr>
          <p:cNvPr id="4" name="Text Placeholder 3">
            <a:extLst>
              <a:ext uri="{FF2B5EF4-FFF2-40B4-BE49-F238E27FC236}">
                <a16:creationId xmlns:a16="http://schemas.microsoft.com/office/drawing/2014/main" id="{65A47BE3-8B08-340D-AD91-3FF342A0D210}"/>
              </a:ext>
            </a:extLst>
          </p:cNvPr>
          <p:cNvSpPr>
            <a:spLocks noGrp="1"/>
          </p:cNvSpPr>
          <p:nvPr>
            <p:ph type="body" sz="half" idx="2"/>
          </p:nvPr>
        </p:nvSpPr>
        <p:spPr>
          <a:xfrm>
            <a:off x="535366" y="3017521"/>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5792C83B-F4B9-166D-6CC5-A83559782BD5}"/>
              </a:ext>
            </a:extLst>
          </p:cNvPr>
          <p:cNvSpPr>
            <a:spLocks noGrp="1"/>
          </p:cNvSpPr>
          <p:nvPr>
            <p:ph type="dt" sz="half" idx="10"/>
          </p:nvPr>
        </p:nvSpPr>
        <p:spPr/>
        <p:txBody>
          <a:bodyPr/>
          <a:lstStyle/>
          <a:p>
            <a:fld id="{0F14EE3C-A338-4A53-A57F-C76DAB6DD0BC}" type="datetimeFigureOut">
              <a:rPr lang="en-US" smtClean="0"/>
              <a:t>4/10/2023</a:t>
            </a:fld>
            <a:endParaRPr lang="en-US"/>
          </a:p>
        </p:txBody>
      </p:sp>
      <p:sp>
        <p:nvSpPr>
          <p:cNvPr id="6" name="Footer Placeholder 5">
            <a:extLst>
              <a:ext uri="{FF2B5EF4-FFF2-40B4-BE49-F238E27FC236}">
                <a16:creationId xmlns:a16="http://schemas.microsoft.com/office/drawing/2014/main" id="{874B6E81-65A1-2C19-9179-BA72538B5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D47A5-100D-6103-4BD0-849F07D2A469}"/>
              </a:ext>
            </a:extLst>
          </p:cNvPr>
          <p:cNvSpPr>
            <a:spLocks noGrp="1"/>
          </p:cNvSpPr>
          <p:nvPr>
            <p:ph type="sldNum" sz="quarter" idx="12"/>
          </p:nvPr>
        </p:nvSpPr>
        <p:spPr/>
        <p:txBody>
          <a:bodyPr/>
          <a:lstStyle/>
          <a:p>
            <a:fld id="{FDDF1730-87EC-40F5-8009-19B506674B48}" type="slidenum">
              <a:rPr lang="en-US" smtClean="0"/>
              <a:t>‹#›</a:t>
            </a:fld>
            <a:endParaRPr lang="en-US"/>
          </a:p>
        </p:txBody>
      </p:sp>
    </p:spTree>
    <p:extLst>
      <p:ext uri="{BB962C8B-B14F-4D97-AF65-F5344CB8AC3E}">
        <p14:creationId xmlns:p14="http://schemas.microsoft.com/office/powerpoint/2010/main" val="233913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DC71B8-5607-6680-FB70-CFD70AD463BF}"/>
              </a:ext>
            </a:extLst>
          </p:cNvPr>
          <p:cNvSpPr>
            <a:spLocks noGrp="1"/>
          </p:cNvSpPr>
          <p:nvPr>
            <p:ph type="title"/>
          </p:nvPr>
        </p:nvSpPr>
        <p:spPr>
          <a:xfrm>
            <a:off x="534353" y="535518"/>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174CA-03BC-E095-4AA3-8C928AD12550}"/>
              </a:ext>
            </a:extLst>
          </p:cNvPr>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972BB-12A7-F767-2D6B-A7B456FE8FF3}"/>
              </a:ext>
            </a:extLst>
          </p:cNvPr>
          <p:cNvSpPr>
            <a:spLocks noGrp="1"/>
          </p:cNvSpPr>
          <p:nvPr>
            <p:ph type="dt" sz="half" idx="2"/>
          </p:nvPr>
        </p:nvSpPr>
        <p:spPr>
          <a:xfrm>
            <a:off x="534353" y="9322648"/>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0F14EE3C-A338-4A53-A57F-C76DAB6DD0BC}" type="datetimeFigureOut">
              <a:rPr lang="en-US" smtClean="0"/>
              <a:t>4/10/2023</a:t>
            </a:fld>
            <a:endParaRPr lang="en-US"/>
          </a:p>
        </p:txBody>
      </p:sp>
      <p:sp>
        <p:nvSpPr>
          <p:cNvPr id="5" name="Footer Placeholder 4">
            <a:extLst>
              <a:ext uri="{FF2B5EF4-FFF2-40B4-BE49-F238E27FC236}">
                <a16:creationId xmlns:a16="http://schemas.microsoft.com/office/drawing/2014/main" id="{028605FE-E417-F76A-1D9D-15486676C27D}"/>
              </a:ext>
            </a:extLst>
          </p:cNvPr>
          <p:cNvSpPr>
            <a:spLocks noGrp="1"/>
          </p:cNvSpPr>
          <p:nvPr>
            <p:ph type="ftr" sz="quarter" idx="3"/>
          </p:nvPr>
        </p:nvSpPr>
        <p:spPr>
          <a:xfrm>
            <a:off x="2574608" y="9322648"/>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4D598-8F4B-685B-CADD-16A760D4DD52}"/>
              </a:ext>
            </a:extLst>
          </p:cNvPr>
          <p:cNvSpPr>
            <a:spLocks noGrp="1"/>
          </p:cNvSpPr>
          <p:nvPr>
            <p:ph type="sldNum" sz="quarter" idx="4"/>
          </p:nvPr>
        </p:nvSpPr>
        <p:spPr>
          <a:xfrm>
            <a:off x="5489258" y="9322648"/>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FDDF1730-87EC-40F5-8009-19B506674B48}" type="slidenum">
              <a:rPr lang="en-US" smtClean="0"/>
              <a:t>‹#›</a:t>
            </a:fld>
            <a:endParaRPr lang="en-US"/>
          </a:p>
        </p:txBody>
      </p:sp>
    </p:spTree>
    <p:extLst>
      <p:ext uri="{BB962C8B-B14F-4D97-AF65-F5344CB8AC3E}">
        <p14:creationId xmlns:p14="http://schemas.microsoft.com/office/powerpoint/2010/main" val="3177899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png"/><Relationship Id="rId18" Type="http://schemas.openxmlformats.org/officeDocument/2006/relationships/hyperlink" Target="http://www.instagram.com/musiccitycounselor"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hyperlink" Target="mailto:laura@musiccitycounselor.com" TargetMode="External"/><Relationship Id="rId17" Type="http://schemas.openxmlformats.org/officeDocument/2006/relationships/image" Target="../media/image5.png"/><Relationship Id="rId2" Type="http://schemas.openxmlformats.org/officeDocument/2006/relationships/tags" Target="../tags/tag2.xml"/><Relationship Id="rId16" Type="http://schemas.openxmlformats.org/officeDocument/2006/relationships/hyperlink" Target="http://www.facebook.com/musiccitycounselor" TargetMode="External"/><Relationship Id="rId20" Type="http://schemas.openxmlformats.org/officeDocument/2006/relationships/hyperlink" Target="http://www.counselorcollab.com/"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5" Type="http://schemas.openxmlformats.org/officeDocument/2006/relationships/image" Target="../media/image4.png"/><Relationship Id="rId10" Type="http://schemas.openxmlformats.org/officeDocument/2006/relationships/hyperlink" Target="http://www.teacherspayteachers.com/store/music-city-counselor" TargetMode="External"/><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1.JPG"/><Relationship Id="rId14" Type="http://schemas.openxmlformats.org/officeDocument/2006/relationships/hyperlink" Target="http://www.musiccitycounselor.com/" TargetMode="External"/></Relationships>
</file>

<file path=ppt/slides/_rels/slide10.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15.JP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slideLayout" Target="../slideLayouts/slideLayout1.xml"/><Relationship Id="rId5" Type="http://schemas.openxmlformats.org/officeDocument/2006/relationships/tags" Target="../tags/tag7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s>
</file>

<file path=ppt/slides/_rels/slide11.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16.JP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slideLayout" Target="../slideLayouts/slideLayout1.xml"/><Relationship Id="rId5" Type="http://schemas.openxmlformats.org/officeDocument/2006/relationships/tags" Target="../tags/tag82.xml"/><Relationship Id="rId10" Type="http://schemas.openxmlformats.org/officeDocument/2006/relationships/tags" Target="../tags/tag87.xml"/><Relationship Id="rId4" Type="http://schemas.openxmlformats.org/officeDocument/2006/relationships/tags" Target="../tags/tag81.xml"/><Relationship Id="rId9" Type="http://schemas.openxmlformats.org/officeDocument/2006/relationships/tags" Target="../tags/tag86.xml"/></Relationships>
</file>

<file path=ppt/slides/_rels/slide12.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image" Target="../media/image17.JP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slideLayout" Target="../slideLayouts/slideLayout1.xml"/><Relationship Id="rId5" Type="http://schemas.openxmlformats.org/officeDocument/2006/relationships/tags" Target="../tags/tag92.xml"/><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s>
</file>

<file path=ppt/slides/_rels/slide13.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image" Target="../media/image18.JP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1.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s>
</file>

<file path=ppt/slides/_rels/slide14.xml.rels><?xml version="1.0" encoding="UTF-8" standalone="yes"?>
<Relationships xmlns="http://schemas.openxmlformats.org/package/2006/relationships"><Relationship Id="rId8" Type="http://schemas.openxmlformats.org/officeDocument/2006/relationships/tags" Target="../tags/tag115.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image" Target="../media/image19.JP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slideLayout" Target="../slideLayouts/slideLayout1.xml"/><Relationship Id="rId5" Type="http://schemas.openxmlformats.org/officeDocument/2006/relationships/tags" Target="../tags/tag112.xml"/><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21.JP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slideLayout" Target="../slideLayouts/slideLayout1.xml"/><Relationship Id="rId5" Type="http://schemas.openxmlformats.org/officeDocument/2006/relationships/tags" Target="../tags/tag122.xml"/><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s>
</file>

<file path=ppt/slides/_rels/slide17.xml.rels><?xml version="1.0" encoding="UTF-8" standalone="yes"?>
<Relationships xmlns="http://schemas.openxmlformats.org/package/2006/relationships"><Relationship Id="rId8" Type="http://schemas.openxmlformats.org/officeDocument/2006/relationships/tags" Target="../tags/tag135.xm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image" Target="../media/image22.JP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slideLayout" Target="../slideLayouts/slideLayout1.xml"/><Relationship Id="rId5" Type="http://schemas.openxmlformats.org/officeDocument/2006/relationships/tags" Target="../tags/tag132.xml"/><Relationship Id="rId10" Type="http://schemas.openxmlformats.org/officeDocument/2006/relationships/tags" Target="../tags/tag137.xml"/><Relationship Id="rId4" Type="http://schemas.openxmlformats.org/officeDocument/2006/relationships/tags" Target="../tags/tag131.xml"/><Relationship Id="rId9" Type="http://schemas.openxmlformats.org/officeDocument/2006/relationships/tags" Target="../tags/tag136.xml"/></Relationships>
</file>

<file path=ppt/slides/_rels/slide18.xml.rels><?xml version="1.0" encoding="UTF-8" standalone="yes"?>
<Relationships xmlns="http://schemas.openxmlformats.org/package/2006/relationships"><Relationship Id="rId8" Type="http://schemas.openxmlformats.org/officeDocument/2006/relationships/tags" Target="../tags/tag145.xml"/><Relationship Id="rId3" Type="http://schemas.openxmlformats.org/officeDocument/2006/relationships/tags" Target="../tags/tag140.xml"/><Relationship Id="rId7" Type="http://schemas.openxmlformats.org/officeDocument/2006/relationships/tags" Target="../tags/tag144.xml"/><Relationship Id="rId12" Type="http://schemas.openxmlformats.org/officeDocument/2006/relationships/image" Target="../media/image23.JP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slideLayout" Target="../slideLayouts/slideLayout1.xml"/><Relationship Id="rId5" Type="http://schemas.openxmlformats.org/officeDocument/2006/relationships/tags" Target="../tags/tag142.xml"/><Relationship Id="rId10" Type="http://schemas.openxmlformats.org/officeDocument/2006/relationships/tags" Target="../tags/tag147.xml"/><Relationship Id="rId4" Type="http://schemas.openxmlformats.org/officeDocument/2006/relationships/tags" Target="../tags/tag141.xml"/><Relationship Id="rId9" Type="http://schemas.openxmlformats.org/officeDocument/2006/relationships/tags" Target="../tags/tag146.xml"/></Relationships>
</file>

<file path=ppt/slides/_rels/slide19.xml.rels><?xml version="1.0" encoding="UTF-8" standalone="yes"?>
<Relationships xmlns="http://schemas.openxmlformats.org/package/2006/relationships"><Relationship Id="rId8" Type="http://schemas.openxmlformats.org/officeDocument/2006/relationships/tags" Target="../tags/tag15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image" Target="../media/image24.JP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slideLayout" Target="../slideLayouts/slideLayout1.xml"/><Relationship Id="rId5" Type="http://schemas.openxmlformats.org/officeDocument/2006/relationships/tags" Target="../tags/tag152.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65.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image" Target="../media/image25.JP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slideLayout" Target="../slideLayouts/slideLayout1.xml"/><Relationship Id="rId5" Type="http://schemas.openxmlformats.org/officeDocument/2006/relationships/tags" Target="../tags/tag162.xml"/><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s>
</file>

<file path=ppt/slides/_rels/slide21.xml.rels><?xml version="1.0" encoding="UTF-8" standalone="yes"?>
<Relationships xmlns="http://schemas.openxmlformats.org/package/2006/relationships"><Relationship Id="rId8" Type="http://schemas.openxmlformats.org/officeDocument/2006/relationships/tags" Target="../tags/tag175.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image" Target="../media/image26.JP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1.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s>
</file>

<file path=ppt/slides/_rels/slide22.xml.rels><?xml version="1.0" encoding="UTF-8" standalone="yes"?>
<Relationships xmlns="http://schemas.openxmlformats.org/package/2006/relationships"><Relationship Id="rId8" Type="http://schemas.openxmlformats.org/officeDocument/2006/relationships/tags" Target="../tags/tag185.xml"/><Relationship Id="rId3" Type="http://schemas.openxmlformats.org/officeDocument/2006/relationships/tags" Target="../tags/tag180.xml"/><Relationship Id="rId7" Type="http://schemas.openxmlformats.org/officeDocument/2006/relationships/tags" Target="../tags/tag184.xml"/><Relationship Id="rId12" Type="http://schemas.openxmlformats.org/officeDocument/2006/relationships/image" Target="../media/image27.JP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slideLayout" Target="../slideLayouts/slideLayout1.xml"/><Relationship Id="rId5" Type="http://schemas.openxmlformats.org/officeDocument/2006/relationships/tags" Target="../tags/tag182.xml"/><Relationship Id="rId10" Type="http://schemas.openxmlformats.org/officeDocument/2006/relationships/tags" Target="../tags/tag187.xml"/><Relationship Id="rId4" Type="http://schemas.openxmlformats.org/officeDocument/2006/relationships/tags" Target="../tags/tag181.xml"/><Relationship Id="rId9" Type="http://schemas.openxmlformats.org/officeDocument/2006/relationships/tags" Target="../tags/tag186.xml"/></Relationships>
</file>

<file path=ppt/slides/_rels/slide23.xml.rels><?xml version="1.0" encoding="UTF-8" standalone="yes"?>
<Relationships xmlns="http://schemas.openxmlformats.org/package/2006/relationships"><Relationship Id="rId8" Type="http://schemas.openxmlformats.org/officeDocument/2006/relationships/tags" Target="../tags/tag195.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image" Target="../media/image28.JP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1.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s>
</file>

<file path=ppt/slides/_rels/slide24.xml.rels><?xml version="1.0" encoding="UTF-8" standalone="yes"?>
<Relationships xmlns="http://schemas.openxmlformats.org/package/2006/relationships"><Relationship Id="rId8" Type="http://schemas.openxmlformats.org/officeDocument/2006/relationships/tags" Target="../tags/tag205.xml"/><Relationship Id="rId3" Type="http://schemas.openxmlformats.org/officeDocument/2006/relationships/tags" Target="../tags/tag200.xml"/><Relationship Id="rId7" Type="http://schemas.openxmlformats.org/officeDocument/2006/relationships/tags" Target="../tags/tag204.xml"/><Relationship Id="rId12" Type="http://schemas.openxmlformats.org/officeDocument/2006/relationships/image" Target="../media/image29.JP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slideLayout" Target="../slideLayouts/slideLayout1.xml"/><Relationship Id="rId5" Type="http://schemas.openxmlformats.org/officeDocument/2006/relationships/tags" Target="../tags/tag202.xml"/><Relationship Id="rId10" Type="http://schemas.openxmlformats.org/officeDocument/2006/relationships/tags" Target="../tags/tag207.xml"/><Relationship Id="rId4" Type="http://schemas.openxmlformats.org/officeDocument/2006/relationships/tags" Target="../tags/tag201.xml"/><Relationship Id="rId9" Type="http://schemas.openxmlformats.org/officeDocument/2006/relationships/tags" Target="../tags/tag206.xml"/></Relationships>
</file>

<file path=ppt/slides/_rels/slide25.xml.rels><?xml version="1.0" encoding="UTF-8" standalone="yes"?>
<Relationships xmlns="http://schemas.openxmlformats.org/package/2006/relationships"><Relationship Id="rId8" Type="http://schemas.openxmlformats.org/officeDocument/2006/relationships/tags" Target="../tags/tag215.xml"/><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image" Target="../media/image30.JP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slideLayout" Target="../slideLayouts/slideLayout1.xml"/><Relationship Id="rId5" Type="http://schemas.openxmlformats.org/officeDocument/2006/relationships/tags" Target="../tags/tag212.xml"/><Relationship Id="rId10" Type="http://schemas.openxmlformats.org/officeDocument/2006/relationships/tags" Target="../tags/tag217.xml"/><Relationship Id="rId4" Type="http://schemas.openxmlformats.org/officeDocument/2006/relationships/tags" Target="../tags/tag211.xml"/><Relationship Id="rId9" Type="http://schemas.openxmlformats.org/officeDocument/2006/relationships/tags" Target="../tags/tag216.xml"/></Relationships>
</file>

<file path=ppt/slides/_rels/slide26.xml.rels><?xml version="1.0" encoding="UTF-8" standalone="yes"?>
<Relationships xmlns="http://schemas.openxmlformats.org/package/2006/relationships"><Relationship Id="rId8" Type="http://schemas.openxmlformats.org/officeDocument/2006/relationships/tags" Target="../tags/tag225.xml"/><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image" Target="../media/image31.JP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slideLayout" Target="../slideLayouts/slideLayout1.xml"/><Relationship Id="rId5" Type="http://schemas.openxmlformats.org/officeDocument/2006/relationships/tags" Target="../tags/tag222.xml"/><Relationship Id="rId10" Type="http://schemas.openxmlformats.org/officeDocument/2006/relationships/tags" Target="../tags/tag227.xml"/><Relationship Id="rId4" Type="http://schemas.openxmlformats.org/officeDocument/2006/relationships/tags" Target="../tags/tag221.xml"/><Relationship Id="rId9" Type="http://schemas.openxmlformats.org/officeDocument/2006/relationships/tags" Target="../tags/tag226.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www.teacherspayteachers.com/Store/A-Primary-Kind-Of-Life" TargetMode="External"/><Relationship Id="rId3" Type="http://schemas.openxmlformats.org/officeDocument/2006/relationships/tags" Target="../tags/tag230.xml"/><Relationship Id="rId7" Type="http://schemas.openxmlformats.org/officeDocument/2006/relationships/hyperlink" Target="https://www.teacherspayteachers.com/Store/Educlips" TargetMode="External"/><Relationship Id="rId12" Type="http://schemas.openxmlformats.org/officeDocument/2006/relationships/image" Target="../media/image35.png"/><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32.JPG"/><Relationship Id="rId11" Type="http://schemas.openxmlformats.org/officeDocument/2006/relationships/hyperlink" Target="https://www.teacherspayteachers.com/Store/Bricks-And-Border" TargetMode="External"/><Relationship Id="rId5" Type="http://schemas.openxmlformats.org/officeDocument/2006/relationships/slideLayout" Target="../slideLayouts/slideLayout2.xml"/><Relationship Id="rId10" Type="http://schemas.openxmlformats.org/officeDocument/2006/relationships/image" Target="../media/image34.png"/><Relationship Id="rId4" Type="http://schemas.openxmlformats.org/officeDocument/2006/relationships/tags" Target="../tags/tag231.xml"/><Relationship Id="rId9" Type="http://schemas.openxmlformats.org/officeDocument/2006/relationships/hyperlink" Target="https://www.teacherspayteachers.com/Store/Sarah-Pecorino-Illustration" TargetMode="External"/><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9.JP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1.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s>
</file>

<file path=ppt/slides/_rels/slide5.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10.JP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Layout" Target="../slideLayouts/slideLayout1.xml"/><Relationship Id="rId5" Type="http://schemas.openxmlformats.org/officeDocument/2006/relationships/tags" Target="../tags/tag22.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11.JP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Layout" Target="../slideLayouts/slideLayout1.xml"/><Relationship Id="rId5" Type="http://schemas.openxmlformats.org/officeDocument/2006/relationships/tags" Target="../tags/tag3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s>
</file>

<file path=ppt/slides/_rels/slide7.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12.JP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slideLayout" Target="../slideLayouts/slideLayout1.xml"/><Relationship Id="rId5" Type="http://schemas.openxmlformats.org/officeDocument/2006/relationships/tags" Target="../tags/tag42.xm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s>
</file>

<file path=ppt/slides/_rels/slide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image" Target="../media/image13.JP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slideLayout" Target="../slideLayouts/slideLayout1.xml"/><Relationship Id="rId5" Type="http://schemas.openxmlformats.org/officeDocument/2006/relationships/tags" Target="../tags/tag52.xm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s>
</file>

<file path=ppt/slides/_rels/slide9.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4.JP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Layout" Target="../slideLayouts/slideLayout1.xml"/><Relationship Id="rId5" Type="http://schemas.openxmlformats.org/officeDocument/2006/relationships/tags" Target="../tags/tag62.xml"/><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9"/>
          <a:stretch>
            <a:fillRect/>
          </a:stretch>
        </a:blipFill>
        <a:effectLst/>
      </p:bgPr>
    </p:bg>
    <p:spTree>
      <p:nvGrpSpPr>
        <p:cNvPr id="1" name=""/>
        <p:cNvGrpSpPr/>
        <p:nvPr/>
      </p:nvGrpSpPr>
      <p:grpSpPr>
        <a:xfrm>
          <a:off x="0" y="0"/>
          <a:ext cx="0" cy="0"/>
          <a:chOff x="0" y="0"/>
          <a:chExt cx="0" cy="0"/>
        </a:xfrm>
      </p:grpSpPr>
      <p:pic>
        <p:nvPicPr>
          <p:cNvPr id="58" name="Picture 57" descr="Logo, icon&#10;&#10;Description automatically generated">
            <a:hlinkClick r:id="rId10"/>
            <a:extLst>
              <a:ext uri="{FF2B5EF4-FFF2-40B4-BE49-F238E27FC236}">
                <a16:creationId xmlns:a16="http://schemas.microsoft.com/office/drawing/2014/main" id="{D2F6B0F0-A873-7AE5-5FCB-22C1C1B16F69}"/>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1615997" y="6936766"/>
            <a:ext cx="1473943" cy="1443494"/>
          </a:xfrm>
          <a:prstGeom prst="rect">
            <a:avLst/>
          </a:prstGeom>
        </p:spPr>
      </p:pic>
      <p:pic>
        <p:nvPicPr>
          <p:cNvPr id="60" name="Picture 59" descr="Icon&#10;&#10;Description automatically generated">
            <a:hlinkClick r:id="rId12"/>
            <a:extLst>
              <a:ext uri="{FF2B5EF4-FFF2-40B4-BE49-F238E27FC236}">
                <a16:creationId xmlns:a16="http://schemas.microsoft.com/office/drawing/2014/main" id="{0AA791F4-4204-A56B-27B4-0879DAB6F0D8}"/>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3134424" y="6936765"/>
            <a:ext cx="1473944" cy="1443495"/>
          </a:xfrm>
          <a:prstGeom prst="rect">
            <a:avLst/>
          </a:prstGeom>
        </p:spPr>
      </p:pic>
      <p:pic>
        <p:nvPicPr>
          <p:cNvPr id="62" name="Picture 61" descr="Icon&#10;&#10;Description automatically generated">
            <a:hlinkClick r:id="rId14"/>
            <a:extLst>
              <a:ext uri="{FF2B5EF4-FFF2-40B4-BE49-F238E27FC236}">
                <a16:creationId xmlns:a16="http://schemas.microsoft.com/office/drawing/2014/main" id="{F7ED5062-C8F7-0D06-124E-BCF97B649613}"/>
              </a:ext>
            </a:extLst>
          </p:cNvPr>
          <p:cNvPicPr>
            <a:picLocks noChangeAspect="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a:xfrm>
            <a:off x="4647315" y="6936764"/>
            <a:ext cx="1473945" cy="1443496"/>
          </a:xfrm>
          <a:prstGeom prst="rect">
            <a:avLst/>
          </a:prstGeom>
        </p:spPr>
      </p:pic>
      <p:pic>
        <p:nvPicPr>
          <p:cNvPr id="64" name="Picture 63" descr="Icon&#10;&#10;Description automatically generated">
            <a:hlinkClick r:id="rId16"/>
            <a:extLst>
              <a:ext uri="{FF2B5EF4-FFF2-40B4-BE49-F238E27FC236}">
                <a16:creationId xmlns:a16="http://schemas.microsoft.com/office/drawing/2014/main" id="{464C6C92-B4B4-6A37-7E46-C23DD440E071}"/>
              </a:ext>
            </a:extLst>
          </p:cNvPr>
          <p:cNvPicPr>
            <a:picLocks noChangeAspect="1"/>
          </p:cNvPicPr>
          <p:nvPr>
            <p:custDataLst>
              <p:tags r:id="rId4"/>
            </p:custDataLst>
          </p:nvPr>
        </p:nvPicPr>
        <p:blipFill>
          <a:blip r:embed="rId17">
            <a:extLst>
              <a:ext uri="{28A0092B-C50C-407E-A947-70E740481C1C}">
                <a14:useLocalDpi xmlns:a14="http://schemas.microsoft.com/office/drawing/2010/main" val="0"/>
              </a:ext>
            </a:extLst>
          </a:blip>
          <a:stretch>
            <a:fillRect/>
          </a:stretch>
        </p:blipFill>
        <p:spPr>
          <a:xfrm>
            <a:off x="119083" y="6936763"/>
            <a:ext cx="1473945" cy="1443496"/>
          </a:xfrm>
          <a:prstGeom prst="rect">
            <a:avLst/>
          </a:prstGeom>
        </p:spPr>
      </p:pic>
      <p:pic>
        <p:nvPicPr>
          <p:cNvPr id="66" name="Picture 65" descr="Icon&#10;&#10;Description automatically generated">
            <a:hlinkClick r:id="rId18"/>
            <a:extLst>
              <a:ext uri="{FF2B5EF4-FFF2-40B4-BE49-F238E27FC236}">
                <a16:creationId xmlns:a16="http://schemas.microsoft.com/office/drawing/2014/main" id="{4C78D9C3-C54E-AF67-34F6-D5EADBC263F3}"/>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6160208" y="6936763"/>
            <a:ext cx="1473945" cy="1443496"/>
          </a:xfrm>
          <a:prstGeom prst="rect">
            <a:avLst/>
          </a:prstGeom>
        </p:spPr>
      </p:pic>
      <p:sp>
        <p:nvSpPr>
          <p:cNvPr id="12" name="TextBox 11">
            <a:extLst>
              <a:ext uri="{FF2B5EF4-FFF2-40B4-BE49-F238E27FC236}">
                <a16:creationId xmlns:a16="http://schemas.microsoft.com/office/drawing/2014/main" id="{F5B40BDA-B7AE-B59A-C4AE-3B2BC43AB679}"/>
              </a:ext>
            </a:extLst>
          </p:cNvPr>
          <p:cNvSpPr txBox="1"/>
          <p:nvPr>
            <p:custDataLst>
              <p:tags r:id="rId6"/>
            </p:custDataLst>
          </p:nvPr>
        </p:nvSpPr>
        <p:spPr>
          <a:xfrm>
            <a:off x="688251" y="9145523"/>
            <a:ext cx="6986015" cy="461665"/>
          </a:xfrm>
          <a:prstGeom prst="rect">
            <a:avLst/>
          </a:prstGeom>
          <a:noFill/>
        </p:spPr>
        <p:txBody>
          <a:bodyPr wrap="square" rtlCol="0">
            <a:spAutoFit/>
          </a:bodyPr>
          <a:lstStyle/>
          <a:p>
            <a:pPr algn="ctr"/>
            <a:r>
              <a:rPr lang="en-US" sz="2400" dirty="0">
                <a:latin typeface="APLPapaTroll" panose="02000603000000000000" pitchFamily="2" charset="0"/>
                <a:ea typeface="APLPapaTroll" panose="02000603000000000000" pitchFamily="2" charset="0"/>
                <a:hlinkClick r:id="rId14"/>
              </a:rPr>
              <a:t>www.musiccitycounselor.com</a:t>
            </a:r>
            <a:r>
              <a:rPr lang="en-US" sz="2400" dirty="0">
                <a:latin typeface="APLPapaTroll" panose="02000603000000000000" pitchFamily="2" charset="0"/>
                <a:ea typeface="APLPapaTroll" panose="02000603000000000000" pitchFamily="2" charset="0"/>
              </a:rPr>
              <a:t> </a:t>
            </a:r>
          </a:p>
        </p:txBody>
      </p:sp>
      <p:sp>
        <p:nvSpPr>
          <p:cNvPr id="13" name="TextBox 12">
            <a:extLst>
              <a:ext uri="{FF2B5EF4-FFF2-40B4-BE49-F238E27FC236}">
                <a16:creationId xmlns:a16="http://schemas.microsoft.com/office/drawing/2014/main" id="{BA4F04D8-C0AB-38EC-D936-3429C04A5E60}"/>
              </a:ext>
            </a:extLst>
          </p:cNvPr>
          <p:cNvSpPr txBox="1"/>
          <p:nvPr>
            <p:custDataLst>
              <p:tags r:id="rId7"/>
            </p:custDataLst>
          </p:nvPr>
        </p:nvSpPr>
        <p:spPr>
          <a:xfrm>
            <a:off x="982380" y="9504140"/>
            <a:ext cx="6902154" cy="461665"/>
          </a:xfrm>
          <a:prstGeom prst="rect">
            <a:avLst/>
          </a:prstGeom>
          <a:noFill/>
        </p:spPr>
        <p:txBody>
          <a:bodyPr wrap="square" rtlCol="0">
            <a:spAutoFit/>
          </a:bodyPr>
          <a:lstStyle/>
          <a:p>
            <a:pPr algn="ctr"/>
            <a:r>
              <a:rPr lang="en-US" sz="2400" dirty="0">
                <a:latin typeface="APLPapaTroll" panose="02000603000000000000" pitchFamily="2" charset="0"/>
                <a:ea typeface="APLPapaTroll" panose="02000603000000000000" pitchFamily="2" charset="0"/>
                <a:hlinkClick r:id="rId20"/>
              </a:rPr>
              <a:t>www.counselorcollab.com</a:t>
            </a:r>
            <a:r>
              <a:rPr lang="en-US" sz="2400" dirty="0">
                <a:latin typeface="APLPapaTroll" panose="02000603000000000000" pitchFamily="2" charset="0"/>
                <a:ea typeface="APLPapaTroll" panose="02000603000000000000" pitchFamily="2" charset="0"/>
              </a:rPr>
              <a:t> </a:t>
            </a:r>
          </a:p>
        </p:txBody>
      </p:sp>
    </p:spTree>
    <p:extLst>
      <p:ext uri="{BB962C8B-B14F-4D97-AF65-F5344CB8AC3E}">
        <p14:creationId xmlns:p14="http://schemas.microsoft.com/office/powerpoint/2010/main" val="1855348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91844" y="3167583"/>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February 2024</a:t>
            </a:r>
          </a:p>
        </p:txBody>
      </p:sp>
      <p:sp>
        <p:nvSpPr>
          <p:cNvPr id="19" name="TextBox 18">
            <a:extLst>
              <a:ext uri="{FF2B5EF4-FFF2-40B4-BE49-F238E27FC236}">
                <a16:creationId xmlns:a16="http://schemas.microsoft.com/office/drawing/2014/main" id="{2B34AB2C-3D9A-E32E-2430-33EA57424E65}"/>
              </a:ext>
            </a:extLst>
          </p:cNvPr>
          <p:cNvSpPr txBox="1"/>
          <p:nvPr>
            <p:custDataLst>
              <p:tags r:id="rId10"/>
            </p:custDataLst>
          </p:nvPr>
        </p:nvSpPr>
        <p:spPr>
          <a:xfrm>
            <a:off x="4641219" y="3632146"/>
            <a:ext cx="2399085" cy="2970044"/>
          </a:xfrm>
          <a:prstGeom prst="rect">
            <a:avLst/>
          </a:prstGeom>
          <a:noFill/>
        </p:spPr>
        <p:txBody>
          <a:bodyPr wrap="square" rtlCol="0">
            <a:spAutoFit/>
          </a:bodyPr>
          <a:lstStyle/>
          <a:p>
            <a:pPr algn="ctr"/>
            <a:r>
              <a:rPr lang="en-US" sz="1700" dirty="0">
                <a:latin typeface="APLPapaTroll" panose="02000603000000000000" pitchFamily="2" charset="0"/>
                <a:ea typeface="APLPapaTroll" panose="02000603000000000000" pitchFamily="2" charset="0"/>
              </a:rPr>
              <a:t>Here’s a fun way to express love for your child this Valentine’s Day! Cut out a bunch of paper hearts. Each day this month, write 1 thing that you love about your child and tape it to their bedroom door. By the end of the month, their door will be full of love!</a:t>
            </a:r>
          </a:p>
        </p:txBody>
      </p:sp>
    </p:spTree>
    <p:extLst>
      <p:ext uri="{BB962C8B-B14F-4D97-AF65-F5344CB8AC3E}">
        <p14:creationId xmlns:p14="http://schemas.microsoft.com/office/powerpoint/2010/main" val="1251136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715737" y="3204842"/>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March 2024</a:t>
            </a:r>
          </a:p>
        </p:txBody>
      </p:sp>
      <p:sp>
        <p:nvSpPr>
          <p:cNvPr id="19" name="TextBox 18">
            <a:extLst>
              <a:ext uri="{FF2B5EF4-FFF2-40B4-BE49-F238E27FC236}">
                <a16:creationId xmlns:a16="http://schemas.microsoft.com/office/drawing/2014/main" id="{2B34AB2C-3D9A-E32E-2430-33EA57424E65}"/>
              </a:ext>
            </a:extLst>
          </p:cNvPr>
          <p:cNvSpPr txBox="1"/>
          <p:nvPr>
            <p:custDataLst>
              <p:tags r:id="rId10"/>
            </p:custDataLst>
          </p:nvPr>
        </p:nvSpPr>
        <p:spPr>
          <a:xfrm>
            <a:off x="4697308" y="3717710"/>
            <a:ext cx="2364087" cy="2716128"/>
          </a:xfrm>
          <a:prstGeom prst="rect">
            <a:avLst/>
          </a:prstGeom>
          <a:noFill/>
        </p:spPr>
        <p:txBody>
          <a:bodyPr wrap="square" rtlCol="0">
            <a:spAutoFit/>
          </a:bodyPr>
          <a:lstStyle/>
          <a:p>
            <a:pPr algn="ctr"/>
            <a:r>
              <a:rPr lang="en-US" sz="1550" dirty="0">
                <a:latin typeface="APLPapaTroll" panose="02000603000000000000" pitchFamily="2" charset="0"/>
                <a:ea typeface="APLPapaTroll" panose="02000603000000000000" pitchFamily="2" charset="0"/>
              </a:rPr>
              <a:t>Did you know that children whose caregivers read to them during their first five years of life have learned 1.4 million more words than a child who is not read to at home? Reading together is one of the absolute best things you can do for your child!</a:t>
            </a:r>
          </a:p>
        </p:txBody>
      </p:sp>
    </p:spTree>
    <p:extLst>
      <p:ext uri="{BB962C8B-B14F-4D97-AF65-F5344CB8AC3E}">
        <p14:creationId xmlns:p14="http://schemas.microsoft.com/office/powerpoint/2010/main" val="2079816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91844" y="3196368"/>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April 2024</a:t>
            </a:r>
          </a:p>
        </p:txBody>
      </p:sp>
      <p:sp>
        <p:nvSpPr>
          <p:cNvPr id="19" name="TextBox 18">
            <a:extLst>
              <a:ext uri="{FF2B5EF4-FFF2-40B4-BE49-F238E27FC236}">
                <a16:creationId xmlns:a16="http://schemas.microsoft.com/office/drawing/2014/main" id="{2B34AB2C-3D9A-E32E-2430-33EA57424E65}"/>
              </a:ext>
            </a:extLst>
          </p:cNvPr>
          <p:cNvSpPr txBox="1"/>
          <p:nvPr>
            <p:custDataLst>
              <p:tags r:id="rId10"/>
            </p:custDataLst>
          </p:nvPr>
        </p:nvSpPr>
        <p:spPr>
          <a:xfrm>
            <a:off x="4678560" y="3666916"/>
            <a:ext cx="2364087" cy="2862322"/>
          </a:xfrm>
          <a:prstGeom prst="rect">
            <a:avLst/>
          </a:prstGeom>
          <a:noFill/>
        </p:spPr>
        <p:txBody>
          <a:bodyPr wrap="square" rtlCol="0">
            <a:spAutoFit/>
          </a:bodyPr>
          <a:lstStyle/>
          <a:p>
            <a:pPr algn="ctr"/>
            <a:r>
              <a:rPr lang="en-US" sz="1500" dirty="0">
                <a:latin typeface="APLPapaTroll" panose="02000603000000000000" pitchFamily="2" charset="0"/>
                <a:ea typeface="APLPapaTroll" panose="02000603000000000000" pitchFamily="2" charset="0"/>
              </a:rPr>
              <a:t>Try to incorporate learning into everyday activities and chores! When cooking dinner, let your child help you measure ingredients. When doing laundry, let your child sort the clothes. When at the store, let your child count the money and pay the cashier. Learning these life skills early on really goes a long way!</a:t>
            </a:r>
          </a:p>
        </p:txBody>
      </p:sp>
    </p:spTree>
    <p:extLst>
      <p:ext uri="{BB962C8B-B14F-4D97-AF65-F5344CB8AC3E}">
        <p14:creationId xmlns:p14="http://schemas.microsoft.com/office/powerpoint/2010/main" val="423266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91844" y="3196368"/>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May 2024</a:t>
            </a:r>
          </a:p>
        </p:txBody>
      </p:sp>
      <p:sp>
        <p:nvSpPr>
          <p:cNvPr id="19" name="TextBox 18">
            <a:extLst>
              <a:ext uri="{FF2B5EF4-FFF2-40B4-BE49-F238E27FC236}">
                <a16:creationId xmlns:a16="http://schemas.microsoft.com/office/drawing/2014/main" id="{2B34AB2C-3D9A-E32E-2430-33EA57424E65}"/>
              </a:ext>
            </a:extLst>
          </p:cNvPr>
          <p:cNvSpPr txBox="1"/>
          <p:nvPr>
            <p:custDataLst>
              <p:tags r:id="rId10"/>
            </p:custDataLst>
          </p:nvPr>
        </p:nvSpPr>
        <p:spPr>
          <a:xfrm>
            <a:off x="4678560" y="3666916"/>
            <a:ext cx="2364087" cy="2862322"/>
          </a:xfrm>
          <a:prstGeom prst="rect">
            <a:avLst/>
          </a:prstGeom>
          <a:noFill/>
        </p:spPr>
        <p:txBody>
          <a:bodyPr wrap="square" rtlCol="0">
            <a:spAutoFit/>
          </a:bodyPr>
          <a:lstStyle/>
          <a:p>
            <a:pPr algn="ctr"/>
            <a:r>
              <a:rPr lang="en-US" sz="1500" dirty="0">
                <a:latin typeface="APLPapaTroll" panose="02000603000000000000" pitchFamily="2" charset="0"/>
                <a:ea typeface="APLPapaTroll" panose="02000603000000000000" pitchFamily="2" charset="0"/>
              </a:rPr>
              <a:t>Foster independence in your child by never doing anything for them that they can do themselves. When we let them pick out their clothes, choose the jacket they need for the day, pack their lunch, and complete their homework, we show them that they’re capable of doing so much on their own!</a:t>
            </a:r>
          </a:p>
        </p:txBody>
      </p:sp>
    </p:spTree>
    <p:extLst>
      <p:ext uri="{BB962C8B-B14F-4D97-AF65-F5344CB8AC3E}">
        <p14:creationId xmlns:p14="http://schemas.microsoft.com/office/powerpoint/2010/main" val="2325960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91844" y="3196368"/>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June 2024</a:t>
            </a:r>
          </a:p>
        </p:txBody>
      </p:sp>
      <p:sp>
        <p:nvSpPr>
          <p:cNvPr id="11" name="TextBox 10">
            <a:extLst>
              <a:ext uri="{FF2B5EF4-FFF2-40B4-BE49-F238E27FC236}">
                <a16:creationId xmlns:a16="http://schemas.microsoft.com/office/drawing/2014/main" id="{37D1D234-0135-6785-2A63-E2AAD7255E0B}"/>
              </a:ext>
            </a:extLst>
          </p:cNvPr>
          <p:cNvSpPr txBox="1"/>
          <p:nvPr>
            <p:custDataLst>
              <p:tags r:id="rId10"/>
            </p:custDataLst>
          </p:nvPr>
        </p:nvSpPr>
        <p:spPr>
          <a:xfrm>
            <a:off x="4639395" y="3706982"/>
            <a:ext cx="2501637" cy="2785378"/>
          </a:xfrm>
          <a:prstGeom prst="rect">
            <a:avLst/>
          </a:prstGeom>
          <a:noFill/>
        </p:spPr>
        <p:txBody>
          <a:bodyPr wrap="square" rtlCol="0">
            <a:spAutoFit/>
          </a:bodyPr>
          <a:lstStyle/>
          <a:p>
            <a:pPr algn="ctr"/>
            <a:r>
              <a:rPr lang="en-US" sz="1750" dirty="0">
                <a:latin typeface="APLPapaTroll" panose="02000603000000000000" pitchFamily="2" charset="0"/>
                <a:ea typeface="APLPapaTroll" panose="02000603000000000000" pitchFamily="2" charset="0"/>
              </a:rPr>
              <a:t>Here are summer safety tips for your child:</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Wear helmets when biking or scootering</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Wear sunscreen – especially midday</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Teach water safety and supervise swimmers</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Stay hydrated</a:t>
            </a:r>
          </a:p>
        </p:txBody>
      </p:sp>
    </p:spTree>
    <p:extLst>
      <p:ext uri="{BB962C8B-B14F-4D97-AF65-F5344CB8AC3E}">
        <p14:creationId xmlns:p14="http://schemas.microsoft.com/office/powerpoint/2010/main" val="304287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078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590868" y="3181550"/>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August 2023</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1" name="TextBox 10">
            <a:extLst>
              <a:ext uri="{FF2B5EF4-FFF2-40B4-BE49-F238E27FC236}">
                <a16:creationId xmlns:a16="http://schemas.microsoft.com/office/drawing/2014/main" id="{6863339F-0414-B6C3-7930-5122C1EF73F0}"/>
              </a:ext>
            </a:extLst>
          </p:cNvPr>
          <p:cNvSpPr txBox="1"/>
          <p:nvPr>
            <p:custDataLst>
              <p:tags r:id="rId10"/>
            </p:custDataLst>
          </p:nvPr>
        </p:nvSpPr>
        <p:spPr>
          <a:xfrm>
            <a:off x="4604118" y="3648818"/>
            <a:ext cx="2432755" cy="2954655"/>
          </a:xfrm>
          <a:prstGeom prst="rect">
            <a:avLst/>
          </a:prstGeom>
          <a:noFill/>
        </p:spPr>
        <p:txBody>
          <a:bodyPr wrap="square" rtlCol="0">
            <a:spAutoFit/>
          </a:bodyPr>
          <a:lstStyle/>
          <a:p>
            <a:pPr algn="ctr"/>
            <a:r>
              <a:rPr lang="en-US" sz="1550" dirty="0">
                <a:latin typeface="APLPapaTroll" panose="02000603000000000000" pitchFamily="2" charset="0"/>
                <a:ea typeface="APLPapaTroll" panose="02000603000000000000" pitchFamily="2" charset="0"/>
              </a:rPr>
              <a:t>Staying involved in your child’s schooling has a positive impact on their grades, social skills, and  attendance! You can get involved by communicating regularly with their teacher, checking their folder each night, volunteering at school, attending school events, or joining our PTO!</a:t>
            </a:r>
          </a:p>
        </p:txBody>
      </p:sp>
    </p:spTree>
    <p:extLst>
      <p:ext uri="{BB962C8B-B14F-4D97-AF65-F5344CB8AC3E}">
        <p14:creationId xmlns:p14="http://schemas.microsoft.com/office/powerpoint/2010/main" val="1295110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01499" y="3220695"/>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September 2023</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4" name="TextBox 13">
            <a:extLst>
              <a:ext uri="{FF2B5EF4-FFF2-40B4-BE49-F238E27FC236}">
                <a16:creationId xmlns:a16="http://schemas.microsoft.com/office/drawing/2014/main" id="{3D67C811-11EC-9E4E-C59F-EB755491B796}"/>
              </a:ext>
            </a:extLst>
          </p:cNvPr>
          <p:cNvSpPr txBox="1"/>
          <p:nvPr>
            <p:custDataLst>
              <p:tags r:id="rId10"/>
            </p:custDataLst>
          </p:nvPr>
        </p:nvSpPr>
        <p:spPr>
          <a:xfrm>
            <a:off x="4582882" y="3705840"/>
            <a:ext cx="2438120" cy="2800767"/>
          </a:xfrm>
          <a:prstGeom prst="rect">
            <a:avLst/>
          </a:prstGeom>
          <a:noFill/>
        </p:spPr>
        <p:txBody>
          <a:bodyPr wrap="square" rtlCol="0">
            <a:spAutoFit/>
          </a:bodyPr>
          <a:lstStyle/>
          <a:p>
            <a:pPr algn="ctr"/>
            <a:r>
              <a:rPr lang="en-US" sz="1600" dirty="0">
                <a:latin typeface="APLPapaTroll" panose="02000603000000000000" pitchFamily="2" charset="0"/>
                <a:ea typeface="APLPapaTroll" panose="02000603000000000000" pitchFamily="2" charset="0"/>
              </a:rPr>
              <a:t>Here are some after-school questions to spark conversation with your child:</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What was the best part of your day?</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What was the hardest part of your day?</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Who did you play with at recess?</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What made you laugh?</a:t>
            </a:r>
          </a:p>
        </p:txBody>
      </p:sp>
    </p:spTree>
    <p:extLst>
      <p:ext uri="{BB962C8B-B14F-4D97-AF65-F5344CB8AC3E}">
        <p14:creationId xmlns:p14="http://schemas.microsoft.com/office/powerpoint/2010/main" val="294055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598758" y="3252962"/>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October 2023</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8" name="TextBox 17">
            <a:extLst>
              <a:ext uri="{FF2B5EF4-FFF2-40B4-BE49-F238E27FC236}">
                <a16:creationId xmlns:a16="http://schemas.microsoft.com/office/drawing/2014/main" id="{608FF010-0B6F-CE3C-CAF1-A2808F613698}"/>
              </a:ext>
            </a:extLst>
          </p:cNvPr>
          <p:cNvSpPr txBox="1"/>
          <p:nvPr>
            <p:custDataLst>
              <p:tags r:id="rId10"/>
            </p:custDataLst>
          </p:nvPr>
        </p:nvSpPr>
        <p:spPr>
          <a:xfrm>
            <a:off x="4620201" y="3712367"/>
            <a:ext cx="2473842" cy="3139321"/>
          </a:xfrm>
          <a:prstGeom prst="rect">
            <a:avLst/>
          </a:prstGeom>
          <a:noFill/>
        </p:spPr>
        <p:txBody>
          <a:bodyPr wrap="square" rtlCol="0">
            <a:spAutoFit/>
          </a:bodyPr>
          <a:lstStyle/>
          <a:p>
            <a:pPr algn="ctr"/>
            <a:r>
              <a:rPr lang="en-US" dirty="0">
                <a:latin typeface="APLPapaTroll" panose="02000603000000000000" pitchFamily="2" charset="0"/>
                <a:ea typeface="APLPapaTroll" panose="02000603000000000000" pitchFamily="2" charset="0"/>
              </a:rPr>
              <a:t>Here are some Halloween Safety Tips:</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Accompany children under 12</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Wear glowsticks or bring flashlights</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Hold hands when crossing the street</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Avoid masks – they can lead to falls</a:t>
            </a:r>
          </a:p>
          <a:p>
            <a:pPr marL="285750" indent="-285750">
              <a:buFont typeface="Arial" panose="020B0604020202020204" pitchFamily="34" charset="0"/>
              <a:buChar char="•"/>
            </a:pPr>
            <a:endParaRPr lang="en-US" dirty="0">
              <a:latin typeface="APLPapaTroll" panose="02000603000000000000" pitchFamily="2" charset="0"/>
              <a:ea typeface="APLPapaTroll" panose="02000603000000000000" pitchFamily="2" charset="0"/>
            </a:endParaRPr>
          </a:p>
        </p:txBody>
      </p:sp>
    </p:spTree>
    <p:extLst>
      <p:ext uri="{BB962C8B-B14F-4D97-AF65-F5344CB8AC3E}">
        <p14:creationId xmlns:p14="http://schemas.microsoft.com/office/powerpoint/2010/main" val="201061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590528" y="3213521"/>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November 2023</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4" name="TextBox 3">
            <a:extLst>
              <a:ext uri="{FF2B5EF4-FFF2-40B4-BE49-F238E27FC236}">
                <a16:creationId xmlns:a16="http://schemas.microsoft.com/office/drawing/2014/main" id="{2911B859-86D6-1DEB-97C7-E674FC43A474}"/>
              </a:ext>
            </a:extLst>
          </p:cNvPr>
          <p:cNvSpPr txBox="1"/>
          <p:nvPr>
            <p:custDataLst>
              <p:tags r:id="rId10"/>
            </p:custDataLst>
          </p:nvPr>
        </p:nvSpPr>
        <p:spPr>
          <a:xfrm>
            <a:off x="4659274" y="3685934"/>
            <a:ext cx="2364087" cy="2885405"/>
          </a:xfrm>
          <a:prstGeom prst="rect">
            <a:avLst/>
          </a:prstGeom>
          <a:noFill/>
        </p:spPr>
        <p:txBody>
          <a:bodyPr wrap="square" rtlCol="0">
            <a:spAutoFit/>
          </a:bodyPr>
          <a:lstStyle/>
          <a:p>
            <a:pPr algn="ctr"/>
            <a:r>
              <a:rPr lang="en-US" sz="1650" dirty="0">
                <a:latin typeface="APLPapaTroll" panose="02000603000000000000" pitchFamily="2" charset="0"/>
                <a:ea typeface="APLPapaTroll" panose="02000603000000000000" pitchFamily="2" charset="0"/>
              </a:rPr>
              <a:t>Here are tips for teaching gratitude to your child:</a:t>
            </a:r>
          </a:p>
          <a:p>
            <a:pPr marL="285750" indent="-285750">
              <a:buFont typeface="Arial" panose="020B0604020202020204" pitchFamily="34" charset="0"/>
              <a:buChar char="•"/>
            </a:pPr>
            <a:r>
              <a:rPr lang="en-US" sz="1650" dirty="0">
                <a:latin typeface="APLPapaTroll" panose="02000603000000000000" pitchFamily="2" charset="0"/>
                <a:ea typeface="APLPapaTroll" panose="02000603000000000000" pitchFamily="2" charset="0"/>
              </a:rPr>
              <a:t>Thank community helpers</a:t>
            </a:r>
          </a:p>
          <a:p>
            <a:pPr marL="285750" indent="-285750">
              <a:buFont typeface="Arial" panose="020B0604020202020204" pitchFamily="34" charset="0"/>
              <a:buChar char="•"/>
            </a:pPr>
            <a:r>
              <a:rPr lang="en-US" sz="1650" dirty="0">
                <a:latin typeface="APLPapaTroll" panose="02000603000000000000" pitchFamily="2" charset="0"/>
                <a:ea typeface="APLPapaTroll" panose="02000603000000000000" pitchFamily="2" charset="0"/>
              </a:rPr>
              <a:t>Participate in a family or community service project</a:t>
            </a:r>
          </a:p>
          <a:p>
            <a:pPr marL="285750" indent="-285750">
              <a:buFont typeface="Arial" panose="020B0604020202020204" pitchFamily="34" charset="0"/>
              <a:buChar char="•"/>
            </a:pPr>
            <a:r>
              <a:rPr lang="en-US" sz="1650" dirty="0">
                <a:latin typeface="APLPapaTroll" panose="02000603000000000000" pitchFamily="2" charset="0"/>
                <a:ea typeface="APLPapaTroll" panose="02000603000000000000" pitchFamily="2" charset="0"/>
              </a:rPr>
              <a:t>Read “Gratitude is my Superpower” by Alicia Ortego</a:t>
            </a:r>
          </a:p>
        </p:txBody>
      </p:sp>
    </p:spTree>
    <p:extLst>
      <p:ext uri="{BB962C8B-B14F-4D97-AF65-F5344CB8AC3E}">
        <p14:creationId xmlns:p14="http://schemas.microsoft.com/office/powerpoint/2010/main" val="134982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042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590868" y="3167020"/>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December 2023</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0" name="TextBox 9">
            <a:extLst>
              <a:ext uri="{FF2B5EF4-FFF2-40B4-BE49-F238E27FC236}">
                <a16:creationId xmlns:a16="http://schemas.microsoft.com/office/drawing/2014/main" id="{F750C1AF-A3EF-90CE-FAE3-0F8FA46B6AF7}"/>
              </a:ext>
            </a:extLst>
          </p:cNvPr>
          <p:cNvSpPr txBox="1"/>
          <p:nvPr>
            <p:custDataLst>
              <p:tags r:id="rId10"/>
            </p:custDataLst>
          </p:nvPr>
        </p:nvSpPr>
        <p:spPr>
          <a:xfrm>
            <a:off x="4590869" y="3637077"/>
            <a:ext cx="2478898" cy="2708434"/>
          </a:xfrm>
          <a:prstGeom prst="rect">
            <a:avLst/>
          </a:prstGeom>
          <a:noFill/>
        </p:spPr>
        <p:txBody>
          <a:bodyPr wrap="square" rtlCol="0">
            <a:spAutoFit/>
          </a:bodyPr>
          <a:lstStyle/>
          <a:p>
            <a:pPr algn="ctr"/>
            <a:r>
              <a:rPr lang="en-US" sz="1700" dirty="0">
                <a:latin typeface="APLPapaTroll" panose="02000603000000000000" pitchFamily="2" charset="0"/>
                <a:ea typeface="APLPapaTroll" panose="02000603000000000000" pitchFamily="2" charset="0"/>
              </a:rPr>
              <a:t>Did you know that music lessons, especially when started before age 7, can change the structure of the brain for the better? Learning to play an instrument can improve long-term memory, reading, alertness, and hearing.</a:t>
            </a:r>
          </a:p>
        </p:txBody>
      </p:sp>
    </p:spTree>
    <p:extLst>
      <p:ext uri="{BB962C8B-B14F-4D97-AF65-F5344CB8AC3E}">
        <p14:creationId xmlns:p14="http://schemas.microsoft.com/office/powerpoint/2010/main" val="703403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9" name="TextBox 8"/>
          <p:cNvSpPr txBox="1"/>
          <p:nvPr>
            <p:custDataLst>
              <p:tags r:id="rId2"/>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January 2024</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1" name="TextBox 10">
            <a:extLst>
              <a:ext uri="{FF2B5EF4-FFF2-40B4-BE49-F238E27FC236}">
                <a16:creationId xmlns:a16="http://schemas.microsoft.com/office/drawing/2014/main" id="{A55ABEF4-2014-ACCF-CA9E-D705EFFE5DF7}"/>
              </a:ext>
            </a:extLst>
          </p:cNvPr>
          <p:cNvSpPr txBox="1"/>
          <p:nvPr>
            <p:custDataLst>
              <p:tags r:id="rId9"/>
            </p:custDataLst>
          </p:nvPr>
        </p:nvSpPr>
        <p:spPr>
          <a:xfrm>
            <a:off x="4626541" y="3255796"/>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12" name="TextBox 11">
            <a:extLst>
              <a:ext uri="{FF2B5EF4-FFF2-40B4-BE49-F238E27FC236}">
                <a16:creationId xmlns:a16="http://schemas.microsoft.com/office/drawing/2014/main" id="{112A9748-3DB4-3A0C-7A56-7DE9F1E88F50}"/>
              </a:ext>
            </a:extLst>
          </p:cNvPr>
          <p:cNvSpPr txBox="1"/>
          <p:nvPr>
            <p:custDataLst>
              <p:tags r:id="rId10"/>
            </p:custDataLst>
          </p:nvPr>
        </p:nvSpPr>
        <p:spPr>
          <a:xfrm>
            <a:off x="4609279" y="3713083"/>
            <a:ext cx="2414003" cy="2708434"/>
          </a:xfrm>
          <a:prstGeom prst="rect">
            <a:avLst/>
          </a:prstGeom>
          <a:noFill/>
        </p:spPr>
        <p:txBody>
          <a:bodyPr wrap="square" rtlCol="0">
            <a:spAutoFit/>
          </a:bodyPr>
          <a:lstStyle/>
          <a:p>
            <a:pPr algn="ctr"/>
            <a:r>
              <a:rPr lang="en-US" sz="1700" dirty="0">
                <a:latin typeface="APLPapaTroll" panose="02000603000000000000" pitchFamily="2" charset="0"/>
                <a:ea typeface="APLPapaTroll" panose="02000603000000000000" pitchFamily="2" charset="0"/>
              </a:rPr>
              <a:t>The new year is the perfect time to set goals with your children! What do they hope to learn, do, accomplish, and improve this year? Write down your goals as a family, and take actionable steps towards them!</a:t>
            </a:r>
          </a:p>
        </p:txBody>
      </p:sp>
    </p:spTree>
    <p:extLst>
      <p:ext uri="{BB962C8B-B14F-4D97-AF65-F5344CB8AC3E}">
        <p14:creationId xmlns:p14="http://schemas.microsoft.com/office/powerpoint/2010/main" val="30682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9" name="TextBox 8"/>
          <p:cNvSpPr txBox="1"/>
          <p:nvPr>
            <p:custDataLst>
              <p:tags r:id="rId2"/>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February 2024</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1" name="TextBox 10">
            <a:extLst>
              <a:ext uri="{FF2B5EF4-FFF2-40B4-BE49-F238E27FC236}">
                <a16:creationId xmlns:a16="http://schemas.microsoft.com/office/drawing/2014/main" id="{A9275E3C-DB0A-5F95-260C-AA925DBEDEA2}"/>
              </a:ext>
            </a:extLst>
          </p:cNvPr>
          <p:cNvSpPr txBox="1"/>
          <p:nvPr>
            <p:custDataLst>
              <p:tags r:id="rId9"/>
            </p:custDataLst>
          </p:nvPr>
        </p:nvSpPr>
        <p:spPr>
          <a:xfrm>
            <a:off x="4691844" y="3194694"/>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12" name="TextBox 11">
            <a:extLst>
              <a:ext uri="{FF2B5EF4-FFF2-40B4-BE49-F238E27FC236}">
                <a16:creationId xmlns:a16="http://schemas.microsoft.com/office/drawing/2014/main" id="{DAF24614-70BC-FD59-5A28-B75145E08E9E}"/>
              </a:ext>
            </a:extLst>
          </p:cNvPr>
          <p:cNvSpPr txBox="1"/>
          <p:nvPr>
            <p:custDataLst>
              <p:tags r:id="rId10"/>
            </p:custDataLst>
          </p:nvPr>
        </p:nvSpPr>
        <p:spPr>
          <a:xfrm>
            <a:off x="4641219" y="3632146"/>
            <a:ext cx="2399085" cy="2970044"/>
          </a:xfrm>
          <a:prstGeom prst="rect">
            <a:avLst/>
          </a:prstGeom>
          <a:noFill/>
        </p:spPr>
        <p:txBody>
          <a:bodyPr wrap="square" rtlCol="0">
            <a:spAutoFit/>
          </a:bodyPr>
          <a:lstStyle/>
          <a:p>
            <a:pPr algn="ctr"/>
            <a:r>
              <a:rPr lang="en-US" sz="1700" dirty="0">
                <a:latin typeface="APLPapaTroll" panose="02000603000000000000" pitchFamily="2" charset="0"/>
                <a:ea typeface="APLPapaTroll" panose="02000603000000000000" pitchFamily="2" charset="0"/>
              </a:rPr>
              <a:t>Here’s a fun way to express love for your child this Valentine’s Day! Cut out a bunch of paper hearts. Each day this month, write 1 thing that you love about your child and tape it to their bedroom door. By the end of the month, their door will be full of love!</a:t>
            </a:r>
          </a:p>
        </p:txBody>
      </p:sp>
    </p:spTree>
    <p:extLst>
      <p:ext uri="{BB962C8B-B14F-4D97-AF65-F5344CB8AC3E}">
        <p14:creationId xmlns:p14="http://schemas.microsoft.com/office/powerpoint/2010/main" val="305454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598758" y="3252962"/>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March 2024</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0" name="TextBox 9">
            <a:extLst>
              <a:ext uri="{FF2B5EF4-FFF2-40B4-BE49-F238E27FC236}">
                <a16:creationId xmlns:a16="http://schemas.microsoft.com/office/drawing/2014/main" id="{B98BBCFB-37D0-66DC-6B72-EEAEB4EC47C4}"/>
              </a:ext>
            </a:extLst>
          </p:cNvPr>
          <p:cNvSpPr txBox="1"/>
          <p:nvPr>
            <p:custDataLst>
              <p:tags r:id="rId10"/>
            </p:custDataLst>
          </p:nvPr>
        </p:nvSpPr>
        <p:spPr>
          <a:xfrm>
            <a:off x="4584905" y="3764013"/>
            <a:ext cx="2450538" cy="2800767"/>
          </a:xfrm>
          <a:prstGeom prst="rect">
            <a:avLst/>
          </a:prstGeom>
          <a:noFill/>
        </p:spPr>
        <p:txBody>
          <a:bodyPr wrap="square" rtlCol="0">
            <a:spAutoFit/>
          </a:bodyPr>
          <a:lstStyle/>
          <a:p>
            <a:pPr algn="ctr"/>
            <a:r>
              <a:rPr lang="en-US" sz="1600" dirty="0">
                <a:latin typeface="APLPapaTroll" panose="02000603000000000000" pitchFamily="2" charset="0"/>
                <a:ea typeface="APLPapaTroll" panose="02000603000000000000" pitchFamily="2" charset="0"/>
              </a:rPr>
              <a:t>Did you know that children whose caregivers read to them during their first five years of life have learned 1.4 million more words than a child who is not read to at home? Reading together is one of the absolute best things you can do for your child!</a:t>
            </a:r>
          </a:p>
        </p:txBody>
      </p:sp>
    </p:spTree>
    <p:extLst>
      <p:ext uri="{BB962C8B-B14F-4D97-AF65-F5344CB8AC3E}">
        <p14:creationId xmlns:p14="http://schemas.microsoft.com/office/powerpoint/2010/main" val="511678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02217" y="3221410"/>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80291"/>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April 2024</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6" name="TextBox 15">
            <a:extLst>
              <a:ext uri="{FF2B5EF4-FFF2-40B4-BE49-F238E27FC236}">
                <a16:creationId xmlns:a16="http://schemas.microsoft.com/office/drawing/2014/main" id="{63A6D8E4-0EC0-1642-446F-6A3D6D793661}"/>
              </a:ext>
            </a:extLst>
          </p:cNvPr>
          <p:cNvSpPr txBox="1"/>
          <p:nvPr>
            <p:custDataLst>
              <p:tags r:id="rId10"/>
            </p:custDataLst>
          </p:nvPr>
        </p:nvSpPr>
        <p:spPr>
          <a:xfrm>
            <a:off x="4678560" y="3666916"/>
            <a:ext cx="2364087" cy="2862322"/>
          </a:xfrm>
          <a:prstGeom prst="rect">
            <a:avLst/>
          </a:prstGeom>
          <a:noFill/>
        </p:spPr>
        <p:txBody>
          <a:bodyPr wrap="square" rtlCol="0">
            <a:spAutoFit/>
          </a:bodyPr>
          <a:lstStyle/>
          <a:p>
            <a:pPr algn="ctr"/>
            <a:r>
              <a:rPr lang="en-US" sz="1500" dirty="0">
                <a:latin typeface="APLPapaTroll" panose="02000603000000000000" pitchFamily="2" charset="0"/>
                <a:ea typeface="APLPapaTroll" panose="02000603000000000000" pitchFamily="2" charset="0"/>
              </a:rPr>
              <a:t>Try to incorporate learning into everyday activities and chores! When cooking dinner, let your child help you measure ingredients. When doing laundry, let your child sort the clothes. When at the store, let your child count the money and pay the cashier. Learning these life skills early on really goes a long way!</a:t>
            </a:r>
          </a:p>
        </p:txBody>
      </p:sp>
    </p:spTree>
    <p:extLst>
      <p:ext uri="{BB962C8B-B14F-4D97-AF65-F5344CB8AC3E}">
        <p14:creationId xmlns:p14="http://schemas.microsoft.com/office/powerpoint/2010/main" val="2980302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05028" y="3194724"/>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80291"/>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May 2024</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5" name="TextBox 4">
            <a:extLst>
              <a:ext uri="{FF2B5EF4-FFF2-40B4-BE49-F238E27FC236}">
                <a16:creationId xmlns:a16="http://schemas.microsoft.com/office/drawing/2014/main" id="{F566895A-E714-59A4-5351-368E91B1EB36}"/>
              </a:ext>
            </a:extLst>
          </p:cNvPr>
          <p:cNvSpPr txBox="1"/>
          <p:nvPr>
            <p:custDataLst>
              <p:tags r:id="rId10"/>
            </p:custDataLst>
          </p:nvPr>
        </p:nvSpPr>
        <p:spPr>
          <a:xfrm>
            <a:off x="4605028" y="3666916"/>
            <a:ext cx="2437619" cy="2862322"/>
          </a:xfrm>
          <a:prstGeom prst="rect">
            <a:avLst/>
          </a:prstGeom>
          <a:noFill/>
        </p:spPr>
        <p:txBody>
          <a:bodyPr wrap="square" rtlCol="0">
            <a:spAutoFit/>
          </a:bodyPr>
          <a:lstStyle/>
          <a:p>
            <a:pPr algn="ctr"/>
            <a:r>
              <a:rPr lang="en-US" sz="1500" dirty="0">
                <a:latin typeface="APLPapaTroll" panose="02000603000000000000" pitchFamily="2" charset="0"/>
                <a:ea typeface="APLPapaTroll" panose="02000603000000000000" pitchFamily="2" charset="0"/>
              </a:rPr>
              <a:t>Foster independence in your child by never doing anything for them that they can do themselves. When we let them pick out their clothes, choose the jacket they need for the day, pack their lunch, and complete their homework, we show them that they’re capable of doing so much on their own!</a:t>
            </a:r>
          </a:p>
        </p:txBody>
      </p:sp>
    </p:spTree>
    <p:extLst>
      <p:ext uri="{BB962C8B-B14F-4D97-AF65-F5344CB8AC3E}">
        <p14:creationId xmlns:p14="http://schemas.microsoft.com/office/powerpoint/2010/main" val="3304812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598758" y="3252962"/>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80291"/>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June 2024</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7"/>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8"/>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9"/>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10" name="TextBox 9">
            <a:extLst>
              <a:ext uri="{FF2B5EF4-FFF2-40B4-BE49-F238E27FC236}">
                <a16:creationId xmlns:a16="http://schemas.microsoft.com/office/drawing/2014/main" id="{FF3EDD44-5C43-415B-7121-C1DD99BBDD2F}"/>
              </a:ext>
            </a:extLst>
          </p:cNvPr>
          <p:cNvSpPr txBox="1"/>
          <p:nvPr>
            <p:custDataLst>
              <p:tags r:id="rId10"/>
            </p:custDataLst>
          </p:nvPr>
        </p:nvSpPr>
        <p:spPr>
          <a:xfrm>
            <a:off x="4598758" y="3765879"/>
            <a:ext cx="2501637" cy="2785378"/>
          </a:xfrm>
          <a:prstGeom prst="rect">
            <a:avLst/>
          </a:prstGeom>
          <a:noFill/>
        </p:spPr>
        <p:txBody>
          <a:bodyPr wrap="square" rtlCol="0">
            <a:spAutoFit/>
          </a:bodyPr>
          <a:lstStyle/>
          <a:p>
            <a:pPr algn="ctr"/>
            <a:r>
              <a:rPr lang="en-US" sz="1750" dirty="0">
                <a:latin typeface="APLPapaTroll" panose="02000603000000000000" pitchFamily="2" charset="0"/>
                <a:ea typeface="APLPapaTroll" panose="02000603000000000000" pitchFamily="2" charset="0"/>
              </a:rPr>
              <a:t>Here are summer safety tips for your child:</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Wear helmets when biking or scootering</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Wear sunscreen – especially midday</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Teach water safety and supervise swimmers</a:t>
            </a:r>
          </a:p>
          <a:p>
            <a:pPr marL="285750" indent="-285750">
              <a:buFont typeface="Arial" panose="020B0604020202020204" pitchFamily="34" charset="0"/>
              <a:buChar char="•"/>
            </a:pPr>
            <a:r>
              <a:rPr lang="en-US" sz="1750" dirty="0">
                <a:latin typeface="APLPapaTroll" panose="02000603000000000000" pitchFamily="2" charset="0"/>
                <a:ea typeface="APLPapaTroll" panose="02000603000000000000" pitchFamily="2" charset="0"/>
              </a:rPr>
              <a:t>Stay hydrated</a:t>
            </a:r>
          </a:p>
        </p:txBody>
      </p:sp>
    </p:spTree>
    <p:extLst>
      <p:ext uri="{BB962C8B-B14F-4D97-AF65-F5344CB8AC3E}">
        <p14:creationId xmlns:p14="http://schemas.microsoft.com/office/powerpoint/2010/main" val="1362331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6"/>
          <a:stretch>
            <a:fillRect/>
          </a:stretch>
        </a:blipFill>
        <a:effectLst/>
      </p:bgPr>
    </p:bg>
    <p:spTree>
      <p:nvGrpSpPr>
        <p:cNvPr id="1" name=""/>
        <p:cNvGrpSpPr/>
        <p:nvPr/>
      </p:nvGrpSpPr>
      <p:grpSpPr>
        <a:xfrm>
          <a:off x="0" y="0"/>
          <a:ext cx="0" cy="0"/>
          <a:chOff x="0" y="0"/>
          <a:chExt cx="0" cy="0"/>
        </a:xfrm>
      </p:grpSpPr>
      <p:pic>
        <p:nvPicPr>
          <p:cNvPr id="6" name="Picture 5">
            <a:hlinkClick r:id="rId7"/>
            <a:extLst>
              <a:ext uri="{FF2B5EF4-FFF2-40B4-BE49-F238E27FC236}">
                <a16:creationId xmlns:a16="http://schemas.microsoft.com/office/drawing/2014/main" id="{AAF6A447-3A3F-FE24-7BDC-65D3F47CD4F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224155" y="8934532"/>
            <a:ext cx="1017565" cy="1016334"/>
          </a:xfrm>
          <a:prstGeom prst="rect">
            <a:avLst/>
          </a:prstGeom>
        </p:spPr>
      </p:pic>
      <p:pic>
        <p:nvPicPr>
          <p:cNvPr id="8" name="Picture 7">
            <a:hlinkClick r:id="rId9"/>
            <a:extLst>
              <a:ext uri="{FF2B5EF4-FFF2-40B4-BE49-F238E27FC236}">
                <a16:creationId xmlns:a16="http://schemas.microsoft.com/office/drawing/2014/main" id="{88832EC7-C11D-DFA8-0D2C-F08531D6974C}"/>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345771" y="8924957"/>
            <a:ext cx="1071097" cy="1068308"/>
          </a:xfrm>
          <a:prstGeom prst="rect">
            <a:avLst/>
          </a:prstGeom>
        </p:spPr>
      </p:pic>
      <p:pic>
        <p:nvPicPr>
          <p:cNvPr id="9" name="Picture 8">
            <a:hlinkClick r:id="rId11"/>
            <a:extLst>
              <a:ext uri="{FF2B5EF4-FFF2-40B4-BE49-F238E27FC236}">
                <a16:creationId xmlns:a16="http://schemas.microsoft.com/office/drawing/2014/main" id="{7E98C355-3CBF-797A-982B-6833201C5595}"/>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438575" y="8926278"/>
            <a:ext cx="1022209" cy="1019547"/>
          </a:xfrm>
          <a:prstGeom prst="rect">
            <a:avLst/>
          </a:prstGeom>
        </p:spPr>
      </p:pic>
      <p:pic>
        <p:nvPicPr>
          <p:cNvPr id="17" name="Picture 16">
            <a:hlinkClick r:id="rId13"/>
            <a:extLst>
              <a:ext uri="{FF2B5EF4-FFF2-40B4-BE49-F238E27FC236}">
                <a16:creationId xmlns:a16="http://schemas.microsoft.com/office/drawing/2014/main" id="{380AF5C7-0FC9-8073-05E8-800DCE0DF9E2}"/>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516480" y="8921702"/>
            <a:ext cx="1010342" cy="1068308"/>
          </a:xfrm>
          <a:prstGeom prst="rect">
            <a:avLst/>
          </a:prstGeom>
        </p:spPr>
      </p:pic>
    </p:spTree>
    <p:extLst>
      <p:ext uri="{BB962C8B-B14F-4D97-AF65-F5344CB8AC3E}">
        <p14:creationId xmlns:p14="http://schemas.microsoft.com/office/powerpoint/2010/main" val="110942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885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590868" y="3198392"/>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9" name="TextBox 8"/>
          <p:cNvSpPr txBox="1"/>
          <p:nvPr>
            <p:custDataLst>
              <p:tags r:id="rId3"/>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August 2023</a:t>
            </a:r>
          </a:p>
        </p:txBody>
      </p:sp>
      <p:sp>
        <p:nvSpPr>
          <p:cNvPr id="59" name="TextBox 58">
            <a:extLst>
              <a:ext uri="{FF2B5EF4-FFF2-40B4-BE49-F238E27FC236}">
                <a16:creationId xmlns:a16="http://schemas.microsoft.com/office/drawing/2014/main" id="{44E2F090-CBAC-2616-0CF5-5F50256B3EA4}"/>
              </a:ext>
            </a:extLst>
          </p:cNvPr>
          <p:cNvSpPr txBox="1"/>
          <p:nvPr>
            <p:custDataLst>
              <p:tags r:id="rId4"/>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5"/>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6"/>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79" name="TextBox 78">
            <a:extLst>
              <a:ext uri="{FF2B5EF4-FFF2-40B4-BE49-F238E27FC236}">
                <a16:creationId xmlns:a16="http://schemas.microsoft.com/office/drawing/2014/main" id="{427A34AA-07BF-DBF7-7C89-D62D7F82C8C8}"/>
              </a:ext>
            </a:extLst>
          </p:cNvPr>
          <p:cNvSpPr txBox="1"/>
          <p:nvPr>
            <p:custDataLst>
              <p:tags r:id="rId7"/>
            </p:custDataLst>
          </p:nvPr>
        </p:nvSpPr>
        <p:spPr>
          <a:xfrm>
            <a:off x="4604118" y="3648818"/>
            <a:ext cx="2432755" cy="2954655"/>
          </a:xfrm>
          <a:prstGeom prst="rect">
            <a:avLst/>
          </a:prstGeom>
          <a:noFill/>
        </p:spPr>
        <p:txBody>
          <a:bodyPr wrap="square" rtlCol="0">
            <a:spAutoFit/>
          </a:bodyPr>
          <a:lstStyle/>
          <a:p>
            <a:pPr algn="ctr"/>
            <a:r>
              <a:rPr lang="en-US" sz="1550" dirty="0">
                <a:latin typeface="APLPapaTroll" panose="02000603000000000000" pitchFamily="2" charset="0"/>
                <a:ea typeface="APLPapaTroll" panose="02000603000000000000" pitchFamily="2" charset="0"/>
              </a:rPr>
              <a:t>Staying involved in your child’s schooling has a positive impact on their grades, social skills, and  attendance! You can get involved by communicating regularly with their teacher, checking their folder each night, volunteering at school, attending school events, or joining our PTO!</a:t>
            </a:r>
          </a:p>
        </p:txBody>
      </p:sp>
      <p:sp>
        <p:nvSpPr>
          <p:cNvPr id="86" name="TextBox 85">
            <a:extLst>
              <a:ext uri="{FF2B5EF4-FFF2-40B4-BE49-F238E27FC236}">
                <a16:creationId xmlns:a16="http://schemas.microsoft.com/office/drawing/2014/main" id="{A2D102E2-2478-DEAE-B5E8-77F3BFA14809}"/>
              </a:ext>
            </a:extLst>
          </p:cNvPr>
          <p:cNvSpPr txBox="1"/>
          <p:nvPr>
            <p:custDataLst>
              <p:tags r:id="rId8"/>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9"/>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10"/>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Tree>
    <p:extLst>
      <p:ext uri="{BB962C8B-B14F-4D97-AF65-F5344CB8AC3E}">
        <p14:creationId xmlns:p14="http://schemas.microsoft.com/office/powerpoint/2010/main" val="229848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39529" y="3225922"/>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5651" y="7540777"/>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51976" y="3385507"/>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0" name="TextBox 29">
            <a:extLst>
              <a:ext uri="{FF2B5EF4-FFF2-40B4-BE49-F238E27FC236}">
                <a16:creationId xmlns:a16="http://schemas.microsoft.com/office/drawing/2014/main" id="{DC75DA0E-2D05-143E-6E67-7B80D858DE39}"/>
              </a:ext>
            </a:extLst>
          </p:cNvPr>
          <p:cNvSpPr txBox="1"/>
          <p:nvPr>
            <p:custDataLst>
              <p:tags r:id="rId9"/>
            </p:custDataLst>
          </p:nvPr>
        </p:nvSpPr>
        <p:spPr>
          <a:xfrm>
            <a:off x="4582882" y="3705840"/>
            <a:ext cx="2438120" cy="2800767"/>
          </a:xfrm>
          <a:prstGeom prst="rect">
            <a:avLst/>
          </a:prstGeom>
          <a:noFill/>
        </p:spPr>
        <p:txBody>
          <a:bodyPr wrap="square" rtlCol="0">
            <a:spAutoFit/>
          </a:bodyPr>
          <a:lstStyle/>
          <a:p>
            <a:pPr algn="ctr"/>
            <a:r>
              <a:rPr lang="en-US" sz="1600" dirty="0">
                <a:latin typeface="APLPapaTroll" panose="02000603000000000000" pitchFamily="2" charset="0"/>
                <a:ea typeface="APLPapaTroll" panose="02000603000000000000" pitchFamily="2" charset="0"/>
              </a:rPr>
              <a:t>Here are some after-school questions to spark conversation with your child:</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What was the best part of your day?</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What was the hardest part of your day?</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Who did you play with at recess?</a:t>
            </a:r>
          </a:p>
          <a:p>
            <a:pPr marL="285750" indent="-285750">
              <a:buFont typeface="Arial" panose="020B0604020202020204" pitchFamily="34" charset="0"/>
              <a:buChar char="•"/>
            </a:pPr>
            <a:r>
              <a:rPr lang="en-US" sz="1600" dirty="0">
                <a:latin typeface="APLPapaTroll" panose="02000603000000000000" pitchFamily="2" charset="0"/>
                <a:ea typeface="APLPapaTroll" panose="02000603000000000000" pitchFamily="2" charset="0"/>
              </a:rPr>
              <a:t>What made you laugh?</a:t>
            </a:r>
          </a:p>
        </p:txBody>
      </p:sp>
      <p:sp>
        <p:nvSpPr>
          <p:cNvPr id="35" name="TextBox 34">
            <a:extLst>
              <a:ext uri="{FF2B5EF4-FFF2-40B4-BE49-F238E27FC236}">
                <a16:creationId xmlns:a16="http://schemas.microsoft.com/office/drawing/2014/main" id="{9EF3B16B-D9E3-5001-E04B-40DEC572C46D}"/>
              </a:ext>
            </a:extLst>
          </p:cNvPr>
          <p:cNvSpPr txBox="1"/>
          <p:nvPr>
            <p:custDataLst>
              <p:tags r:id="rId10"/>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September 2023</a:t>
            </a:r>
          </a:p>
        </p:txBody>
      </p:sp>
    </p:spTree>
    <p:extLst>
      <p:ext uri="{BB962C8B-B14F-4D97-AF65-F5344CB8AC3E}">
        <p14:creationId xmlns:p14="http://schemas.microsoft.com/office/powerpoint/2010/main" val="1829214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23177" y="3244397"/>
            <a:ext cx="2432754"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230944" y="2849619"/>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94800" y="3442710"/>
            <a:ext cx="316209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October 2023</a:t>
            </a:r>
          </a:p>
        </p:txBody>
      </p:sp>
      <p:sp>
        <p:nvSpPr>
          <p:cNvPr id="54" name="TextBox 53">
            <a:extLst>
              <a:ext uri="{FF2B5EF4-FFF2-40B4-BE49-F238E27FC236}">
                <a16:creationId xmlns:a16="http://schemas.microsoft.com/office/drawing/2014/main" id="{E6E11308-AC49-571C-56D9-8A73DB9D7F05}"/>
              </a:ext>
            </a:extLst>
          </p:cNvPr>
          <p:cNvSpPr txBox="1"/>
          <p:nvPr>
            <p:custDataLst>
              <p:tags r:id="rId10"/>
            </p:custDataLst>
          </p:nvPr>
        </p:nvSpPr>
        <p:spPr>
          <a:xfrm>
            <a:off x="4620201" y="3712367"/>
            <a:ext cx="2473842" cy="3139321"/>
          </a:xfrm>
          <a:prstGeom prst="rect">
            <a:avLst/>
          </a:prstGeom>
          <a:noFill/>
        </p:spPr>
        <p:txBody>
          <a:bodyPr wrap="square" rtlCol="0">
            <a:spAutoFit/>
          </a:bodyPr>
          <a:lstStyle/>
          <a:p>
            <a:pPr algn="ctr"/>
            <a:r>
              <a:rPr lang="en-US" dirty="0">
                <a:latin typeface="APLPapaTroll" panose="02000603000000000000" pitchFamily="2" charset="0"/>
                <a:ea typeface="APLPapaTroll" panose="02000603000000000000" pitchFamily="2" charset="0"/>
              </a:rPr>
              <a:t>Here are some Halloween Safety Tips:</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Accompany children under 12</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Wear glowsticks or bring flashlights</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Hold hands when crossing the street</a:t>
            </a:r>
          </a:p>
          <a:p>
            <a:pPr marL="285750" indent="-285750">
              <a:buFont typeface="Arial" panose="020B0604020202020204" pitchFamily="34" charset="0"/>
              <a:buChar char="•"/>
            </a:pPr>
            <a:r>
              <a:rPr lang="en-US" dirty="0">
                <a:latin typeface="APLPapaTroll" panose="02000603000000000000" pitchFamily="2" charset="0"/>
                <a:ea typeface="APLPapaTroll" panose="02000603000000000000" pitchFamily="2" charset="0"/>
              </a:rPr>
              <a:t>Avoid masks – they can lead to falls</a:t>
            </a:r>
          </a:p>
          <a:p>
            <a:pPr marL="285750" indent="-285750">
              <a:buFont typeface="Arial" panose="020B0604020202020204" pitchFamily="34" charset="0"/>
              <a:buChar char="•"/>
            </a:pPr>
            <a:endParaRPr lang="en-US" dirty="0">
              <a:latin typeface="APLPapaTroll" panose="02000603000000000000" pitchFamily="2" charset="0"/>
              <a:ea typeface="APLPapaTroll" panose="02000603000000000000" pitchFamily="2" charset="0"/>
            </a:endParaRPr>
          </a:p>
        </p:txBody>
      </p:sp>
    </p:spTree>
    <p:extLst>
      <p:ext uri="{BB962C8B-B14F-4D97-AF65-F5344CB8AC3E}">
        <p14:creationId xmlns:p14="http://schemas.microsoft.com/office/powerpoint/2010/main" val="2630897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91843" y="3225570"/>
            <a:ext cx="2355807"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happy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November 2023</a:t>
            </a:r>
          </a:p>
        </p:txBody>
      </p:sp>
      <p:sp>
        <p:nvSpPr>
          <p:cNvPr id="41" name="TextBox 40">
            <a:extLst>
              <a:ext uri="{FF2B5EF4-FFF2-40B4-BE49-F238E27FC236}">
                <a16:creationId xmlns:a16="http://schemas.microsoft.com/office/drawing/2014/main" id="{492F825B-159E-EFD7-80E8-6411AD926B2E}"/>
              </a:ext>
            </a:extLst>
          </p:cNvPr>
          <p:cNvSpPr txBox="1"/>
          <p:nvPr>
            <p:custDataLst>
              <p:tags r:id="rId10"/>
            </p:custDataLst>
          </p:nvPr>
        </p:nvSpPr>
        <p:spPr>
          <a:xfrm>
            <a:off x="4659274" y="3685934"/>
            <a:ext cx="2364087" cy="2885405"/>
          </a:xfrm>
          <a:prstGeom prst="rect">
            <a:avLst/>
          </a:prstGeom>
          <a:noFill/>
        </p:spPr>
        <p:txBody>
          <a:bodyPr wrap="square" rtlCol="0">
            <a:spAutoFit/>
          </a:bodyPr>
          <a:lstStyle/>
          <a:p>
            <a:pPr algn="ctr"/>
            <a:r>
              <a:rPr lang="en-US" sz="1650" dirty="0">
                <a:latin typeface="APLPapaTroll" panose="02000603000000000000" pitchFamily="2" charset="0"/>
                <a:ea typeface="APLPapaTroll" panose="02000603000000000000" pitchFamily="2" charset="0"/>
              </a:rPr>
              <a:t>Here are tips for teaching gratitude to your child:</a:t>
            </a:r>
          </a:p>
          <a:p>
            <a:pPr marL="285750" indent="-285750">
              <a:buFont typeface="Arial" panose="020B0604020202020204" pitchFamily="34" charset="0"/>
              <a:buChar char="•"/>
            </a:pPr>
            <a:r>
              <a:rPr lang="en-US" sz="1650" dirty="0">
                <a:latin typeface="APLPapaTroll" panose="02000603000000000000" pitchFamily="2" charset="0"/>
                <a:ea typeface="APLPapaTroll" panose="02000603000000000000" pitchFamily="2" charset="0"/>
              </a:rPr>
              <a:t>Thank community helpers</a:t>
            </a:r>
          </a:p>
          <a:p>
            <a:pPr marL="285750" indent="-285750">
              <a:buFont typeface="Arial" panose="020B0604020202020204" pitchFamily="34" charset="0"/>
              <a:buChar char="•"/>
            </a:pPr>
            <a:r>
              <a:rPr lang="en-US" sz="1650" dirty="0">
                <a:latin typeface="APLPapaTroll" panose="02000603000000000000" pitchFamily="2" charset="0"/>
                <a:ea typeface="APLPapaTroll" panose="02000603000000000000" pitchFamily="2" charset="0"/>
              </a:rPr>
              <a:t>Participate in a family or community service project</a:t>
            </a:r>
          </a:p>
          <a:p>
            <a:pPr marL="285750" indent="-285750">
              <a:buFont typeface="Arial" panose="020B0604020202020204" pitchFamily="34" charset="0"/>
              <a:buChar char="•"/>
            </a:pPr>
            <a:r>
              <a:rPr lang="en-US" sz="1650" dirty="0">
                <a:latin typeface="APLPapaTroll" panose="02000603000000000000" pitchFamily="2" charset="0"/>
                <a:ea typeface="APLPapaTroll" panose="02000603000000000000" pitchFamily="2" charset="0"/>
              </a:rPr>
              <a:t>Read “Gratitude is my Superpower” by Alicia Ortego</a:t>
            </a:r>
          </a:p>
        </p:txBody>
      </p:sp>
    </p:spTree>
    <p:extLst>
      <p:ext uri="{BB962C8B-B14F-4D97-AF65-F5344CB8AC3E}">
        <p14:creationId xmlns:p14="http://schemas.microsoft.com/office/powerpoint/2010/main" val="200301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691844" y="3180173"/>
            <a:ext cx="2364087"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December 2023</a:t>
            </a:r>
          </a:p>
        </p:txBody>
      </p:sp>
      <p:sp>
        <p:nvSpPr>
          <p:cNvPr id="46" name="TextBox 45">
            <a:extLst>
              <a:ext uri="{FF2B5EF4-FFF2-40B4-BE49-F238E27FC236}">
                <a16:creationId xmlns:a16="http://schemas.microsoft.com/office/drawing/2014/main" id="{D702F4B6-7F7D-2F09-20FB-E0DDDE20F50F}"/>
              </a:ext>
            </a:extLst>
          </p:cNvPr>
          <p:cNvSpPr txBox="1"/>
          <p:nvPr>
            <p:custDataLst>
              <p:tags r:id="rId10"/>
            </p:custDataLst>
          </p:nvPr>
        </p:nvSpPr>
        <p:spPr>
          <a:xfrm>
            <a:off x="4724107" y="3637077"/>
            <a:ext cx="2345659" cy="2970044"/>
          </a:xfrm>
          <a:prstGeom prst="rect">
            <a:avLst/>
          </a:prstGeom>
          <a:noFill/>
        </p:spPr>
        <p:txBody>
          <a:bodyPr wrap="square" rtlCol="0">
            <a:spAutoFit/>
          </a:bodyPr>
          <a:lstStyle/>
          <a:p>
            <a:pPr algn="ctr"/>
            <a:r>
              <a:rPr lang="en-US" sz="1700" dirty="0">
                <a:latin typeface="APLPapaTroll" panose="02000603000000000000" pitchFamily="2" charset="0"/>
                <a:ea typeface="APLPapaTroll" panose="02000603000000000000" pitchFamily="2" charset="0"/>
              </a:rPr>
              <a:t>Did you know that music lessons, especially when started before age 7, can change the structure of the brain for the better? Learning to play an instrument can improve long-term memory, reading, alertness, and hearing.</a:t>
            </a:r>
          </a:p>
        </p:txBody>
      </p:sp>
    </p:spTree>
    <p:extLst>
      <p:ext uri="{BB962C8B-B14F-4D97-AF65-F5344CB8AC3E}">
        <p14:creationId xmlns:p14="http://schemas.microsoft.com/office/powerpoint/2010/main" val="1750775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8" name="TextBox 7"/>
          <p:cNvSpPr txBox="1"/>
          <p:nvPr>
            <p:custDataLst>
              <p:tags r:id="rId1"/>
            </p:custDataLst>
          </p:nvPr>
        </p:nvSpPr>
        <p:spPr>
          <a:xfrm>
            <a:off x="-35523" y="721924"/>
            <a:ext cx="7772400" cy="1554272"/>
          </a:xfrm>
          <a:prstGeom prst="rect">
            <a:avLst/>
          </a:prstGeom>
          <a:noFill/>
        </p:spPr>
        <p:txBody>
          <a:bodyPr wrap="square" rtlCol="0">
            <a:spAutoFit/>
          </a:bodyPr>
          <a:lstStyle/>
          <a:p>
            <a:pPr algn="ctr"/>
            <a:r>
              <a:rPr lang="en-US" sz="9500" dirty="0">
                <a:latin typeface="KAElementary" pitchFamily="2" charset="-127"/>
                <a:ea typeface="KAElementary" pitchFamily="2" charset="-127"/>
                <a:cs typeface="KAElementary" pitchFamily="2" charset="-127"/>
              </a:rPr>
              <a:t>Counselor</a:t>
            </a:r>
            <a:r>
              <a:rPr lang="en-US" sz="9500" dirty="0">
                <a:latin typeface="KALovekind" pitchFamily="2" charset="0"/>
                <a:ea typeface="KAElementary" pitchFamily="2" charset="-127"/>
                <a:cs typeface="KAElementary" pitchFamily="2" charset="-127"/>
              </a:rPr>
              <a:t>’</a:t>
            </a:r>
            <a:r>
              <a:rPr lang="en-US" sz="9500" dirty="0">
                <a:latin typeface="KAElementary" pitchFamily="2" charset="-127"/>
                <a:ea typeface="KAElementary" pitchFamily="2" charset="-127"/>
                <a:cs typeface="KAElementary" pitchFamily="2" charset="-127"/>
              </a:rPr>
              <a:t>s Corner</a:t>
            </a:r>
          </a:p>
        </p:txBody>
      </p:sp>
      <p:sp>
        <p:nvSpPr>
          <p:cNvPr id="56" name="TextBox 55">
            <a:extLst>
              <a:ext uri="{FF2B5EF4-FFF2-40B4-BE49-F238E27FC236}">
                <a16:creationId xmlns:a16="http://schemas.microsoft.com/office/drawing/2014/main" id="{84E5834B-3894-FD04-5122-229E4661BB2A}"/>
              </a:ext>
            </a:extLst>
          </p:cNvPr>
          <p:cNvSpPr txBox="1"/>
          <p:nvPr>
            <p:custDataLst>
              <p:tags r:id="rId2"/>
            </p:custDataLst>
          </p:nvPr>
        </p:nvSpPr>
        <p:spPr>
          <a:xfrm>
            <a:off x="4709106" y="3217808"/>
            <a:ext cx="2396741" cy="646331"/>
          </a:xfrm>
          <a:prstGeom prst="rect">
            <a:avLst/>
          </a:prstGeom>
          <a:noFill/>
        </p:spPr>
        <p:txBody>
          <a:bodyPr wrap="square" rtlCol="0">
            <a:spAutoFit/>
          </a:bodyPr>
          <a:lstStyle/>
          <a:p>
            <a:pPr algn="ctr"/>
            <a:r>
              <a:rPr lang="en-US" sz="3600" dirty="0">
                <a:latin typeface="KAElementary" pitchFamily="2" charset="-127"/>
                <a:ea typeface="KAElementary" pitchFamily="2" charset="-127"/>
                <a:cs typeface="KAElementary" pitchFamily="2" charset="-127"/>
              </a:rPr>
              <a:t>Healthy kids tip:</a:t>
            </a:r>
          </a:p>
        </p:txBody>
      </p:sp>
      <p:sp>
        <p:nvSpPr>
          <p:cNvPr id="59" name="TextBox 58">
            <a:extLst>
              <a:ext uri="{FF2B5EF4-FFF2-40B4-BE49-F238E27FC236}">
                <a16:creationId xmlns:a16="http://schemas.microsoft.com/office/drawing/2014/main" id="{44E2F090-CBAC-2616-0CF5-5F50256B3EA4}"/>
              </a:ext>
            </a:extLst>
          </p:cNvPr>
          <p:cNvSpPr txBox="1"/>
          <p:nvPr>
            <p:custDataLst>
              <p:tags r:id="rId3"/>
            </p:custDataLst>
          </p:nvPr>
        </p:nvSpPr>
        <p:spPr>
          <a:xfrm>
            <a:off x="226107" y="7131622"/>
            <a:ext cx="3458817"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Let</a:t>
            </a:r>
            <a:r>
              <a:rPr lang="en-US" sz="4000" dirty="0">
                <a:latin typeface="KALovekind" pitchFamily="2" charset="0"/>
                <a:ea typeface="KAElementary" pitchFamily="2" charset="-127"/>
                <a:cs typeface="KAElementary" pitchFamily="2" charset="-127"/>
              </a:rPr>
              <a:t>’</a:t>
            </a:r>
            <a:r>
              <a:rPr lang="en-US" sz="4000" dirty="0">
                <a:latin typeface="KAElementary" pitchFamily="2" charset="-127"/>
                <a:ea typeface="KAElementary" pitchFamily="2" charset="-127"/>
                <a:cs typeface="KAElementary" pitchFamily="2" charset="-127"/>
              </a:rPr>
              <a:t>s connect!</a:t>
            </a:r>
          </a:p>
        </p:txBody>
      </p:sp>
      <p:sp>
        <p:nvSpPr>
          <p:cNvPr id="65" name="TextBox 64">
            <a:extLst>
              <a:ext uri="{FF2B5EF4-FFF2-40B4-BE49-F238E27FC236}">
                <a16:creationId xmlns:a16="http://schemas.microsoft.com/office/drawing/2014/main" id="{BB3B7422-8040-836A-BDB8-37F5AD3D117B}"/>
              </a:ext>
            </a:extLst>
          </p:cNvPr>
          <p:cNvSpPr txBox="1"/>
          <p:nvPr>
            <p:custDataLst>
              <p:tags r:id="rId4"/>
            </p:custDataLst>
          </p:nvPr>
        </p:nvSpPr>
        <p:spPr>
          <a:xfrm>
            <a:off x="263153" y="7549655"/>
            <a:ext cx="3420399" cy="584775"/>
          </a:xfrm>
          <a:prstGeom prst="rect">
            <a:avLst/>
          </a:prstGeom>
          <a:noFill/>
        </p:spPr>
        <p:txBody>
          <a:bodyPr wrap="square" rtlCol="0">
            <a:spAutoFit/>
          </a:bodyPr>
          <a:lstStyle/>
          <a:p>
            <a:pPr algn="ctr"/>
            <a:r>
              <a:rPr lang="en-US" sz="3200" dirty="0">
                <a:latin typeface="KALovekind" pitchFamily="2" charset="0"/>
                <a:ea typeface="KAElementary" pitchFamily="2" charset="-127"/>
                <a:cs typeface="KAElementary" pitchFamily="2" charset="-127"/>
              </a:rPr>
              <a:t>Mrs. Laura Oathout</a:t>
            </a:r>
          </a:p>
        </p:txBody>
      </p:sp>
      <p:sp>
        <p:nvSpPr>
          <p:cNvPr id="73" name="TextBox 72">
            <a:extLst>
              <a:ext uri="{FF2B5EF4-FFF2-40B4-BE49-F238E27FC236}">
                <a16:creationId xmlns:a16="http://schemas.microsoft.com/office/drawing/2014/main" id="{688B1205-D4C3-24F2-A11F-135C4EAE7EC0}"/>
              </a:ext>
            </a:extLst>
          </p:cNvPr>
          <p:cNvSpPr txBox="1"/>
          <p:nvPr>
            <p:custDataLst>
              <p:tags r:id="rId5"/>
            </p:custDataLst>
          </p:nvPr>
        </p:nvSpPr>
        <p:spPr>
          <a:xfrm>
            <a:off x="147664" y="2842425"/>
            <a:ext cx="3417778" cy="707886"/>
          </a:xfrm>
          <a:prstGeom prst="rect">
            <a:avLst/>
          </a:prstGeom>
          <a:noFill/>
        </p:spPr>
        <p:txBody>
          <a:bodyPr wrap="square" rtlCol="0">
            <a:spAutoFit/>
          </a:bodyPr>
          <a:lstStyle/>
          <a:p>
            <a:pPr algn="ctr"/>
            <a:r>
              <a:rPr lang="en-US" sz="4000" dirty="0">
                <a:latin typeface="KAElementary" pitchFamily="2" charset="-127"/>
                <a:ea typeface="KAElementary" pitchFamily="2" charset="-127"/>
                <a:cs typeface="KAElementary" pitchFamily="2" charset="-127"/>
              </a:rPr>
              <a:t>Monthly focus:</a:t>
            </a:r>
          </a:p>
        </p:txBody>
      </p:sp>
      <p:sp>
        <p:nvSpPr>
          <p:cNvPr id="86" name="TextBox 85">
            <a:extLst>
              <a:ext uri="{FF2B5EF4-FFF2-40B4-BE49-F238E27FC236}">
                <a16:creationId xmlns:a16="http://schemas.microsoft.com/office/drawing/2014/main" id="{A2D102E2-2478-DEAE-B5E8-77F3BFA14809}"/>
              </a:ext>
            </a:extLst>
          </p:cNvPr>
          <p:cNvSpPr txBox="1"/>
          <p:nvPr>
            <p:custDataLst>
              <p:tags r:id="rId6"/>
            </p:custDataLst>
          </p:nvPr>
        </p:nvSpPr>
        <p:spPr>
          <a:xfrm>
            <a:off x="373823" y="3392070"/>
            <a:ext cx="3108679" cy="3139321"/>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a:p>
            <a:endParaRPr lang="en-US" dirty="0">
              <a:latin typeface="APLPapaTroll" panose="02000603000000000000" pitchFamily="2" charset="0"/>
              <a:ea typeface="APLPapaTroll" panose="02000603000000000000" pitchFamily="2" charset="0"/>
            </a:endParaRPr>
          </a:p>
        </p:txBody>
      </p:sp>
      <p:sp>
        <p:nvSpPr>
          <p:cNvPr id="87" name="TextBox 86">
            <a:extLst>
              <a:ext uri="{FF2B5EF4-FFF2-40B4-BE49-F238E27FC236}">
                <a16:creationId xmlns:a16="http://schemas.microsoft.com/office/drawing/2014/main" id="{EAB1649F-FFD6-99F4-4CE9-683A83325A73}"/>
              </a:ext>
            </a:extLst>
          </p:cNvPr>
          <p:cNvSpPr txBox="1"/>
          <p:nvPr>
            <p:custDataLst>
              <p:tags r:id="rId7"/>
            </p:custDataLst>
          </p:nvPr>
        </p:nvSpPr>
        <p:spPr>
          <a:xfrm>
            <a:off x="655459" y="8065774"/>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88" name="TextBox 87">
            <a:extLst>
              <a:ext uri="{FF2B5EF4-FFF2-40B4-BE49-F238E27FC236}">
                <a16:creationId xmlns:a16="http://schemas.microsoft.com/office/drawing/2014/main" id="{BF618741-C2D1-F6F2-60F3-75031DB6461B}"/>
              </a:ext>
            </a:extLst>
          </p:cNvPr>
          <p:cNvSpPr txBox="1"/>
          <p:nvPr>
            <p:custDataLst>
              <p:tags r:id="rId8"/>
            </p:custDataLst>
          </p:nvPr>
        </p:nvSpPr>
        <p:spPr>
          <a:xfrm>
            <a:off x="664349" y="8631700"/>
            <a:ext cx="2993263" cy="369332"/>
          </a:xfrm>
          <a:prstGeom prst="rect">
            <a:avLst/>
          </a:prstGeom>
          <a:noFill/>
        </p:spPr>
        <p:txBody>
          <a:bodyPr wrap="square" rtlCol="0">
            <a:spAutoFit/>
          </a:bodyPr>
          <a:lstStyle/>
          <a:p>
            <a:r>
              <a:rPr lang="en-US" dirty="0">
                <a:latin typeface="APLPapaTroll" panose="02000603000000000000" pitchFamily="2" charset="0"/>
                <a:ea typeface="APLPapaTroll" panose="02000603000000000000" pitchFamily="2" charset="0"/>
              </a:rPr>
              <a:t>Type here</a:t>
            </a:r>
          </a:p>
        </p:txBody>
      </p:sp>
      <p:sp>
        <p:nvSpPr>
          <p:cNvPr id="35" name="TextBox 34">
            <a:extLst>
              <a:ext uri="{FF2B5EF4-FFF2-40B4-BE49-F238E27FC236}">
                <a16:creationId xmlns:a16="http://schemas.microsoft.com/office/drawing/2014/main" id="{9EF3B16B-D9E3-5001-E04B-40DEC572C46D}"/>
              </a:ext>
            </a:extLst>
          </p:cNvPr>
          <p:cNvSpPr txBox="1"/>
          <p:nvPr>
            <p:custDataLst>
              <p:tags r:id="rId9"/>
            </p:custDataLst>
          </p:nvPr>
        </p:nvSpPr>
        <p:spPr>
          <a:xfrm>
            <a:off x="27414" y="1563137"/>
            <a:ext cx="7733374" cy="1323439"/>
          </a:xfrm>
          <a:prstGeom prst="rect">
            <a:avLst/>
          </a:prstGeom>
          <a:noFill/>
        </p:spPr>
        <p:txBody>
          <a:bodyPr wrap="square" rtlCol="0">
            <a:spAutoFit/>
          </a:bodyPr>
          <a:lstStyle/>
          <a:p>
            <a:pPr algn="ctr"/>
            <a:r>
              <a:rPr lang="en-US" sz="8000" dirty="0">
                <a:latin typeface="KAHoneybun" pitchFamily="2" charset="0"/>
                <a:ea typeface="APLHeartEyes" panose="02000603000000000000" pitchFamily="2" charset="0"/>
              </a:rPr>
              <a:t>January 2024</a:t>
            </a:r>
          </a:p>
        </p:txBody>
      </p:sp>
      <p:sp>
        <p:nvSpPr>
          <p:cNvPr id="19" name="TextBox 18">
            <a:extLst>
              <a:ext uri="{FF2B5EF4-FFF2-40B4-BE49-F238E27FC236}">
                <a16:creationId xmlns:a16="http://schemas.microsoft.com/office/drawing/2014/main" id="{2B34AB2C-3D9A-E32E-2430-33EA57424E65}"/>
              </a:ext>
            </a:extLst>
          </p:cNvPr>
          <p:cNvSpPr txBox="1"/>
          <p:nvPr>
            <p:custDataLst>
              <p:tags r:id="rId10"/>
            </p:custDataLst>
          </p:nvPr>
        </p:nvSpPr>
        <p:spPr>
          <a:xfrm>
            <a:off x="4636390" y="3646057"/>
            <a:ext cx="2448427" cy="2785378"/>
          </a:xfrm>
          <a:prstGeom prst="rect">
            <a:avLst/>
          </a:prstGeom>
          <a:noFill/>
        </p:spPr>
        <p:txBody>
          <a:bodyPr wrap="square" rtlCol="0">
            <a:spAutoFit/>
          </a:bodyPr>
          <a:lstStyle/>
          <a:p>
            <a:pPr algn="ctr"/>
            <a:r>
              <a:rPr lang="en-US" sz="1750" dirty="0">
                <a:latin typeface="APLPapaTroll" panose="02000603000000000000" pitchFamily="2" charset="0"/>
                <a:ea typeface="APLPapaTroll" panose="02000603000000000000" pitchFamily="2" charset="0"/>
              </a:rPr>
              <a:t>The new year is the perfect time to set goals with your children! What do they hope to learn, do, accomplish, and improve this year? Write down your goals as a family, and take actionable steps towards them!</a:t>
            </a:r>
          </a:p>
        </p:txBody>
      </p:sp>
    </p:spTree>
    <p:extLst>
      <p:ext uri="{BB962C8B-B14F-4D97-AF65-F5344CB8AC3E}">
        <p14:creationId xmlns:p14="http://schemas.microsoft.com/office/powerpoint/2010/main" val="25663875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LATTEN" val="true"/>
</p:tagLst>
</file>

<file path=ppt/tags/tag10.xml><?xml version="1.0" encoding="utf-8"?>
<p:tagLst xmlns:a="http://schemas.openxmlformats.org/drawingml/2006/main" xmlns:r="http://schemas.openxmlformats.org/officeDocument/2006/relationships" xmlns:p="http://schemas.openxmlformats.org/presentationml/2006/main">
  <p:tag name="FLATTEN" val="true"/>
</p:tagLst>
</file>

<file path=ppt/tags/tag100.xml><?xml version="1.0" encoding="utf-8"?>
<p:tagLst xmlns:a="http://schemas.openxmlformats.org/drawingml/2006/main" xmlns:r="http://schemas.openxmlformats.org/officeDocument/2006/relationships" xmlns:p="http://schemas.openxmlformats.org/presentationml/2006/main">
  <p:tag name="FLATTEN" val="true"/>
</p:tagLst>
</file>

<file path=ppt/tags/tag101.xml><?xml version="1.0" encoding="utf-8"?>
<p:tagLst xmlns:a="http://schemas.openxmlformats.org/drawingml/2006/main" xmlns:r="http://schemas.openxmlformats.org/officeDocument/2006/relationships" xmlns:p="http://schemas.openxmlformats.org/presentationml/2006/main">
  <p:tag name="FLATTEN" val="true"/>
</p:tagLst>
</file>

<file path=ppt/tags/tag102.xml><?xml version="1.0" encoding="utf-8"?>
<p:tagLst xmlns:a="http://schemas.openxmlformats.org/drawingml/2006/main" xmlns:r="http://schemas.openxmlformats.org/officeDocument/2006/relationships" xmlns:p="http://schemas.openxmlformats.org/presentationml/2006/main">
  <p:tag name="FLATTEN" val="true"/>
</p:tagLst>
</file>

<file path=ppt/tags/tag103.xml><?xml version="1.0" encoding="utf-8"?>
<p:tagLst xmlns:a="http://schemas.openxmlformats.org/drawingml/2006/main" xmlns:r="http://schemas.openxmlformats.org/officeDocument/2006/relationships" xmlns:p="http://schemas.openxmlformats.org/presentationml/2006/main">
  <p:tag name="FLATTEN" val="true"/>
</p:tagLst>
</file>

<file path=ppt/tags/tag104.xml><?xml version="1.0" encoding="utf-8"?>
<p:tagLst xmlns:a="http://schemas.openxmlformats.org/drawingml/2006/main" xmlns:r="http://schemas.openxmlformats.org/officeDocument/2006/relationships" xmlns:p="http://schemas.openxmlformats.org/presentationml/2006/main">
  <p:tag name="FLATTEN" val="true"/>
</p:tagLst>
</file>

<file path=ppt/tags/tag105.xml><?xml version="1.0" encoding="utf-8"?>
<p:tagLst xmlns:a="http://schemas.openxmlformats.org/drawingml/2006/main" xmlns:r="http://schemas.openxmlformats.org/officeDocument/2006/relationships" xmlns:p="http://schemas.openxmlformats.org/presentationml/2006/main">
  <p:tag name="FLATTEN" val="true"/>
</p:tagLst>
</file>

<file path=ppt/tags/tag106.xml><?xml version="1.0" encoding="utf-8"?>
<p:tagLst xmlns:a="http://schemas.openxmlformats.org/drawingml/2006/main" xmlns:r="http://schemas.openxmlformats.org/officeDocument/2006/relationships" xmlns:p="http://schemas.openxmlformats.org/presentationml/2006/main">
  <p:tag name="FLATTEN" val="true"/>
</p:tagLst>
</file>

<file path=ppt/tags/tag107.xml><?xml version="1.0" encoding="utf-8"?>
<p:tagLst xmlns:a="http://schemas.openxmlformats.org/drawingml/2006/main" xmlns:r="http://schemas.openxmlformats.org/officeDocument/2006/relationships" xmlns:p="http://schemas.openxmlformats.org/presentationml/2006/main">
  <p:tag name="FLATTEN" val="true"/>
</p:tagLst>
</file>

<file path=ppt/tags/tag108.xml><?xml version="1.0" encoding="utf-8"?>
<p:tagLst xmlns:a="http://schemas.openxmlformats.org/drawingml/2006/main" xmlns:r="http://schemas.openxmlformats.org/officeDocument/2006/relationships" xmlns:p="http://schemas.openxmlformats.org/presentationml/2006/main">
  <p:tag name="FLATTEN" val="true"/>
</p:tagLst>
</file>

<file path=ppt/tags/tag109.xml><?xml version="1.0" encoding="utf-8"?>
<p:tagLst xmlns:a="http://schemas.openxmlformats.org/drawingml/2006/main" xmlns:r="http://schemas.openxmlformats.org/officeDocument/2006/relationships" xmlns:p="http://schemas.openxmlformats.org/presentationml/2006/main">
  <p:tag name="FLATTEN" val="true"/>
</p:tagLst>
</file>

<file path=ppt/tags/tag11.xml><?xml version="1.0" encoding="utf-8"?>
<p:tagLst xmlns:a="http://schemas.openxmlformats.org/drawingml/2006/main" xmlns:r="http://schemas.openxmlformats.org/officeDocument/2006/relationships" xmlns:p="http://schemas.openxmlformats.org/presentationml/2006/main">
  <p:tag name="FLATTEN" val="true"/>
</p:tagLst>
</file>

<file path=ppt/tags/tag110.xml><?xml version="1.0" encoding="utf-8"?>
<p:tagLst xmlns:a="http://schemas.openxmlformats.org/drawingml/2006/main" xmlns:r="http://schemas.openxmlformats.org/officeDocument/2006/relationships" xmlns:p="http://schemas.openxmlformats.org/presentationml/2006/main">
  <p:tag name="FLATTEN" val="true"/>
</p:tagLst>
</file>

<file path=ppt/tags/tag111.xml><?xml version="1.0" encoding="utf-8"?>
<p:tagLst xmlns:a="http://schemas.openxmlformats.org/drawingml/2006/main" xmlns:r="http://schemas.openxmlformats.org/officeDocument/2006/relationships" xmlns:p="http://schemas.openxmlformats.org/presentationml/2006/main">
  <p:tag name="FLATTEN" val="true"/>
</p:tagLst>
</file>

<file path=ppt/tags/tag112.xml><?xml version="1.0" encoding="utf-8"?>
<p:tagLst xmlns:a="http://schemas.openxmlformats.org/drawingml/2006/main" xmlns:r="http://schemas.openxmlformats.org/officeDocument/2006/relationships" xmlns:p="http://schemas.openxmlformats.org/presentationml/2006/main">
  <p:tag name="FLATTEN" val="true"/>
</p:tagLst>
</file>

<file path=ppt/tags/tag113.xml><?xml version="1.0" encoding="utf-8"?>
<p:tagLst xmlns:a="http://schemas.openxmlformats.org/drawingml/2006/main" xmlns:r="http://schemas.openxmlformats.org/officeDocument/2006/relationships" xmlns:p="http://schemas.openxmlformats.org/presentationml/2006/main">
  <p:tag name="FLATTEN" val="true"/>
</p:tagLst>
</file>

<file path=ppt/tags/tag114.xml><?xml version="1.0" encoding="utf-8"?>
<p:tagLst xmlns:a="http://schemas.openxmlformats.org/drawingml/2006/main" xmlns:r="http://schemas.openxmlformats.org/officeDocument/2006/relationships" xmlns:p="http://schemas.openxmlformats.org/presentationml/2006/main">
  <p:tag name="FLATTEN" val="true"/>
</p:tagLst>
</file>

<file path=ppt/tags/tag115.xml><?xml version="1.0" encoding="utf-8"?>
<p:tagLst xmlns:a="http://schemas.openxmlformats.org/drawingml/2006/main" xmlns:r="http://schemas.openxmlformats.org/officeDocument/2006/relationships" xmlns:p="http://schemas.openxmlformats.org/presentationml/2006/main">
  <p:tag name="FLATTEN" val="true"/>
</p:tagLst>
</file>

<file path=ppt/tags/tag116.xml><?xml version="1.0" encoding="utf-8"?>
<p:tagLst xmlns:a="http://schemas.openxmlformats.org/drawingml/2006/main" xmlns:r="http://schemas.openxmlformats.org/officeDocument/2006/relationships" xmlns:p="http://schemas.openxmlformats.org/presentationml/2006/main">
  <p:tag name="FLATTEN" val="true"/>
</p:tagLst>
</file>

<file path=ppt/tags/tag117.xml><?xml version="1.0" encoding="utf-8"?>
<p:tagLst xmlns:a="http://schemas.openxmlformats.org/drawingml/2006/main" xmlns:r="http://schemas.openxmlformats.org/officeDocument/2006/relationships" xmlns:p="http://schemas.openxmlformats.org/presentationml/2006/main">
  <p:tag name="FLATTEN" val="true"/>
</p:tagLst>
</file>

<file path=ppt/tags/tag118.xml><?xml version="1.0" encoding="utf-8"?>
<p:tagLst xmlns:a="http://schemas.openxmlformats.org/drawingml/2006/main" xmlns:r="http://schemas.openxmlformats.org/officeDocument/2006/relationships" xmlns:p="http://schemas.openxmlformats.org/presentationml/2006/main">
  <p:tag name="FLATTEN" val="true"/>
</p:tagLst>
</file>

<file path=ppt/tags/tag119.xml><?xml version="1.0" encoding="utf-8"?>
<p:tagLst xmlns:a="http://schemas.openxmlformats.org/drawingml/2006/main" xmlns:r="http://schemas.openxmlformats.org/officeDocument/2006/relationships" xmlns:p="http://schemas.openxmlformats.org/presentationml/2006/main">
  <p:tag name="FLATTEN" val="true"/>
</p:tagLst>
</file>

<file path=ppt/tags/tag12.xml><?xml version="1.0" encoding="utf-8"?>
<p:tagLst xmlns:a="http://schemas.openxmlformats.org/drawingml/2006/main" xmlns:r="http://schemas.openxmlformats.org/officeDocument/2006/relationships" xmlns:p="http://schemas.openxmlformats.org/presentationml/2006/main">
  <p:tag name="FLATTEN" val="true"/>
</p:tagLst>
</file>

<file path=ppt/tags/tag120.xml><?xml version="1.0" encoding="utf-8"?>
<p:tagLst xmlns:a="http://schemas.openxmlformats.org/drawingml/2006/main" xmlns:r="http://schemas.openxmlformats.org/officeDocument/2006/relationships" xmlns:p="http://schemas.openxmlformats.org/presentationml/2006/main">
  <p:tag name="FLATTEN" val="true"/>
</p:tagLst>
</file>

<file path=ppt/tags/tag121.xml><?xml version="1.0" encoding="utf-8"?>
<p:tagLst xmlns:a="http://schemas.openxmlformats.org/drawingml/2006/main" xmlns:r="http://schemas.openxmlformats.org/officeDocument/2006/relationships" xmlns:p="http://schemas.openxmlformats.org/presentationml/2006/main">
  <p:tag name="FLATTEN" val="true"/>
</p:tagLst>
</file>

<file path=ppt/tags/tag122.xml><?xml version="1.0" encoding="utf-8"?>
<p:tagLst xmlns:a="http://schemas.openxmlformats.org/drawingml/2006/main" xmlns:r="http://schemas.openxmlformats.org/officeDocument/2006/relationships" xmlns:p="http://schemas.openxmlformats.org/presentationml/2006/main">
  <p:tag name="FLATTEN" val="true"/>
</p:tagLst>
</file>

<file path=ppt/tags/tag123.xml><?xml version="1.0" encoding="utf-8"?>
<p:tagLst xmlns:a="http://schemas.openxmlformats.org/drawingml/2006/main" xmlns:r="http://schemas.openxmlformats.org/officeDocument/2006/relationships" xmlns:p="http://schemas.openxmlformats.org/presentationml/2006/main">
  <p:tag name="FLATTEN" val="true"/>
</p:tagLst>
</file>

<file path=ppt/tags/tag124.xml><?xml version="1.0" encoding="utf-8"?>
<p:tagLst xmlns:a="http://schemas.openxmlformats.org/drawingml/2006/main" xmlns:r="http://schemas.openxmlformats.org/officeDocument/2006/relationships" xmlns:p="http://schemas.openxmlformats.org/presentationml/2006/main">
  <p:tag name="FLATTEN" val="true"/>
</p:tagLst>
</file>

<file path=ppt/tags/tag125.xml><?xml version="1.0" encoding="utf-8"?>
<p:tagLst xmlns:a="http://schemas.openxmlformats.org/drawingml/2006/main" xmlns:r="http://schemas.openxmlformats.org/officeDocument/2006/relationships" xmlns:p="http://schemas.openxmlformats.org/presentationml/2006/main">
  <p:tag name="FLATTEN" val="true"/>
</p:tagLst>
</file>

<file path=ppt/tags/tag126.xml><?xml version="1.0" encoding="utf-8"?>
<p:tagLst xmlns:a="http://schemas.openxmlformats.org/drawingml/2006/main" xmlns:r="http://schemas.openxmlformats.org/officeDocument/2006/relationships" xmlns:p="http://schemas.openxmlformats.org/presentationml/2006/main">
  <p:tag name="FLATTEN" val="true"/>
</p:tagLst>
</file>

<file path=ppt/tags/tag127.xml><?xml version="1.0" encoding="utf-8"?>
<p:tagLst xmlns:a="http://schemas.openxmlformats.org/drawingml/2006/main" xmlns:r="http://schemas.openxmlformats.org/officeDocument/2006/relationships" xmlns:p="http://schemas.openxmlformats.org/presentationml/2006/main">
  <p:tag name="FLATTEN" val="true"/>
</p:tagLst>
</file>

<file path=ppt/tags/tag128.xml><?xml version="1.0" encoding="utf-8"?>
<p:tagLst xmlns:a="http://schemas.openxmlformats.org/drawingml/2006/main" xmlns:r="http://schemas.openxmlformats.org/officeDocument/2006/relationships" xmlns:p="http://schemas.openxmlformats.org/presentationml/2006/main">
  <p:tag name="FLATTEN" val="true"/>
</p:tagLst>
</file>

<file path=ppt/tags/tag129.xml><?xml version="1.0" encoding="utf-8"?>
<p:tagLst xmlns:a="http://schemas.openxmlformats.org/drawingml/2006/main" xmlns:r="http://schemas.openxmlformats.org/officeDocument/2006/relationships" xmlns:p="http://schemas.openxmlformats.org/presentationml/2006/main">
  <p:tag name="FLATTEN" val="true"/>
</p:tagLst>
</file>

<file path=ppt/tags/tag13.xml><?xml version="1.0" encoding="utf-8"?>
<p:tagLst xmlns:a="http://schemas.openxmlformats.org/drawingml/2006/main" xmlns:r="http://schemas.openxmlformats.org/officeDocument/2006/relationships" xmlns:p="http://schemas.openxmlformats.org/presentationml/2006/main">
  <p:tag name="FLATTEN" val="true"/>
</p:tagLst>
</file>

<file path=ppt/tags/tag130.xml><?xml version="1.0" encoding="utf-8"?>
<p:tagLst xmlns:a="http://schemas.openxmlformats.org/drawingml/2006/main" xmlns:r="http://schemas.openxmlformats.org/officeDocument/2006/relationships" xmlns:p="http://schemas.openxmlformats.org/presentationml/2006/main">
  <p:tag name="FLATTEN" val="true"/>
</p:tagLst>
</file>

<file path=ppt/tags/tag131.xml><?xml version="1.0" encoding="utf-8"?>
<p:tagLst xmlns:a="http://schemas.openxmlformats.org/drawingml/2006/main" xmlns:r="http://schemas.openxmlformats.org/officeDocument/2006/relationships" xmlns:p="http://schemas.openxmlformats.org/presentationml/2006/main">
  <p:tag name="FLATTEN" val="true"/>
</p:tagLst>
</file>

<file path=ppt/tags/tag132.xml><?xml version="1.0" encoding="utf-8"?>
<p:tagLst xmlns:a="http://schemas.openxmlformats.org/drawingml/2006/main" xmlns:r="http://schemas.openxmlformats.org/officeDocument/2006/relationships" xmlns:p="http://schemas.openxmlformats.org/presentationml/2006/main">
  <p:tag name="FLATTEN" val="true"/>
</p:tagLst>
</file>

<file path=ppt/tags/tag133.xml><?xml version="1.0" encoding="utf-8"?>
<p:tagLst xmlns:a="http://schemas.openxmlformats.org/drawingml/2006/main" xmlns:r="http://schemas.openxmlformats.org/officeDocument/2006/relationships" xmlns:p="http://schemas.openxmlformats.org/presentationml/2006/main">
  <p:tag name="FLATTEN" val="true"/>
</p:tagLst>
</file>

<file path=ppt/tags/tag134.xml><?xml version="1.0" encoding="utf-8"?>
<p:tagLst xmlns:a="http://schemas.openxmlformats.org/drawingml/2006/main" xmlns:r="http://schemas.openxmlformats.org/officeDocument/2006/relationships" xmlns:p="http://schemas.openxmlformats.org/presentationml/2006/main">
  <p:tag name="FLATTEN" val="true"/>
</p:tagLst>
</file>

<file path=ppt/tags/tag135.xml><?xml version="1.0" encoding="utf-8"?>
<p:tagLst xmlns:a="http://schemas.openxmlformats.org/drawingml/2006/main" xmlns:r="http://schemas.openxmlformats.org/officeDocument/2006/relationships" xmlns:p="http://schemas.openxmlformats.org/presentationml/2006/main">
  <p:tag name="FLATTEN" val="true"/>
</p:tagLst>
</file>

<file path=ppt/tags/tag136.xml><?xml version="1.0" encoding="utf-8"?>
<p:tagLst xmlns:a="http://schemas.openxmlformats.org/drawingml/2006/main" xmlns:r="http://schemas.openxmlformats.org/officeDocument/2006/relationships" xmlns:p="http://schemas.openxmlformats.org/presentationml/2006/main">
  <p:tag name="FLATTEN" val="true"/>
</p:tagLst>
</file>

<file path=ppt/tags/tag137.xml><?xml version="1.0" encoding="utf-8"?>
<p:tagLst xmlns:a="http://schemas.openxmlformats.org/drawingml/2006/main" xmlns:r="http://schemas.openxmlformats.org/officeDocument/2006/relationships" xmlns:p="http://schemas.openxmlformats.org/presentationml/2006/main">
  <p:tag name="FLATTEN" val="true"/>
</p:tagLst>
</file>

<file path=ppt/tags/tag138.xml><?xml version="1.0" encoding="utf-8"?>
<p:tagLst xmlns:a="http://schemas.openxmlformats.org/drawingml/2006/main" xmlns:r="http://schemas.openxmlformats.org/officeDocument/2006/relationships" xmlns:p="http://schemas.openxmlformats.org/presentationml/2006/main">
  <p:tag name="FLATTEN" val="true"/>
</p:tagLst>
</file>

<file path=ppt/tags/tag139.xml><?xml version="1.0" encoding="utf-8"?>
<p:tagLst xmlns:a="http://schemas.openxmlformats.org/drawingml/2006/main" xmlns:r="http://schemas.openxmlformats.org/officeDocument/2006/relationships" xmlns:p="http://schemas.openxmlformats.org/presentationml/2006/main">
  <p:tag name="FLATTEN" val="true"/>
</p:tagLst>
</file>

<file path=ppt/tags/tag14.xml><?xml version="1.0" encoding="utf-8"?>
<p:tagLst xmlns:a="http://schemas.openxmlformats.org/drawingml/2006/main" xmlns:r="http://schemas.openxmlformats.org/officeDocument/2006/relationships" xmlns:p="http://schemas.openxmlformats.org/presentationml/2006/main">
  <p:tag name="FLATTEN" val="true"/>
</p:tagLst>
</file>

<file path=ppt/tags/tag140.xml><?xml version="1.0" encoding="utf-8"?>
<p:tagLst xmlns:a="http://schemas.openxmlformats.org/drawingml/2006/main" xmlns:r="http://schemas.openxmlformats.org/officeDocument/2006/relationships" xmlns:p="http://schemas.openxmlformats.org/presentationml/2006/main">
  <p:tag name="FLATTEN" val="true"/>
</p:tagLst>
</file>

<file path=ppt/tags/tag141.xml><?xml version="1.0" encoding="utf-8"?>
<p:tagLst xmlns:a="http://schemas.openxmlformats.org/drawingml/2006/main" xmlns:r="http://schemas.openxmlformats.org/officeDocument/2006/relationships" xmlns:p="http://schemas.openxmlformats.org/presentationml/2006/main">
  <p:tag name="FLATTEN" val="true"/>
</p:tagLst>
</file>

<file path=ppt/tags/tag142.xml><?xml version="1.0" encoding="utf-8"?>
<p:tagLst xmlns:a="http://schemas.openxmlformats.org/drawingml/2006/main" xmlns:r="http://schemas.openxmlformats.org/officeDocument/2006/relationships" xmlns:p="http://schemas.openxmlformats.org/presentationml/2006/main">
  <p:tag name="FLATTEN" val="true"/>
</p:tagLst>
</file>

<file path=ppt/tags/tag143.xml><?xml version="1.0" encoding="utf-8"?>
<p:tagLst xmlns:a="http://schemas.openxmlformats.org/drawingml/2006/main" xmlns:r="http://schemas.openxmlformats.org/officeDocument/2006/relationships" xmlns:p="http://schemas.openxmlformats.org/presentationml/2006/main">
  <p:tag name="FLATTEN" val="true"/>
</p:tagLst>
</file>

<file path=ppt/tags/tag144.xml><?xml version="1.0" encoding="utf-8"?>
<p:tagLst xmlns:a="http://schemas.openxmlformats.org/drawingml/2006/main" xmlns:r="http://schemas.openxmlformats.org/officeDocument/2006/relationships" xmlns:p="http://schemas.openxmlformats.org/presentationml/2006/main">
  <p:tag name="FLATTEN" val="true"/>
</p:tagLst>
</file>

<file path=ppt/tags/tag145.xml><?xml version="1.0" encoding="utf-8"?>
<p:tagLst xmlns:a="http://schemas.openxmlformats.org/drawingml/2006/main" xmlns:r="http://schemas.openxmlformats.org/officeDocument/2006/relationships" xmlns:p="http://schemas.openxmlformats.org/presentationml/2006/main">
  <p:tag name="FLATTEN" val="true"/>
</p:tagLst>
</file>

<file path=ppt/tags/tag146.xml><?xml version="1.0" encoding="utf-8"?>
<p:tagLst xmlns:a="http://schemas.openxmlformats.org/drawingml/2006/main" xmlns:r="http://schemas.openxmlformats.org/officeDocument/2006/relationships" xmlns:p="http://schemas.openxmlformats.org/presentationml/2006/main">
  <p:tag name="FLATTEN" val="true"/>
</p:tagLst>
</file>

<file path=ppt/tags/tag147.xml><?xml version="1.0" encoding="utf-8"?>
<p:tagLst xmlns:a="http://schemas.openxmlformats.org/drawingml/2006/main" xmlns:r="http://schemas.openxmlformats.org/officeDocument/2006/relationships" xmlns:p="http://schemas.openxmlformats.org/presentationml/2006/main">
  <p:tag name="FLATTEN" val="true"/>
</p:tagLst>
</file>

<file path=ppt/tags/tag148.xml><?xml version="1.0" encoding="utf-8"?>
<p:tagLst xmlns:a="http://schemas.openxmlformats.org/drawingml/2006/main" xmlns:r="http://schemas.openxmlformats.org/officeDocument/2006/relationships" xmlns:p="http://schemas.openxmlformats.org/presentationml/2006/main">
  <p:tag name="FLATTEN" val="true"/>
</p:tagLst>
</file>

<file path=ppt/tags/tag149.xml><?xml version="1.0" encoding="utf-8"?>
<p:tagLst xmlns:a="http://schemas.openxmlformats.org/drawingml/2006/main" xmlns:r="http://schemas.openxmlformats.org/officeDocument/2006/relationships" xmlns:p="http://schemas.openxmlformats.org/presentationml/2006/main">
  <p:tag name="FLATTEN" val="true"/>
</p:tagLst>
</file>

<file path=ppt/tags/tag15.xml><?xml version="1.0" encoding="utf-8"?>
<p:tagLst xmlns:a="http://schemas.openxmlformats.org/drawingml/2006/main" xmlns:r="http://schemas.openxmlformats.org/officeDocument/2006/relationships" xmlns:p="http://schemas.openxmlformats.org/presentationml/2006/main">
  <p:tag name="FLATTEN" val="true"/>
</p:tagLst>
</file>

<file path=ppt/tags/tag150.xml><?xml version="1.0" encoding="utf-8"?>
<p:tagLst xmlns:a="http://schemas.openxmlformats.org/drawingml/2006/main" xmlns:r="http://schemas.openxmlformats.org/officeDocument/2006/relationships" xmlns:p="http://schemas.openxmlformats.org/presentationml/2006/main">
  <p:tag name="FLATTEN" val="true"/>
</p:tagLst>
</file>

<file path=ppt/tags/tag151.xml><?xml version="1.0" encoding="utf-8"?>
<p:tagLst xmlns:a="http://schemas.openxmlformats.org/drawingml/2006/main" xmlns:r="http://schemas.openxmlformats.org/officeDocument/2006/relationships" xmlns:p="http://schemas.openxmlformats.org/presentationml/2006/main">
  <p:tag name="FLATTEN" val="true"/>
</p:tagLst>
</file>

<file path=ppt/tags/tag152.xml><?xml version="1.0" encoding="utf-8"?>
<p:tagLst xmlns:a="http://schemas.openxmlformats.org/drawingml/2006/main" xmlns:r="http://schemas.openxmlformats.org/officeDocument/2006/relationships" xmlns:p="http://schemas.openxmlformats.org/presentationml/2006/main">
  <p:tag name="FLATTEN" val="true"/>
</p:tagLst>
</file>

<file path=ppt/tags/tag153.xml><?xml version="1.0" encoding="utf-8"?>
<p:tagLst xmlns:a="http://schemas.openxmlformats.org/drawingml/2006/main" xmlns:r="http://schemas.openxmlformats.org/officeDocument/2006/relationships" xmlns:p="http://schemas.openxmlformats.org/presentationml/2006/main">
  <p:tag name="FLATTEN" val="true"/>
</p:tagLst>
</file>

<file path=ppt/tags/tag154.xml><?xml version="1.0" encoding="utf-8"?>
<p:tagLst xmlns:a="http://schemas.openxmlformats.org/drawingml/2006/main" xmlns:r="http://schemas.openxmlformats.org/officeDocument/2006/relationships" xmlns:p="http://schemas.openxmlformats.org/presentationml/2006/main">
  <p:tag name="FLATTEN" val="true"/>
</p:tagLst>
</file>

<file path=ppt/tags/tag155.xml><?xml version="1.0" encoding="utf-8"?>
<p:tagLst xmlns:a="http://schemas.openxmlformats.org/drawingml/2006/main" xmlns:r="http://schemas.openxmlformats.org/officeDocument/2006/relationships" xmlns:p="http://schemas.openxmlformats.org/presentationml/2006/main">
  <p:tag name="FLATTEN" val="true"/>
</p:tagLst>
</file>

<file path=ppt/tags/tag156.xml><?xml version="1.0" encoding="utf-8"?>
<p:tagLst xmlns:a="http://schemas.openxmlformats.org/drawingml/2006/main" xmlns:r="http://schemas.openxmlformats.org/officeDocument/2006/relationships" xmlns:p="http://schemas.openxmlformats.org/presentationml/2006/main">
  <p:tag name="FLATTEN" val="true"/>
</p:tagLst>
</file>

<file path=ppt/tags/tag157.xml><?xml version="1.0" encoding="utf-8"?>
<p:tagLst xmlns:a="http://schemas.openxmlformats.org/drawingml/2006/main" xmlns:r="http://schemas.openxmlformats.org/officeDocument/2006/relationships" xmlns:p="http://schemas.openxmlformats.org/presentationml/2006/main">
  <p:tag name="FLATTEN" val="true"/>
</p:tagLst>
</file>

<file path=ppt/tags/tag158.xml><?xml version="1.0" encoding="utf-8"?>
<p:tagLst xmlns:a="http://schemas.openxmlformats.org/drawingml/2006/main" xmlns:r="http://schemas.openxmlformats.org/officeDocument/2006/relationships" xmlns:p="http://schemas.openxmlformats.org/presentationml/2006/main">
  <p:tag name="FLATTEN" val="true"/>
</p:tagLst>
</file>

<file path=ppt/tags/tag159.xml><?xml version="1.0" encoding="utf-8"?>
<p:tagLst xmlns:a="http://schemas.openxmlformats.org/drawingml/2006/main" xmlns:r="http://schemas.openxmlformats.org/officeDocument/2006/relationships" xmlns:p="http://schemas.openxmlformats.org/presentationml/2006/main">
  <p:tag name="FLATTEN" val="true"/>
</p:tagLst>
</file>

<file path=ppt/tags/tag16.xml><?xml version="1.0" encoding="utf-8"?>
<p:tagLst xmlns:a="http://schemas.openxmlformats.org/drawingml/2006/main" xmlns:r="http://schemas.openxmlformats.org/officeDocument/2006/relationships" xmlns:p="http://schemas.openxmlformats.org/presentationml/2006/main">
  <p:tag name="FLATTEN" val="true"/>
</p:tagLst>
</file>

<file path=ppt/tags/tag160.xml><?xml version="1.0" encoding="utf-8"?>
<p:tagLst xmlns:a="http://schemas.openxmlformats.org/drawingml/2006/main" xmlns:r="http://schemas.openxmlformats.org/officeDocument/2006/relationships" xmlns:p="http://schemas.openxmlformats.org/presentationml/2006/main">
  <p:tag name="FLATTEN" val="true"/>
</p:tagLst>
</file>

<file path=ppt/tags/tag161.xml><?xml version="1.0" encoding="utf-8"?>
<p:tagLst xmlns:a="http://schemas.openxmlformats.org/drawingml/2006/main" xmlns:r="http://schemas.openxmlformats.org/officeDocument/2006/relationships" xmlns:p="http://schemas.openxmlformats.org/presentationml/2006/main">
  <p:tag name="FLATTEN" val="true"/>
</p:tagLst>
</file>

<file path=ppt/tags/tag162.xml><?xml version="1.0" encoding="utf-8"?>
<p:tagLst xmlns:a="http://schemas.openxmlformats.org/drawingml/2006/main" xmlns:r="http://schemas.openxmlformats.org/officeDocument/2006/relationships" xmlns:p="http://schemas.openxmlformats.org/presentationml/2006/main">
  <p:tag name="FLATTEN" val="true"/>
</p:tagLst>
</file>

<file path=ppt/tags/tag163.xml><?xml version="1.0" encoding="utf-8"?>
<p:tagLst xmlns:a="http://schemas.openxmlformats.org/drawingml/2006/main" xmlns:r="http://schemas.openxmlformats.org/officeDocument/2006/relationships" xmlns:p="http://schemas.openxmlformats.org/presentationml/2006/main">
  <p:tag name="FLATTEN" val="true"/>
</p:tagLst>
</file>

<file path=ppt/tags/tag164.xml><?xml version="1.0" encoding="utf-8"?>
<p:tagLst xmlns:a="http://schemas.openxmlformats.org/drawingml/2006/main" xmlns:r="http://schemas.openxmlformats.org/officeDocument/2006/relationships" xmlns:p="http://schemas.openxmlformats.org/presentationml/2006/main">
  <p:tag name="FLATTEN" val="true"/>
</p:tagLst>
</file>

<file path=ppt/tags/tag165.xml><?xml version="1.0" encoding="utf-8"?>
<p:tagLst xmlns:a="http://schemas.openxmlformats.org/drawingml/2006/main" xmlns:r="http://schemas.openxmlformats.org/officeDocument/2006/relationships" xmlns:p="http://schemas.openxmlformats.org/presentationml/2006/main">
  <p:tag name="FLATTEN" val="true"/>
</p:tagLst>
</file>

<file path=ppt/tags/tag166.xml><?xml version="1.0" encoding="utf-8"?>
<p:tagLst xmlns:a="http://schemas.openxmlformats.org/drawingml/2006/main" xmlns:r="http://schemas.openxmlformats.org/officeDocument/2006/relationships" xmlns:p="http://schemas.openxmlformats.org/presentationml/2006/main">
  <p:tag name="FLATTEN" val="true"/>
</p:tagLst>
</file>

<file path=ppt/tags/tag167.xml><?xml version="1.0" encoding="utf-8"?>
<p:tagLst xmlns:a="http://schemas.openxmlformats.org/drawingml/2006/main" xmlns:r="http://schemas.openxmlformats.org/officeDocument/2006/relationships" xmlns:p="http://schemas.openxmlformats.org/presentationml/2006/main">
  <p:tag name="FLATTEN" val="true"/>
</p:tagLst>
</file>

<file path=ppt/tags/tag168.xml><?xml version="1.0" encoding="utf-8"?>
<p:tagLst xmlns:a="http://schemas.openxmlformats.org/drawingml/2006/main" xmlns:r="http://schemas.openxmlformats.org/officeDocument/2006/relationships" xmlns:p="http://schemas.openxmlformats.org/presentationml/2006/main">
  <p:tag name="FLATTEN" val="true"/>
</p:tagLst>
</file>

<file path=ppt/tags/tag169.xml><?xml version="1.0" encoding="utf-8"?>
<p:tagLst xmlns:a="http://schemas.openxmlformats.org/drawingml/2006/main" xmlns:r="http://schemas.openxmlformats.org/officeDocument/2006/relationships" xmlns:p="http://schemas.openxmlformats.org/presentationml/2006/main">
  <p:tag name="FLATTEN" val="true"/>
</p:tagLst>
</file>

<file path=ppt/tags/tag17.xml><?xml version="1.0" encoding="utf-8"?>
<p:tagLst xmlns:a="http://schemas.openxmlformats.org/drawingml/2006/main" xmlns:r="http://schemas.openxmlformats.org/officeDocument/2006/relationships" xmlns:p="http://schemas.openxmlformats.org/presentationml/2006/main">
  <p:tag name="FLATTEN" val="true"/>
</p:tagLst>
</file>

<file path=ppt/tags/tag170.xml><?xml version="1.0" encoding="utf-8"?>
<p:tagLst xmlns:a="http://schemas.openxmlformats.org/drawingml/2006/main" xmlns:r="http://schemas.openxmlformats.org/officeDocument/2006/relationships" xmlns:p="http://schemas.openxmlformats.org/presentationml/2006/main">
  <p:tag name="FLATTEN" val="true"/>
</p:tagLst>
</file>

<file path=ppt/tags/tag171.xml><?xml version="1.0" encoding="utf-8"?>
<p:tagLst xmlns:a="http://schemas.openxmlformats.org/drawingml/2006/main" xmlns:r="http://schemas.openxmlformats.org/officeDocument/2006/relationships" xmlns:p="http://schemas.openxmlformats.org/presentationml/2006/main">
  <p:tag name="FLATTEN" val="true"/>
</p:tagLst>
</file>

<file path=ppt/tags/tag172.xml><?xml version="1.0" encoding="utf-8"?>
<p:tagLst xmlns:a="http://schemas.openxmlformats.org/drawingml/2006/main" xmlns:r="http://schemas.openxmlformats.org/officeDocument/2006/relationships" xmlns:p="http://schemas.openxmlformats.org/presentationml/2006/main">
  <p:tag name="FLATTEN" val="true"/>
</p:tagLst>
</file>

<file path=ppt/tags/tag173.xml><?xml version="1.0" encoding="utf-8"?>
<p:tagLst xmlns:a="http://schemas.openxmlformats.org/drawingml/2006/main" xmlns:r="http://schemas.openxmlformats.org/officeDocument/2006/relationships" xmlns:p="http://schemas.openxmlformats.org/presentationml/2006/main">
  <p:tag name="FLATTEN" val="true"/>
</p:tagLst>
</file>

<file path=ppt/tags/tag174.xml><?xml version="1.0" encoding="utf-8"?>
<p:tagLst xmlns:a="http://schemas.openxmlformats.org/drawingml/2006/main" xmlns:r="http://schemas.openxmlformats.org/officeDocument/2006/relationships" xmlns:p="http://schemas.openxmlformats.org/presentationml/2006/main">
  <p:tag name="FLATTEN" val="true"/>
</p:tagLst>
</file>

<file path=ppt/tags/tag175.xml><?xml version="1.0" encoding="utf-8"?>
<p:tagLst xmlns:a="http://schemas.openxmlformats.org/drawingml/2006/main" xmlns:r="http://schemas.openxmlformats.org/officeDocument/2006/relationships" xmlns:p="http://schemas.openxmlformats.org/presentationml/2006/main">
  <p:tag name="FLATTEN" val="true"/>
</p:tagLst>
</file>

<file path=ppt/tags/tag176.xml><?xml version="1.0" encoding="utf-8"?>
<p:tagLst xmlns:a="http://schemas.openxmlformats.org/drawingml/2006/main" xmlns:r="http://schemas.openxmlformats.org/officeDocument/2006/relationships" xmlns:p="http://schemas.openxmlformats.org/presentationml/2006/main">
  <p:tag name="FLATTEN" val="true"/>
</p:tagLst>
</file>

<file path=ppt/tags/tag177.xml><?xml version="1.0" encoding="utf-8"?>
<p:tagLst xmlns:a="http://schemas.openxmlformats.org/drawingml/2006/main" xmlns:r="http://schemas.openxmlformats.org/officeDocument/2006/relationships" xmlns:p="http://schemas.openxmlformats.org/presentationml/2006/main">
  <p:tag name="FLATTEN" val="true"/>
</p:tagLst>
</file>

<file path=ppt/tags/tag178.xml><?xml version="1.0" encoding="utf-8"?>
<p:tagLst xmlns:a="http://schemas.openxmlformats.org/drawingml/2006/main" xmlns:r="http://schemas.openxmlformats.org/officeDocument/2006/relationships" xmlns:p="http://schemas.openxmlformats.org/presentationml/2006/main">
  <p:tag name="FLATTEN" val="true"/>
</p:tagLst>
</file>

<file path=ppt/tags/tag179.xml><?xml version="1.0" encoding="utf-8"?>
<p:tagLst xmlns:a="http://schemas.openxmlformats.org/drawingml/2006/main" xmlns:r="http://schemas.openxmlformats.org/officeDocument/2006/relationships" xmlns:p="http://schemas.openxmlformats.org/presentationml/2006/main">
  <p:tag name="FLATTEN" val="true"/>
</p:tagLst>
</file>

<file path=ppt/tags/tag18.xml><?xml version="1.0" encoding="utf-8"?>
<p:tagLst xmlns:a="http://schemas.openxmlformats.org/drawingml/2006/main" xmlns:r="http://schemas.openxmlformats.org/officeDocument/2006/relationships" xmlns:p="http://schemas.openxmlformats.org/presentationml/2006/main">
  <p:tag name="FLATTEN" val="true"/>
</p:tagLst>
</file>

<file path=ppt/tags/tag180.xml><?xml version="1.0" encoding="utf-8"?>
<p:tagLst xmlns:a="http://schemas.openxmlformats.org/drawingml/2006/main" xmlns:r="http://schemas.openxmlformats.org/officeDocument/2006/relationships" xmlns:p="http://schemas.openxmlformats.org/presentationml/2006/main">
  <p:tag name="FLATTEN" val="true"/>
</p:tagLst>
</file>

<file path=ppt/tags/tag181.xml><?xml version="1.0" encoding="utf-8"?>
<p:tagLst xmlns:a="http://schemas.openxmlformats.org/drawingml/2006/main" xmlns:r="http://schemas.openxmlformats.org/officeDocument/2006/relationships" xmlns:p="http://schemas.openxmlformats.org/presentationml/2006/main">
  <p:tag name="FLATTEN" val="true"/>
</p:tagLst>
</file>

<file path=ppt/tags/tag182.xml><?xml version="1.0" encoding="utf-8"?>
<p:tagLst xmlns:a="http://schemas.openxmlformats.org/drawingml/2006/main" xmlns:r="http://schemas.openxmlformats.org/officeDocument/2006/relationships" xmlns:p="http://schemas.openxmlformats.org/presentationml/2006/main">
  <p:tag name="FLATTEN" val="true"/>
</p:tagLst>
</file>

<file path=ppt/tags/tag183.xml><?xml version="1.0" encoding="utf-8"?>
<p:tagLst xmlns:a="http://schemas.openxmlformats.org/drawingml/2006/main" xmlns:r="http://schemas.openxmlformats.org/officeDocument/2006/relationships" xmlns:p="http://schemas.openxmlformats.org/presentationml/2006/main">
  <p:tag name="FLATTEN" val="true"/>
</p:tagLst>
</file>

<file path=ppt/tags/tag184.xml><?xml version="1.0" encoding="utf-8"?>
<p:tagLst xmlns:a="http://schemas.openxmlformats.org/drawingml/2006/main" xmlns:r="http://schemas.openxmlformats.org/officeDocument/2006/relationships" xmlns:p="http://schemas.openxmlformats.org/presentationml/2006/main">
  <p:tag name="FLATTEN" val="true"/>
</p:tagLst>
</file>

<file path=ppt/tags/tag185.xml><?xml version="1.0" encoding="utf-8"?>
<p:tagLst xmlns:a="http://schemas.openxmlformats.org/drawingml/2006/main" xmlns:r="http://schemas.openxmlformats.org/officeDocument/2006/relationships" xmlns:p="http://schemas.openxmlformats.org/presentationml/2006/main">
  <p:tag name="FLATTEN" val="true"/>
</p:tagLst>
</file>

<file path=ppt/tags/tag186.xml><?xml version="1.0" encoding="utf-8"?>
<p:tagLst xmlns:a="http://schemas.openxmlformats.org/drawingml/2006/main" xmlns:r="http://schemas.openxmlformats.org/officeDocument/2006/relationships" xmlns:p="http://schemas.openxmlformats.org/presentationml/2006/main">
  <p:tag name="FLATTEN" val="true"/>
</p:tagLst>
</file>

<file path=ppt/tags/tag187.xml><?xml version="1.0" encoding="utf-8"?>
<p:tagLst xmlns:a="http://schemas.openxmlformats.org/drawingml/2006/main" xmlns:r="http://schemas.openxmlformats.org/officeDocument/2006/relationships" xmlns:p="http://schemas.openxmlformats.org/presentationml/2006/main">
  <p:tag name="FLATTEN" val="true"/>
</p:tagLst>
</file>

<file path=ppt/tags/tag188.xml><?xml version="1.0" encoding="utf-8"?>
<p:tagLst xmlns:a="http://schemas.openxmlformats.org/drawingml/2006/main" xmlns:r="http://schemas.openxmlformats.org/officeDocument/2006/relationships" xmlns:p="http://schemas.openxmlformats.org/presentationml/2006/main">
  <p:tag name="FLATTEN" val="true"/>
</p:tagLst>
</file>

<file path=ppt/tags/tag189.xml><?xml version="1.0" encoding="utf-8"?>
<p:tagLst xmlns:a="http://schemas.openxmlformats.org/drawingml/2006/main" xmlns:r="http://schemas.openxmlformats.org/officeDocument/2006/relationships" xmlns:p="http://schemas.openxmlformats.org/presentationml/2006/main">
  <p:tag name="FLATTEN" val="true"/>
</p:tagLst>
</file>

<file path=ppt/tags/tag19.xml><?xml version="1.0" encoding="utf-8"?>
<p:tagLst xmlns:a="http://schemas.openxmlformats.org/drawingml/2006/main" xmlns:r="http://schemas.openxmlformats.org/officeDocument/2006/relationships" xmlns:p="http://schemas.openxmlformats.org/presentationml/2006/main">
  <p:tag name="FLATTEN" val="true"/>
</p:tagLst>
</file>

<file path=ppt/tags/tag190.xml><?xml version="1.0" encoding="utf-8"?>
<p:tagLst xmlns:a="http://schemas.openxmlformats.org/drawingml/2006/main" xmlns:r="http://schemas.openxmlformats.org/officeDocument/2006/relationships" xmlns:p="http://schemas.openxmlformats.org/presentationml/2006/main">
  <p:tag name="FLATTEN" val="true"/>
</p:tagLst>
</file>

<file path=ppt/tags/tag191.xml><?xml version="1.0" encoding="utf-8"?>
<p:tagLst xmlns:a="http://schemas.openxmlformats.org/drawingml/2006/main" xmlns:r="http://schemas.openxmlformats.org/officeDocument/2006/relationships" xmlns:p="http://schemas.openxmlformats.org/presentationml/2006/main">
  <p:tag name="FLATTEN" val="true"/>
</p:tagLst>
</file>

<file path=ppt/tags/tag192.xml><?xml version="1.0" encoding="utf-8"?>
<p:tagLst xmlns:a="http://schemas.openxmlformats.org/drawingml/2006/main" xmlns:r="http://schemas.openxmlformats.org/officeDocument/2006/relationships" xmlns:p="http://schemas.openxmlformats.org/presentationml/2006/main">
  <p:tag name="FLATTEN" val="true"/>
</p:tagLst>
</file>

<file path=ppt/tags/tag193.xml><?xml version="1.0" encoding="utf-8"?>
<p:tagLst xmlns:a="http://schemas.openxmlformats.org/drawingml/2006/main" xmlns:r="http://schemas.openxmlformats.org/officeDocument/2006/relationships" xmlns:p="http://schemas.openxmlformats.org/presentationml/2006/main">
  <p:tag name="FLATTEN" val="true"/>
</p:tagLst>
</file>

<file path=ppt/tags/tag194.xml><?xml version="1.0" encoding="utf-8"?>
<p:tagLst xmlns:a="http://schemas.openxmlformats.org/drawingml/2006/main" xmlns:r="http://schemas.openxmlformats.org/officeDocument/2006/relationships" xmlns:p="http://schemas.openxmlformats.org/presentationml/2006/main">
  <p:tag name="FLATTEN" val="true"/>
</p:tagLst>
</file>

<file path=ppt/tags/tag195.xml><?xml version="1.0" encoding="utf-8"?>
<p:tagLst xmlns:a="http://schemas.openxmlformats.org/drawingml/2006/main" xmlns:r="http://schemas.openxmlformats.org/officeDocument/2006/relationships" xmlns:p="http://schemas.openxmlformats.org/presentationml/2006/main">
  <p:tag name="FLATTEN" val="true"/>
</p:tagLst>
</file>

<file path=ppt/tags/tag196.xml><?xml version="1.0" encoding="utf-8"?>
<p:tagLst xmlns:a="http://schemas.openxmlformats.org/drawingml/2006/main" xmlns:r="http://schemas.openxmlformats.org/officeDocument/2006/relationships" xmlns:p="http://schemas.openxmlformats.org/presentationml/2006/main">
  <p:tag name="FLATTEN" val="true"/>
</p:tagLst>
</file>

<file path=ppt/tags/tag197.xml><?xml version="1.0" encoding="utf-8"?>
<p:tagLst xmlns:a="http://schemas.openxmlformats.org/drawingml/2006/main" xmlns:r="http://schemas.openxmlformats.org/officeDocument/2006/relationships" xmlns:p="http://schemas.openxmlformats.org/presentationml/2006/main">
  <p:tag name="FLATTEN" val="true"/>
</p:tagLst>
</file>

<file path=ppt/tags/tag198.xml><?xml version="1.0" encoding="utf-8"?>
<p:tagLst xmlns:a="http://schemas.openxmlformats.org/drawingml/2006/main" xmlns:r="http://schemas.openxmlformats.org/officeDocument/2006/relationships" xmlns:p="http://schemas.openxmlformats.org/presentationml/2006/main">
  <p:tag name="FLATTEN" val="true"/>
</p:tagLst>
</file>

<file path=ppt/tags/tag199.xml><?xml version="1.0" encoding="utf-8"?>
<p:tagLst xmlns:a="http://schemas.openxmlformats.org/drawingml/2006/main" xmlns:r="http://schemas.openxmlformats.org/officeDocument/2006/relationships" xmlns:p="http://schemas.openxmlformats.org/presentationml/2006/main">
  <p:tag name="FLATTEN" val="true"/>
</p:tagLst>
</file>

<file path=ppt/tags/tag2.xml><?xml version="1.0" encoding="utf-8"?>
<p:tagLst xmlns:a="http://schemas.openxmlformats.org/drawingml/2006/main" xmlns:r="http://schemas.openxmlformats.org/officeDocument/2006/relationships" xmlns:p="http://schemas.openxmlformats.org/presentationml/2006/main">
  <p:tag name="FLATTEN" val="true"/>
</p:tagLst>
</file>

<file path=ppt/tags/tag20.xml><?xml version="1.0" encoding="utf-8"?>
<p:tagLst xmlns:a="http://schemas.openxmlformats.org/drawingml/2006/main" xmlns:r="http://schemas.openxmlformats.org/officeDocument/2006/relationships" xmlns:p="http://schemas.openxmlformats.org/presentationml/2006/main">
  <p:tag name="FLATTEN" val="true"/>
</p:tagLst>
</file>

<file path=ppt/tags/tag200.xml><?xml version="1.0" encoding="utf-8"?>
<p:tagLst xmlns:a="http://schemas.openxmlformats.org/drawingml/2006/main" xmlns:r="http://schemas.openxmlformats.org/officeDocument/2006/relationships" xmlns:p="http://schemas.openxmlformats.org/presentationml/2006/main">
  <p:tag name="FLATTEN" val="true"/>
</p:tagLst>
</file>

<file path=ppt/tags/tag201.xml><?xml version="1.0" encoding="utf-8"?>
<p:tagLst xmlns:a="http://schemas.openxmlformats.org/drawingml/2006/main" xmlns:r="http://schemas.openxmlformats.org/officeDocument/2006/relationships" xmlns:p="http://schemas.openxmlformats.org/presentationml/2006/main">
  <p:tag name="FLATTEN" val="true"/>
</p:tagLst>
</file>

<file path=ppt/tags/tag202.xml><?xml version="1.0" encoding="utf-8"?>
<p:tagLst xmlns:a="http://schemas.openxmlformats.org/drawingml/2006/main" xmlns:r="http://schemas.openxmlformats.org/officeDocument/2006/relationships" xmlns:p="http://schemas.openxmlformats.org/presentationml/2006/main">
  <p:tag name="FLATTEN" val="true"/>
</p:tagLst>
</file>

<file path=ppt/tags/tag203.xml><?xml version="1.0" encoding="utf-8"?>
<p:tagLst xmlns:a="http://schemas.openxmlformats.org/drawingml/2006/main" xmlns:r="http://schemas.openxmlformats.org/officeDocument/2006/relationships" xmlns:p="http://schemas.openxmlformats.org/presentationml/2006/main">
  <p:tag name="FLATTEN" val="true"/>
</p:tagLst>
</file>

<file path=ppt/tags/tag204.xml><?xml version="1.0" encoding="utf-8"?>
<p:tagLst xmlns:a="http://schemas.openxmlformats.org/drawingml/2006/main" xmlns:r="http://schemas.openxmlformats.org/officeDocument/2006/relationships" xmlns:p="http://schemas.openxmlformats.org/presentationml/2006/main">
  <p:tag name="FLATTEN" val="true"/>
</p:tagLst>
</file>

<file path=ppt/tags/tag205.xml><?xml version="1.0" encoding="utf-8"?>
<p:tagLst xmlns:a="http://schemas.openxmlformats.org/drawingml/2006/main" xmlns:r="http://schemas.openxmlformats.org/officeDocument/2006/relationships" xmlns:p="http://schemas.openxmlformats.org/presentationml/2006/main">
  <p:tag name="FLATTEN" val="true"/>
</p:tagLst>
</file>

<file path=ppt/tags/tag206.xml><?xml version="1.0" encoding="utf-8"?>
<p:tagLst xmlns:a="http://schemas.openxmlformats.org/drawingml/2006/main" xmlns:r="http://schemas.openxmlformats.org/officeDocument/2006/relationships" xmlns:p="http://schemas.openxmlformats.org/presentationml/2006/main">
  <p:tag name="FLATTEN" val="true"/>
</p:tagLst>
</file>

<file path=ppt/tags/tag207.xml><?xml version="1.0" encoding="utf-8"?>
<p:tagLst xmlns:a="http://schemas.openxmlformats.org/drawingml/2006/main" xmlns:r="http://schemas.openxmlformats.org/officeDocument/2006/relationships" xmlns:p="http://schemas.openxmlformats.org/presentationml/2006/main">
  <p:tag name="FLATTEN" val="true"/>
</p:tagLst>
</file>

<file path=ppt/tags/tag208.xml><?xml version="1.0" encoding="utf-8"?>
<p:tagLst xmlns:a="http://schemas.openxmlformats.org/drawingml/2006/main" xmlns:r="http://schemas.openxmlformats.org/officeDocument/2006/relationships" xmlns:p="http://schemas.openxmlformats.org/presentationml/2006/main">
  <p:tag name="FLATTEN" val="true"/>
</p:tagLst>
</file>

<file path=ppt/tags/tag209.xml><?xml version="1.0" encoding="utf-8"?>
<p:tagLst xmlns:a="http://schemas.openxmlformats.org/drawingml/2006/main" xmlns:r="http://schemas.openxmlformats.org/officeDocument/2006/relationships" xmlns:p="http://schemas.openxmlformats.org/presentationml/2006/main">
  <p:tag name="FLATTEN" val="true"/>
</p:tagLst>
</file>

<file path=ppt/tags/tag21.xml><?xml version="1.0" encoding="utf-8"?>
<p:tagLst xmlns:a="http://schemas.openxmlformats.org/drawingml/2006/main" xmlns:r="http://schemas.openxmlformats.org/officeDocument/2006/relationships" xmlns:p="http://schemas.openxmlformats.org/presentationml/2006/main">
  <p:tag name="FLATTEN" val="true"/>
</p:tagLst>
</file>

<file path=ppt/tags/tag210.xml><?xml version="1.0" encoding="utf-8"?>
<p:tagLst xmlns:a="http://schemas.openxmlformats.org/drawingml/2006/main" xmlns:r="http://schemas.openxmlformats.org/officeDocument/2006/relationships" xmlns:p="http://schemas.openxmlformats.org/presentationml/2006/main">
  <p:tag name="FLATTEN" val="true"/>
</p:tagLst>
</file>

<file path=ppt/tags/tag211.xml><?xml version="1.0" encoding="utf-8"?>
<p:tagLst xmlns:a="http://schemas.openxmlformats.org/drawingml/2006/main" xmlns:r="http://schemas.openxmlformats.org/officeDocument/2006/relationships" xmlns:p="http://schemas.openxmlformats.org/presentationml/2006/main">
  <p:tag name="FLATTEN" val="true"/>
</p:tagLst>
</file>

<file path=ppt/tags/tag212.xml><?xml version="1.0" encoding="utf-8"?>
<p:tagLst xmlns:a="http://schemas.openxmlformats.org/drawingml/2006/main" xmlns:r="http://schemas.openxmlformats.org/officeDocument/2006/relationships" xmlns:p="http://schemas.openxmlformats.org/presentationml/2006/main">
  <p:tag name="FLATTEN" val="true"/>
</p:tagLst>
</file>

<file path=ppt/tags/tag213.xml><?xml version="1.0" encoding="utf-8"?>
<p:tagLst xmlns:a="http://schemas.openxmlformats.org/drawingml/2006/main" xmlns:r="http://schemas.openxmlformats.org/officeDocument/2006/relationships" xmlns:p="http://schemas.openxmlformats.org/presentationml/2006/main">
  <p:tag name="FLATTEN" val="true"/>
</p:tagLst>
</file>

<file path=ppt/tags/tag214.xml><?xml version="1.0" encoding="utf-8"?>
<p:tagLst xmlns:a="http://schemas.openxmlformats.org/drawingml/2006/main" xmlns:r="http://schemas.openxmlformats.org/officeDocument/2006/relationships" xmlns:p="http://schemas.openxmlformats.org/presentationml/2006/main">
  <p:tag name="FLATTEN" val="true"/>
</p:tagLst>
</file>

<file path=ppt/tags/tag215.xml><?xml version="1.0" encoding="utf-8"?>
<p:tagLst xmlns:a="http://schemas.openxmlformats.org/drawingml/2006/main" xmlns:r="http://schemas.openxmlformats.org/officeDocument/2006/relationships" xmlns:p="http://schemas.openxmlformats.org/presentationml/2006/main">
  <p:tag name="FLATTEN" val="true"/>
</p:tagLst>
</file>

<file path=ppt/tags/tag216.xml><?xml version="1.0" encoding="utf-8"?>
<p:tagLst xmlns:a="http://schemas.openxmlformats.org/drawingml/2006/main" xmlns:r="http://schemas.openxmlformats.org/officeDocument/2006/relationships" xmlns:p="http://schemas.openxmlformats.org/presentationml/2006/main">
  <p:tag name="FLATTEN" val="true"/>
</p:tagLst>
</file>

<file path=ppt/tags/tag217.xml><?xml version="1.0" encoding="utf-8"?>
<p:tagLst xmlns:a="http://schemas.openxmlformats.org/drawingml/2006/main" xmlns:r="http://schemas.openxmlformats.org/officeDocument/2006/relationships" xmlns:p="http://schemas.openxmlformats.org/presentationml/2006/main">
  <p:tag name="FLATTEN" val="true"/>
</p:tagLst>
</file>

<file path=ppt/tags/tag218.xml><?xml version="1.0" encoding="utf-8"?>
<p:tagLst xmlns:a="http://schemas.openxmlformats.org/drawingml/2006/main" xmlns:r="http://schemas.openxmlformats.org/officeDocument/2006/relationships" xmlns:p="http://schemas.openxmlformats.org/presentationml/2006/main">
  <p:tag name="FLATTEN" val="true"/>
</p:tagLst>
</file>

<file path=ppt/tags/tag219.xml><?xml version="1.0" encoding="utf-8"?>
<p:tagLst xmlns:a="http://schemas.openxmlformats.org/drawingml/2006/main" xmlns:r="http://schemas.openxmlformats.org/officeDocument/2006/relationships" xmlns:p="http://schemas.openxmlformats.org/presentationml/2006/main">
  <p:tag name="FLATTEN" val="true"/>
</p:tagLst>
</file>

<file path=ppt/tags/tag22.xml><?xml version="1.0" encoding="utf-8"?>
<p:tagLst xmlns:a="http://schemas.openxmlformats.org/drawingml/2006/main" xmlns:r="http://schemas.openxmlformats.org/officeDocument/2006/relationships" xmlns:p="http://schemas.openxmlformats.org/presentationml/2006/main">
  <p:tag name="FLATTEN" val="true"/>
</p:tagLst>
</file>

<file path=ppt/tags/tag220.xml><?xml version="1.0" encoding="utf-8"?>
<p:tagLst xmlns:a="http://schemas.openxmlformats.org/drawingml/2006/main" xmlns:r="http://schemas.openxmlformats.org/officeDocument/2006/relationships" xmlns:p="http://schemas.openxmlformats.org/presentationml/2006/main">
  <p:tag name="FLATTEN" val="true"/>
</p:tagLst>
</file>

<file path=ppt/tags/tag221.xml><?xml version="1.0" encoding="utf-8"?>
<p:tagLst xmlns:a="http://schemas.openxmlformats.org/drawingml/2006/main" xmlns:r="http://schemas.openxmlformats.org/officeDocument/2006/relationships" xmlns:p="http://schemas.openxmlformats.org/presentationml/2006/main">
  <p:tag name="FLATTEN" val="true"/>
</p:tagLst>
</file>

<file path=ppt/tags/tag222.xml><?xml version="1.0" encoding="utf-8"?>
<p:tagLst xmlns:a="http://schemas.openxmlformats.org/drawingml/2006/main" xmlns:r="http://schemas.openxmlformats.org/officeDocument/2006/relationships" xmlns:p="http://schemas.openxmlformats.org/presentationml/2006/main">
  <p:tag name="FLATTEN" val="true"/>
</p:tagLst>
</file>

<file path=ppt/tags/tag223.xml><?xml version="1.0" encoding="utf-8"?>
<p:tagLst xmlns:a="http://schemas.openxmlformats.org/drawingml/2006/main" xmlns:r="http://schemas.openxmlformats.org/officeDocument/2006/relationships" xmlns:p="http://schemas.openxmlformats.org/presentationml/2006/main">
  <p:tag name="FLATTEN" val="true"/>
</p:tagLst>
</file>

<file path=ppt/tags/tag224.xml><?xml version="1.0" encoding="utf-8"?>
<p:tagLst xmlns:a="http://schemas.openxmlformats.org/drawingml/2006/main" xmlns:r="http://schemas.openxmlformats.org/officeDocument/2006/relationships" xmlns:p="http://schemas.openxmlformats.org/presentationml/2006/main">
  <p:tag name="FLATTEN" val="true"/>
</p:tagLst>
</file>

<file path=ppt/tags/tag225.xml><?xml version="1.0" encoding="utf-8"?>
<p:tagLst xmlns:a="http://schemas.openxmlformats.org/drawingml/2006/main" xmlns:r="http://schemas.openxmlformats.org/officeDocument/2006/relationships" xmlns:p="http://schemas.openxmlformats.org/presentationml/2006/main">
  <p:tag name="FLATTEN" val="true"/>
</p:tagLst>
</file>

<file path=ppt/tags/tag226.xml><?xml version="1.0" encoding="utf-8"?>
<p:tagLst xmlns:a="http://schemas.openxmlformats.org/drawingml/2006/main" xmlns:r="http://schemas.openxmlformats.org/officeDocument/2006/relationships" xmlns:p="http://schemas.openxmlformats.org/presentationml/2006/main">
  <p:tag name="FLATTEN" val="true"/>
</p:tagLst>
</file>

<file path=ppt/tags/tag227.xml><?xml version="1.0" encoding="utf-8"?>
<p:tagLst xmlns:a="http://schemas.openxmlformats.org/drawingml/2006/main" xmlns:r="http://schemas.openxmlformats.org/officeDocument/2006/relationships" xmlns:p="http://schemas.openxmlformats.org/presentationml/2006/main">
  <p:tag name="FLATTEN" val="true"/>
</p:tagLst>
</file>

<file path=ppt/tags/tag228.xml><?xml version="1.0" encoding="utf-8"?>
<p:tagLst xmlns:a="http://schemas.openxmlformats.org/drawingml/2006/main" xmlns:r="http://schemas.openxmlformats.org/officeDocument/2006/relationships" xmlns:p="http://schemas.openxmlformats.org/presentationml/2006/main">
  <p:tag name="FLATTEN" val="true"/>
</p:tagLst>
</file>

<file path=ppt/tags/tag229.xml><?xml version="1.0" encoding="utf-8"?>
<p:tagLst xmlns:a="http://schemas.openxmlformats.org/drawingml/2006/main" xmlns:r="http://schemas.openxmlformats.org/officeDocument/2006/relationships" xmlns:p="http://schemas.openxmlformats.org/presentationml/2006/main">
  <p:tag name="FLATTEN" val="true"/>
</p:tagLst>
</file>

<file path=ppt/tags/tag23.xml><?xml version="1.0" encoding="utf-8"?>
<p:tagLst xmlns:a="http://schemas.openxmlformats.org/drawingml/2006/main" xmlns:r="http://schemas.openxmlformats.org/officeDocument/2006/relationships" xmlns:p="http://schemas.openxmlformats.org/presentationml/2006/main">
  <p:tag name="FLATTEN" val="true"/>
</p:tagLst>
</file>

<file path=ppt/tags/tag230.xml><?xml version="1.0" encoding="utf-8"?>
<p:tagLst xmlns:a="http://schemas.openxmlformats.org/drawingml/2006/main" xmlns:r="http://schemas.openxmlformats.org/officeDocument/2006/relationships" xmlns:p="http://schemas.openxmlformats.org/presentationml/2006/main">
  <p:tag name="FLATTEN" val="true"/>
</p:tagLst>
</file>

<file path=ppt/tags/tag231.xml><?xml version="1.0" encoding="utf-8"?>
<p:tagLst xmlns:a="http://schemas.openxmlformats.org/drawingml/2006/main" xmlns:r="http://schemas.openxmlformats.org/officeDocument/2006/relationships" xmlns:p="http://schemas.openxmlformats.org/presentationml/2006/main">
  <p:tag name="FLATTEN" val="true"/>
</p:tagLst>
</file>

<file path=ppt/tags/tag24.xml><?xml version="1.0" encoding="utf-8"?>
<p:tagLst xmlns:a="http://schemas.openxmlformats.org/drawingml/2006/main" xmlns:r="http://schemas.openxmlformats.org/officeDocument/2006/relationships" xmlns:p="http://schemas.openxmlformats.org/presentationml/2006/main">
  <p:tag name="FLATTEN" val="true"/>
</p:tagLst>
</file>

<file path=ppt/tags/tag25.xml><?xml version="1.0" encoding="utf-8"?>
<p:tagLst xmlns:a="http://schemas.openxmlformats.org/drawingml/2006/main" xmlns:r="http://schemas.openxmlformats.org/officeDocument/2006/relationships" xmlns:p="http://schemas.openxmlformats.org/presentationml/2006/main">
  <p:tag name="FLATTEN" val="true"/>
</p:tagLst>
</file>

<file path=ppt/tags/tag26.xml><?xml version="1.0" encoding="utf-8"?>
<p:tagLst xmlns:a="http://schemas.openxmlformats.org/drawingml/2006/main" xmlns:r="http://schemas.openxmlformats.org/officeDocument/2006/relationships" xmlns:p="http://schemas.openxmlformats.org/presentationml/2006/main">
  <p:tag name="FLATTEN" val="true"/>
</p:tagLst>
</file>

<file path=ppt/tags/tag27.xml><?xml version="1.0" encoding="utf-8"?>
<p:tagLst xmlns:a="http://schemas.openxmlformats.org/drawingml/2006/main" xmlns:r="http://schemas.openxmlformats.org/officeDocument/2006/relationships" xmlns:p="http://schemas.openxmlformats.org/presentationml/2006/main">
  <p:tag name="FLATTEN" val="true"/>
</p:tagLst>
</file>

<file path=ppt/tags/tag28.xml><?xml version="1.0" encoding="utf-8"?>
<p:tagLst xmlns:a="http://schemas.openxmlformats.org/drawingml/2006/main" xmlns:r="http://schemas.openxmlformats.org/officeDocument/2006/relationships" xmlns:p="http://schemas.openxmlformats.org/presentationml/2006/main">
  <p:tag name="FLATTEN" val="true"/>
</p:tagLst>
</file>

<file path=ppt/tags/tag29.xml><?xml version="1.0" encoding="utf-8"?>
<p:tagLst xmlns:a="http://schemas.openxmlformats.org/drawingml/2006/main" xmlns:r="http://schemas.openxmlformats.org/officeDocument/2006/relationships" xmlns:p="http://schemas.openxmlformats.org/presentationml/2006/main">
  <p:tag name="FLATTEN" val="true"/>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ags/tag30.xml><?xml version="1.0" encoding="utf-8"?>
<p:tagLst xmlns:a="http://schemas.openxmlformats.org/drawingml/2006/main" xmlns:r="http://schemas.openxmlformats.org/officeDocument/2006/relationships" xmlns:p="http://schemas.openxmlformats.org/presentationml/2006/main">
  <p:tag name="FLATTEN" val="true"/>
</p:tagLst>
</file>

<file path=ppt/tags/tag31.xml><?xml version="1.0" encoding="utf-8"?>
<p:tagLst xmlns:a="http://schemas.openxmlformats.org/drawingml/2006/main" xmlns:r="http://schemas.openxmlformats.org/officeDocument/2006/relationships" xmlns:p="http://schemas.openxmlformats.org/presentationml/2006/main">
  <p:tag name="FLATTEN" val="true"/>
</p:tagLst>
</file>

<file path=ppt/tags/tag32.xml><?xml version="1.0" encoding="utf-8"?>
<p:tagLst xmlns:a="http://schemas.openxmlformats.org/drawingml/2006/main" xmlns:r="http://schemas.openxmlformats.org/officeDocument/2006/relationships" xmlns:p="http://schemas.openxmlformats.org/presentationml/2006/main">
  <p:tag name="FLATTEN" val="true"/>
</p:tagLst>
</file>

<file path=ppt/tags/tag33.xml><?xml version="1.0" encoding="utf-8"?>
<p:tagLst xmlns:a="http://schemas.openxmlformats.org/drawingml/2006/main" xmlns:r="http://schemas.openxmlformats.org/officeDocument/2006/relationships" xmlns:p="http://schemas.openxmlformats.org/presentationml/2006/main">
  <p:tag name="FLATTEN" val="true"/>
</p:tagLst>
</file>

<file path=ppt/tags/tag34.xml><?xml version="1.0" encoding="utf-8"?>
<p:tagLst xmlns:a="http://schemas.openxmlformats.org/drawingml/2006/main" xmlns:r="http://schemas.openxmlformats.org/officeDocument/2006/relationships" xmlns:p="http://schemas.openxmlformats.org/presentationml/2006/main">
  <p:tag name="FLATTEN" val="true"/>
</p:tagLst>
</file>

<file path=ppt/tags/tag35.xml><?xml version="1.0" encoding="utf-8"?>
<p:tagLst xmlns:a="http://schemas.openxmlformats.org/drawingml/2006/main" xmlns:r="http://schemas.openxmlformats.org/officeDocument/2006/relationships" xmlns:p="http://schemas.openxmlformats.org/presentationml/2006/main">
  <p:tag name="FLATTEN" val="true"/>
</p:tagLst>
</file>

<file path=ppt/tags/tag36.xml><?xml version="1.0" encoding="utf-8"?>
<p:tagLst xmlns:a="http://schemas.openxmlformats.org/drawingml/2006/main" xmlns:r="http://schemas.openxmlformats.org/officeDocument/2006/relationships" xmlns:p="http://schemas.openxmlformats.org/presentationml/2006/main">
  <p:tag name="FLATTEN" val="true"/>
</p:tagLst>
</file>

<file path=ppt/tags/tag37.xml><?xml version="1.0" encoding="utf-8"?>
<p:tagLst xmlns:a="http://schemas.openxmlformats.org/drawingml/2006/main" xmlns:r="http://schemas.openxmlformats.org/officeDocument/2006/relationships" xmlns:p="http://schemas.openxmlformats.org/presentationml/2006/main">
  <p:tag name="FLATTEN" val="true"/>
</p:tagLst>
</file>

<file path=ppt/tags/tag38.xml><?xml version="1.0" encoding="utf-8"?>
<p:tagLst xmlns:a="http://schemas.openxmlformats.org/drawingml/2006/main" xmlns:r="http://schemas.openxmlformats.org/officeDocument/2006/relationships" xmlns:p="http://schemas.openxmlformats.org/presentationml/2006/main">
  <p:tag name="FLATTEN" val="true"/>
</p:tagLst>
</file>

<file path=ppt/tags/tag39.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ags/tag40.xml><?xml version="1.0" encoding="utf-8"?>
<p:tagLst xmlns:a="http://schemas.openxmlformats.org/drawingml/2006/main" xmlns:r="http://schemas.openxmlformats.org/officeDocument/2006/relationships" xmlns:p="http://schemas.openxmlformats.org/presentationml/2006/main">
  <p:tag name="FLATTEN" val="true"/>
</p:tagLst>
</file>

<file path=ppt/tags/tag41.xml><?xml version="1.0" encoding="utf-8"?>
<p:tagLst xmlns:a="http://schemas.openxmlformats.org/drawingml/2006/main" xmlns:r="http://schemas.openxmlformats.org/officeDocument/2006/relationships" xmlns:p="http://schemas.openxmlformats.org/presentationml/2006/main">
  <p:tag name="FLATTEN" val="true"/>
</p:tagLst>
</file>

<file path=ppt/tags/tag42.xml><?xml version="1.0" encoding="utf-8"?>
<p:tagLst xmlns:a="http://schemas.openxmlformats.org/drawingml/2006/main" xmlns:r="http://schemas.openxmlformats.org/officeDocument/2006/relationships" xmlns:p="http://schemas.openxmlformats.org/presentationml/2006/main">
  <p:tag name="FLATTEN" val="true"/>
</p:tagLst>
</file>

<file path=ppt/tags/tag43.xml><?xml version="1.0" encoding="utf-8"?>
<p:tagLst xmlns:a="http://schemas.openxmlformats.org/drawingml/2006/main" xmlns:r="http://schemas.openxmlformats.org/officeDocument/2006/relationships" xmlns:p="http://schemas.openxmlformats.org/presentationml/2006/main">
  <p:tag name="FLATTEN" val="true"/>
</p:tagLst>
</file>

<file path=ppt/tags/tag44.xml><?xml version="1.0" encoding="utf-8"?>
<p:tagLst xmlns:a="http://schemas.openxmlformats.org/drawingml/2006/main" xmlns:r="http://schemas.openxmlformats.org/officeDocument/2006/relationships" xmlns:p="http://schemas.openxmlformats.org/presentationml/2006/main">
  <p:tag name="FLATTEN" val="true"/>
</p:tagLst>
</file>

<file path=ppt/tags/tag45.xml><?xml version="1.0" encoding="utf-8"?>
<p:tagLst xmlns:a="http://schemas.openxmlformats.org/drawingml/2006/main" xmlns:r="http://schemas.openxmlformats.org/officeDocument/2006/relationships" xmlns:p="http://schemas.openxmlformats.org/presentationml/2006/main">
  <p:tag name="FLATTEN" val="true"/>
</p:tagLst>
</file>

<file path=ppt/tags/tag46.xml><?xml version="1.0" encoding="utf-8"?>
<p:tagLst xmlns:a="http://schemas.openxmlformats.org/drawingml/2006/main" xmlns:r="http://schemas.openxmlformats.org/officeDocument/2006/relationships" xmlns:p="http://schemas.openxmlformats.org/presentationml/2006/main">
  <p:tag name="FLATTEN" val="true"/>
</p:tagLst>
</file>

<file path=ppt/tags/tag47.xml><?xml version="1.0" encoding="utf-8"?>
<p:tagLst xmlns:a="http://schemas.openxmlformats.org/drawingml/2006/main" xmlns:r="http://schemas.openxmlformats.org/officeDocument/2006/relationships" xmlns:p="http://schemas.openxmlformats.org/presentationml/2006/main">
  <p:tag name="FLATTEN" val="true"/>
</p:tagLst>
</file>

<file path=ppt/tags/tag48.xml><?xml version="1.0" encoding="utf-8"?>
<p:tagLst xmlns:a="http://schemas.openxmlformats.org/drawingml/2006/main" xmlns:r="http://schemas.openxmlformats.org/officeDocument/2006/relationships" xmlns:p="http://schemas.openxmlformats.org/presentationml/2006/main">
  <p:tag name="FLATTEN" val="true"/>
</p:tagLst>
</file>

<file path=ppt/tags/tag49.xml><?xml version="1.0" encoding="utf-8"?>
<p:tagLst xmlns:a="http://schemas.openxmlformats.org/drawingml/2006/main" xmlns:r="http://schemas.openxmlformats.org/officeDocument/2006/relationships" xmlns:p="http://schemas.openxmlformats.org/presentationml/2006/main">
  <p:tag name="FLATTEN" val="true"/>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50.xml><?xml version="1.0" encoding="utf-8"?>
<p:tagLst xmlns:a="http://schemas.openxmlformats.org/drawingml/2006/main" xmlns:r="http://schemas.openxmlformats.org/officeDocument/2006/relationships" xmlns:p="http://schemas.openxmlformats.org/presentationml/2006/main">
  <p:tag name="FLATTEN" val="true"/>
</p:tagLst>
</file>

<file path=ppt/tags/tag51.xml><?xml version="1.0" encoding="utf-8"?>
<p:tagLst xmlns:a="http://schemas.openxmlformats.org/drawingml/2006/main" xmlns:r="http://schemas.openxmlformats.org/officeDocument/2006/relationships" xmlns:p="http://schemas.openxmlformats.org/presentationml/2006/main">
  <p:tag name="FLATTEN" val="true"/>
</p:tagLst>
</file>

<file path=ppt/tags/tag52.xml><?xml version="1.0" encoding="utf-8"?>
<p:tagLst xmlns:a="http://schemas.openxmlformats.org/drawingml/2006/main" xmlns:r="http://schemas.openxmlformats.org/officeDocument/2006/relationships" xmlns:p="http://schemas.openxmlformats.org/presentationml/2006/main">
  <p:tag name="FLATTEN" val="true"/>
</p:tagLst>
</file>

<file path=ppt/tags/tag53.xml><?xml version="1.0" encoding="utf-8"?>
<p:tagLst xmlns:a="http://schemas.openxmlformats.org/drawingml/2006/main" xmlns:r="http://schemas.openxmlformats.org/officeDocument/2006/relationships" xmlns:p="http://schemas.openxmlformats.org/presentationml/2006/main">
  <p:tag name="FLATTEN" val="true"/>
</p:tagLst>
</file>

<file path=ppt/tags/tag54.xml><?xml version="1.0" encoding="utf-8"?>
<p:tagLst xmlns:a="http://schemas.openxmlformats.org/drawingml/2006/main" xmlns:r="http://schemas.openxmlformats.org/officeDocument/2006/relationships" xmlns:p="http://schemas.openxmlformats.org/presentationml/2006/main">
  <p:tag name="FLATTEN" val="true"/>
</p:tagLst>
</file>

<file path=ppt/tags/tag55.xml><?xml version="1.0" encoding="utf-8"?>
<p:tagLst xmlns:a="http://schemas.openxmlformats.org/drawingml/2006/main" xmlns:r="http://schemas.openxmlformats.org/officeDocument/2006/relationships" xmlns:p="http://schemas.openxmlformats.org/presentationml/2006/main">
  <p:tag name="FLATTEN" val="true"/>
</p:tagLst>
</file>

<file path=ppt/tags/tag56.xml><?xml version="1.0" encoding="utf-8"?>
<p:tagLst xmlns:a="http://schemas.openxmlformats.org/drawingml/2006/main" xmlns:r="http://schemas.openxmlformats.org/officeDocument/2006/relationships" xmlns:p="http://schemas.openxmlformats.org/presentationml/2006/main">
  <p:tag name="FLATTEN" val="true"/>
</p:tagLst>
</file>

<file path=ppt/tags/tag57.xml><?xml version="1.0" encoding="utf-8"?>
<p:tagLst xmlns:a="http://schemas.openxmlformats.org/drawingml/2006/main" xmlns:r="http://schemas.openxmlformats.org/officeDocument/2006/relationships" xmlns:p="http://schemas.openxmlformats.org/presentationml/2006/main">
  <p:tag name="FLATTEN" val="true"/>
</p:tagLst>
</file>

<file path=ppt/tags/tag58.xml><?xml version="1.0" encoding="utf-8"?>
<p:tagLst xmlns:a="http://schemas.openxmlformats.org/drawingml/2006/main" xmlns:r="http://schemas.openxmlformats.org/officeDocument/2006/relationships" xmlns:p="http://schemas.openxmlformats.org/presentationml/2006/main">
  <p:tag name="FLATTEN" val="true"/>
</p:tagLst>
</file>

<file path=ppt/tags/tag59.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60.xml><?xml version="1.0" encoding="utf-8"?>
<p:tagLst xmlns:a="http://schemas.openxmlformats.org/drawingml/2006/main" xmlns:r="http://schemas.openxmlformats.org/officeDocument/2006/relationships" xmlns:p="http://schemas.openxmlformats.org/presentationml/2006/main">
  <p:tag name="FLATTEN" val="true"/>
</p:tagLst>
</file>

<file path=ppt/tags/tag61.xml><?xml version="1.0" encoding="utf-8"?>
<p:tagLst xmlns:a="http://schemas.openxmlformats.org/drawingml/2006/main" xmlns:r="http://schemas.openxmlformats.org/officeDocument/2006/relationships" xmlns:p="http://schemas.openxmlformats.org/presentationml/2006/main">
  <p:tag name="FLATTEN" val="true"/>
</p:tagLst>
</file>

<file path=ppt/tags/tag62.xml><?xml version="1.0" encoding="utf-8"?>
<p:tagLst xmlns:a="http://schemas.openxmlformats.org/drawingml/2006/main" xmlns:r="http://schemas.openxmlformats.org/officeDocument/2006/relationships" xmlns:p="http://schemas.openxmlformats.org/presentationml/2006/main">
  <p:tag name="FLATTEN" val="true"/>
</p:tagLst>
</file>

<file path=ppt/tags/tag63.xml><?xml version="1.0" encoding="utf-8"?>
<p:tagLst xmlns:a="http://schemas.openxmlformats.org/drawingml/2006/main" xmlns:r="http://schemas.openxmlformats.org/officeDocument/2006/relationships" xmlns:p="http://schemas.openxmlformats.org/presentationml/2006/main">
  <p:tag name="FLATTEN" val="true"/>
</p:tagLst>
</file>

<file path=ppt/tags/tag64.xml><?xml version="1.0" encoding="utf-8"?>
<p:tagLst xmlns:a="http://schemas.openxmlformats.org/drawingml/2006/main" xmlns:r="http://schemas.openxmlformats.org/officeDocument/2006/relationships" xmlns:p="http://schemas.openxmlformats.org/presentationml/2006/main">
  <p:tag name="FLATTEN" val="true"/>
</p:tagLst>
</file>

<file path=ppt/tags/tag65.xml><?xml version="1.0" encoding="utf-8"?>
<p:tagLst xmlns:a="http://schemas.openxmlformats.org/drawingml/2006/main" xmlns:r="http://schemas.openxmlformats.org/officeDocument/2006/relationships" xmlns:p="http://schemas.openxmlformats.org/presentationml/2006/main">
  <p:tag name="FLATTEN" val="true"/>
</p:tagLst>
</file>

<file path=ppt/tags/tag66.xml><?xml version="1.0" encoding="utf-8"?>
<p:tagLst xmlns:a="http://schemas.openxmlformats.org/drawingml/2006/main" xmlns:r="http://schemas.openxmlformats.org/officeDocument/2006/relationships" xmlns:p="http://schemas.openxmlformats.org/presentationml/2006/main">
  <p:tag name="FLATTEN" val="true"/>
</p:tagLst>
</file>

<file path=ppt/tags/tag67.xml><?xml version="1.0" encoding="utf-8"?>
<p:tagLst xmlns:a="http://schemas.openxmlformats.org/drawingml/2006/main" xmlns:r="http://schemas.openxmlformats.org/officeDocument/2006/relationships" xmlns:p="http://schemas.openxmlformats.org/presentationml/2006/main">
  <p:tag name="FLATTEN" val="true"/>
</p:tagLst>
</file>

<file path=ppt/tags/tag68.xml><?xml version="1.0" encoding="utf-8"?>
<p:tagLst xmlns:a="http://schemas.openxmlformats.org/drawingml/2006/main" xmlns:r="http://schemas.openxmlformats.org/officeDocument/2006/relationships" xmlns:p="http://schemas.openxmlformats.org/presentationml/2006/main">
  <p:tag name="FLATTEN" val="true"/>
</p:tagLst>
</file>

<file path=ppt/tags/tag69.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70.xml><?xml version="1.0" encoding="utf-8"?>
<p:tagLst xmlns:a="http://schemas.openxmlformats.org/drawingml/2006/main" xmlns:r="http://schemas.openxmlformats.org/officeDocument/2006/relationships" xmlns:p="http://schemas.openxmlformats.org/presentationml/2006/main">
  <p:tag name="FLATTEN" val="true"/>
</p:tagLst>
</file>

<file path=ppt/tags/tag71.xml><?xml version="1.0" encoding="utf-8"?>
<p:tagLst xmlns:a="http://schemas.openxmlformats.org/drawingml/2006/main" xmlns:r="http://schemas.openxmlformats.org/officeDocument/2006/relationships" xmlns:p="http://schemas.openxmlformats.org/presentationml/2006/main">
  <p:tag name="FLATTEN" val="true"/>
</p:tagLst>
</file>

<file path=ppt/tags/tag72.xml><?xml version="1.0" encoding="utf-8"?>
<p:tagLst xmlns:a="http://schemas.openxmlformats.org/drawingml/2006/main" xmlns:r="http://schemas.openxmlformats.org/officeDocument/2006/relationships" xmlns:p="http://schemas.openxmlformats.org/presentationml/2006/main">
  <p:tag name="FLATTEN" val="true"/>
</p:tagLst>
</file>

<file path=ppt/tags/tag73.xml><?xml version="1.0" encoding="utf-8"?>
<p:tagLst xmlns:a="http://schemas.openxmlformats.org/drawingml/2006/main" xmlns:r="http://schemas.openxmlformats.org/officeDocument/2006/relationships" xmlns:p="http://schemas.openxmlformats.org/presentationml/2006/main">
  <p:tag name="FLATTEN" val="true"/>
</p:tagLst>
</file>

<file path=ppt/tags/tag74.xml><?xml version="1.0" encoding="utf-8"?>
<p:tagLst xmlns:a="http://schemas.openxmlformats.org/drawingml/2006/main" xmlns:r="http://schemas.openxmlformats.org/officeDocument/2006/relationships" xmlns:p="http://schemas.openxmlformats.org/presentationml/2006/main">
  <p:tag name="FLATTEN" val="true"/>
</p:tagLst>
</file>

<file path=ppt/tags/tag75.xml><?xml version="1.0" encoding="utf-8"?>
<p:tagLst xmlns:a="http://schemas.openxmlformats.org/drawingml/2006/main" xmlns:r="http://schemas.openxmlformats.org/officeDocument/2006/relationships" xmlns:p="http://schemas.openxmlformats.org/presentationml/2006/main">
  <p:tag name="FLATTEN" val="true"/>
</p:tagLst>
</file>

<file path=ppt/tags/tag76.xml><?xml version="1.0" encoding="utf-8"?>
<p:tagLst xmlns:a="http://schemas.openxmlformats.org/drawingml/2006/main" xmlns:r="http://schemas.openxmlformats.org/officeDocument/2006/relationships" xmlns:p="http://schemas.openxmlformats.org/presentationml/2006/main">
  <p:tag name="FLATTEN" val="true"/>
</p:tagLst>
</file>

<file path=ppt/tags/tag77.xml><?xml version="1.0" encoding="utf-8"?>
<p:tagLst xmlns:a="http://schemas.openxmlformats.org/drawingml/2006/main" xmlns:r="http://schemas.openxmlformats.org/officeDocument/2006/relationships" xmlns:p="http://schemas.openxmlformats.org/presentationml/2006/main">
  <p:tag name="FLATTEN" val="true"/>
</p:tagLst>
</file>

<file path=ppt/tags/tag78.xml><?xml version="1.0" encoding="utf-8"?>
<p:tagLst xmlns:a="http://schemas.openxmlformats.org/drawingml/2006/main" xmlns:r="http://schemas.openxmlformats.org/officeDocument/2006/relationships" xmlns:p="http://schemas.openxmlformats.org/presentationml/2006/main">
  <p:tag name="FLATTEN" val="true"/>
</p:tagLst>
</file>

<file path=ppt/tags/tag79.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80.xml><?xml version="1.0" encoding="utf-8"?>
<p:tagLst xmlns:a="http://schemas.openxmlformats.org/drawingml/2006/main" xmlns:r="http://schemas.openxmlformats.org/officeDocument/2006/relationships" xmlns:p="http://schemas.openxmlformats.org/presentationml/2006/main">
  <p:tag name="FLATTEN" val="true"/>
</p:tagLst>
</file>

<file path=ppt/tags/tag81.xml><?xml version="1.0" encoding="utf-8"?>
<p:tagLst xmlns:a="http://schemas.openxmlformats.org/drawingml/2006/main" xmlns:r="http://schemas.openxmlformats.org/officeDocument/2006/relationships" xmlns:p="http://schemas.openxmlformats.org/presentationml/2006/main">
  <p:tag name="FLATTEN" val="true"/>
</p:tagLst>
</file>

<file path=ppt/tags/tag82.xml><?xml version="1.0" encoding="utf-8"?>
<p:tagLst xmlns:a="http://schemas.openxmlformats.org/drawingml/2006/main" xmlns:r="http://schemas.openxmlformats.org/officeDocument/2006/relationships" xmlns:p="http://schemas.openxmlformats.org/presentationml/2006/main">
  <p:tag name="FLATTEN" val="true"/>
</p:tagLst>
</file>

<file path=ppt/tags/tag83.xml><?xml version="1.0" encoding="utf-8"?>
<p:tagLst xmlns:a="http://schemas.openxmlformats.org/drawingml/2006/main" xmlns:r="http://schemas.openxmlformats.org/officeDocument/2006/relationships" xmlns:p="http://schemas.openxmlformats.org/presentationml/2006/main">
  <p:tag name="FLATTEN" val="true"/>
</p:tagLst>
</file>

<file path=ppt/tags/tag84.xml><?xml version="1.0" encoding="utf-8"?>
<p:tagLst xmlns:a="http://schemas.openxmlformats.org/drawingml/2006/main" xmlns:r="http://schemas.openxmlformats.org/officeDocument/2006/relationships" xmlns:p="http://schemas.openxmlformats.org/presentationml/2006/main">
  <p:tag name="FLATTEN" val="true"/>
</p:tagLst>
</file>

<file path=ppt/tags/tag85.xml><?xml version="1.0" encoding="utf-8"?>
<p:tagLst xmlns:a="http://schemas.openxmlformats.org/drawingml/2006/main" xmlns:r="http://schemas.openxmlformats.org/officeDocument/2006/relationships" xmlns:p="http://schemas.openxmlformats.org/presentationml/2006/main">
  <p:tag name="FLATTEN" val="true"/>
</p:tagLst>
</file>

<file path=ppt/tags/tag86.xml><?xml version="1.0" encoding="utf-8"?>
<p:tagLst xmlns:a="http://schemas.openxmlformats.org/drawingml/2006/main" xmlns:r="http://schemas.openxmlformats.org/officeDocument/2006/relationships" xmlns:p="http://schemas.openxmlformats.org/presentationml/2006/main">
  <p:tag name="FLATTEN" val="true"/>
</p:tagLst>
</file>

<file path=ppt/tags/tag87.xml><?xml version="1.0" encoding="utf-8"?>
<p:tagLst xmlns:a="http://schemas.openxmlformats.org/drawingml/2006/main" xmlns:r="http://schemas.openxmlformats.org/officeDocument/2006/relationships" xmlns:p="http://schemas.openxmlformats.org/presentationml/2006/main">
  <p:tag name="FLATTEN" val="true"/>
</p:tagLst>
</file>

<file path=ppt/tags/tag88.xml><?xml version="1.0" encoding="utf-8"?>
<p:tagLst xmlns:a="http://schemas.openxmlformats.org/drawingml/2006/main" xmlns:r="http://schemas.openxmlformats.org/officeDocument/2006/relationships" xmlns:p="http://schemas.openxmlformats.org/presentationml/2006/main">
  <p:tag name="FLATTEN" val="true"/>
</p:tagLst>
</file>

<file path=ppt/tags/tag89.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FLATTEN" val="true"/>
</p:tagLst>
</file>

<file path=ppt/tags/tag90.xml><?xml version="1.0" encoding="utf-8"?>
<p:tagLst xmlns:a="http://schemas.openxmlformats.org/drawingml/2006/main" xmlns:r="http://schemas.openxmlformats.org/officeDocument/2006/relationships" xmlns:p="http://schemas.openxmlformats.org/presentationml/2006/main">
  <p:tag name="FLATTEN" val="true"/>
</p:tagLst>
</file>

<file path=ppt/tags/tag91.xml><?xml version="1.0" encoding="utf-8"?>
<p:tagLst xmlns:a="http://schemas.openxmlformats.org/drawingml/2006/main" xmlns:r="http://schemas.openxmlformats.org/officeDocument/2006/relationships" xmlns:p="http://schemas.openxmlformats.org/presentationml/2006/main">
  <p:tag name="FLATTEN" val="true"/>
</p:tagLst>
</file>

<file path=ppt/tags/tag92.xml><?xml version="1.0" encoding="utf-8"?>
<p:tagLst xmlns:a="http://schemas.openxmlformats.org/drawingml/2006/main" xmlns:r="http://schemas.openxmlformats.org/officeDocument/2006/relationships" xmlns:p="http://schemas.openxmlformats.org/presentationml/2006/main">
  <p:tag name="FLATTEN" val="true"/>
</p:tagLst>
</file>

<file path=ppt/tags/tag93.xml><?xml version="1.0" encoding="utf-8"?>
<p:tagLst xmlns:a="http://schemas.openxmlformats.org/drawingml/2006/main" xmlns:r="http://schemas.openxmlformats.org/officeDocument/2006/relationships" xmlns:p="http://schemas.openxmlformats.org/presentationml/2006/main">
  <p:tag name="FLATTEN" val="true"/>
</p:tagLst>
</file>

<file path=ppt/tags/tag94.xml><?xml version="1.0" encoding="utf-8"?>
<p:tagLst xmlns:a="http://schemas.openxmlformats.org/drawingml/2006/main" xmlns:r="http://schemas.openxmlformats.org/officeDocument/2006/relationships" xmlns:p="http://schemas.openxmlformats.org/presentationml/2006/main">
  <p:tag name="FLATTEN" val="true"/>
</p:tagLst>
</file>

<file path=ppt/tags/tag95.xml><?xml version="1.0" encoding="utf-8"?>
<p:tagLst xmlns:a="http://schemas.openxmlformats.org/drawingml/2006/main" xmlns:r="http://schemas.openxmlformats.org/officeDocument/2006/relationships" xmlns:p="http://schemas.openxmlformats.org/presentationml/2006/main">
  <p:tag name="FLATTEN" val="true"/>
</p:tagLst>
</file>

<file path=ppt/tags/tag96.xml><?xml version="1.0" encoding="utf-8"?>
<p:tagLst xmlns:a="http://schemas.openxmlformats.org/drawingml/2006/main" xmlns:r="http://schemas.openxmlformats.org/officeDocument/2006/relationships" xmlns:p="http://schemas.openxmlformats.org/presentationml/2006/main">
  <p:tag name="FLATTEN" val="true"/>
</p:tagLst>
</file>

<file path=ppt/tags/tag97.xml><?xml version="1.0" encoding="utf-8"?>
<p:tagLst xmlns:a="http://schemas.openxmlformats.org/drawingml/2006/main" xmlns:r="http://schemas.openxmlformats.org/officeDocument/2006/relationships" xmlns:p="http://schemas.openxmlformats.org/presentationml/2006/main">
  <p:tag name="FLATTEN" val="true"/>
</p:tagLst>
</file>

<file path=ppt/tags/tag98.xml><?xml version="1.0" encoding="utf-8"?>
<p:tagLst xmlns:a="http://schemas.openxmlformats.org/drawingml/2006/main" xmlns:r="http://schemas.openxmlformats.org/officeDocument/2006/relationships" xmlns:p="http://schemas.openxmlformats.org/presentationml/2006/main">
  <p:tag name="FLATTEN" val="true"/>
</p:tagLst>
</file>

<file path=ppt/tags/tag99.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2811</TotalTime>
  <Words>1532</Words>
  <Application>Microsoft Office PowerPoint</Application>
  <PresentationFormat>Custom</PresentationFormat>
  <Paragraphs>428</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 Light</vt:lpstr>
      <vt:lpstr>KALovekind</vt:lpstr>
      <vt:lpstr>KAHoneybun</vt:lpstr>
      <vt:lpstr>APLPapaTroll</vt:lpstr>
      <vt:lpstr>KAElementary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Oathout</dc:creator>
  <cp:lastModifiedBy>Laura Oathout</cp:lastModifiedBy>
  <cp:revision>1</cp:revision>
  <dcterms:created xsi:type="dcterms:W3CDTF">2023-04-08T19:08:48Z</dcterms:created>
  <dcterms:modified xsi:type="dcterms:W3CDTF">2023-04-10T18:52:56Z</dcterms:modified>
</cp:coreProperties>
</file>