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4" r:id="rId2"/>
    <p:sldId id="283" r:id="rId3"/>
    <p:sldId id="270" r:id="rId4"/>
    <p:sldId id="257" r:id="rId5"/>
    <p:sldId id="256" r:id="rId6"/>
    <p:sldId id="262" r:id="rId7"/>
    <p:sldId id="258"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61" r:id="rId28"/>
  </p:sldIdLst>
  <p:sldSz cx="7772400" cy="10058400"/>
  <p:notesSz cx="6858000" cy="9144000"/>
  <p:embeddedFontLst>
    <p:embeddedFont>
      <p:font typeface="APLILikeBigFonts" panose="02000603000000000000" pitchFamily="2" charset="0"/>
      <p:regular r:id="rId29"/>
    </p:embeddedFont>
    <p:embeddedFont>
      <p:font typeface="APLPapaTroll" panose="02000603000000000000" pitchFamily="2" charset="0"/>
      <p:regular r:id="rId30"/>
    </p:embeddedFont>
    <p:embeddedFont>
      <p:font typeface="BRX Friday at Four" pitchFamily="2" charset="0"/>
      <p:regular r:id="rId31"/>
    </p:embeddedFont>
    <p:embeddedFont>
      <p:font typeface="BRX Grace Like Rain" pitchFamily="2" charset="0"/>
      <p:regular r:id="rId32"/>
    </p:embeddedFont>
    <p:embeddedFont>
      <p:font typeface="BRX Magnolia Love" pitchFamily="2" charset="0"/>
      <p:regular r:id="rId33"/>
    </p:embeddedFont>
    <p:embeddedFont>
      <p:font typeface="BRX Mister Napkin Head" pitchFamily="2" charset="0"/>
      <p:regular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80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C4AC9-8EA2-4119-B6A9-942CA2FB2A4C}" v="338" dt="2022-07-08T14:50:19.395"/>
    <p1510:client id="{EBC22521-15B1-4238-A25D-D9B38EF272F8}" v="1" dt="2022-07-08T14:48:10.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showGuides="1">
      <p:cViewPr varScale="1">
        <p:scale>
          <a:sx n="72" d="100"/>
          <a:sy n="72" d="100"/>
        </p:scale>
        <p:origin x="1888" y="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Oathout" userId="6ff55ba14486fe89" providerId="LiveId" clId="{A82C4AC9-8EA2-4119-B6A9-942CA2FB2A4C}"/>
    <pc:docChg chg="custSel modSld">
      <pc:chgData name="Laura Oathout" userId="6ff55ba14486fe89" providerId="LiveId" clId="{A82C4AC9-8EA2-4119-B6A9-942CA2FB2A4C}" dt="2022-07-08T14:50:19.395" v="567"/>
      <pc:docMkLst>
        <pc:docMk/>
      </pc:docMkLst>
      <pc:sldChg chg="delSp mod setBg">
        <pc:chgData name="Laura Oathout" userId="6ff55ba14486fe89" providerId="LiveId" clId="{A82C4AC9-8EA2-4119-B6A9-942CA2FB2A4C}" dt="2022-07-08T14:50:18.519" v="91"/>
        <pc:sldMkLst>
          <pc:docMk/>
          <pc:sldMk cId="144120994" sldId="256"/>
        </pc:sldMkLst>
        <pc:spChg chg="del">
          <ac:chgData name="Laura Oathout" userId="6ff55ba14486fe89" providerId="LiveId" clId="{A82C4AC9-8EA2-4119-B6A9-942CA2FB2A4C}" dt="2022-07-08T14:50:18.489" v="69"/>
          <ac:spMkLst>
            <pc:docMk/>
            <pc:sldMk cId="144120994" sldId="256"/>
            <ac:spMk id="6" creationId="{00000000-0000-0000-0000-000000000000}"/>
          </ac:spMkLst>
        </pc:spChg>
        <pc:spChg chg="del">
          <ac:chgData name="Laura Oathout" userId="6ff55ba14486fe89" providerId="LiveId" clId="{A82C4AC9-8EA2-4119-B6A9-942CA2FB2A4C}" dt="2022-07-08T14:50:18.506" v="85"/>
          <ac:spMkLst>
            <pc:docMk/>
            <pc:sldMk cId="144120994" sldId="256"/>
            <ac:spMk id="31" creationId="{00000000-0000-0000-0000-000000000000}"/>
          </ac:spMkLst>
        </pc:spChg>
        <pc:grpChg chg="del">
          <ac:chgData name="Laura Oathout" userId="6ff55ba14486fe89" providerId="LiveId" clId="{A82C4AC9-8EA2-4119-B6A9-942CA2FB2A4C}" dt="2022-07-08T14:50:18.498" v="77"/>
          <ac:grpSpMkLst>
            <pc:docMk/>
            <pc:sldMk cId="144120994" sldId="256"/>
            <ac:grpSpMk id="20" creationId="{00000000-0000-0000-0000-000000000000}"/>
          </ac:grpSpMkLst>
        </pc:grpChg>
        <pc:picChg chg="del">
          <ac:chgData name="Laura Oathout" userId="6ff55ba14486fe89" providerId="LiveId" clId="{A82C4AC9-8EA2-4119-B6A9-942CA2FB2A4C}" dt="2022-07-08T14:50:18.491" v="71"/>
          <ac:picMkLst>
            <pc:docMk/>
            <pc:sldMk cId="144120994" sldId="256"/>
            <ac:picMk id="2" creationId="{00000000-0000-0000-0000-000000000000}"/>
          </ac:picMkLst>
        </pc:picChg>
        <pc:picChg chg="del">
          <ac:chgData name="Laura Oathout" userId="6ff55ba14486fe89" providerId="LiveId" clId="{A82C4AC9-8EA2-4119-B6A9-942CA2FB2A4C}" dt="2022-07-08T14:50:18.502" v="81"/>
          <ac:picMkLst>
            <pc:docMk/>
            <pc:sldMk cId="144120994" sldId="256"/>
            <ac:picMk id="3" creationId="{00000000-0000-0000-0000-000000000000}"/>
          </ac:picMkLst>
        </pc:picChg>
        <pc:picChg chg="del">
          <ac:chgData name="Laura Oathout" userId="6ff55ba14486fe89" providerId="LiveId" clId="{A82C4AC9-8EA2-4119-B6A9-942CA2FB2A4C}" dt="2022-07-08T14:50:18.488" v="67"/>
          <ac:picMkLst>
            <pc:docMk/>
            <pc:sldMk cId="144120994" sldId="256"/>
            <ac:picMk id="5" creationId="{00000000-0000-0000-0000-000000000000}"/>
          </ac:picMkLst>
        </pc:picChg>
        <pc:picChg chg="del">
          <ac:chgData name="Laura Oathout" userId="6ff55ba14486fe89" providerId="LiveId" clId="{A82C4AC9-8EA2-4119-B6A9-942CA2FB2A4C}" dt="2022-07-08T14:50:18.504" v="83"/>
          <ac:picMkLst>
            <pc:docMk/>
            <pc:sldMk cId="144120994" sldId="256"/>
            <ac:picMk id="7" creationId="{00000000-0000-0000-0000-000000000000}"/>
          </ac:picMkLst>
        </pc:picChg>
        <pc:picChg chg="del">
          <ac:chgData name="Laura Oathout" userId="6ff55ba14486fe89" providerId="LiveId" clId="{A82C4AC9-8EA2-4119-B6A9-942CA2FB2A4C}" dt="2022-07-08T14:50:18.499" v="79"/>
          <ac:picMkLst>
            <pc:docMk/>
            <pc:sldMk cId="144120994" sldId="256"/>
            <ac:picMk id="10" creationId="{00000000-0000-0000-0000-000000000000}"/>
          </ac:picMkLst>
        </pc:picChg>
        <pc:picChg chg="del">
          <ac:chgData name="Laura Oathout" userId="6ff55ba14486fe89" providerId="LiveId" clId="{A82C4AC9-8EA2-4119-B6A9-942CA2FB2A4C}" dt="2022-07-08T14:50:18.492" v="73"/>
          <ac:picMkLst>
            <pc:docMk/>
            <pc:sldMk cId="144120994" sldId="256"/>
            <ac:picMk id="11" creationId="{00000000-0000-0000-0000-000000000000}"/>
          </ac:picMkLst>
        </pc:picChg>
        <pc:picChg chg="del">
          <ac:chgData name="Laura Oathout" userId="6ff55ba14486fe89" providerId="LiveId" clId="{A82C4AC9-8EA2-4119-B6A9-942CA2FB2A4C}" dt="2022-07-08T14:50:18.494" v="75"/>
          <ac:picMkLst>
            <pc:docMk/>
            <pc:sldMk cId="144120994" sldId="256"/>
            <ac:picMk id="23" creationId="{00000000-0000-0000-0000-000000000000}"/>
          </ac:picMkLst>
        </pc:picChg>
        <pc:picChg chg="del">
          <ac:chgData name="Laura Oathout" userId="6ff55ba14486fe89" providerId="LiveId" clId="{A82C4AC9-8EA2-4119-B6A9-942CA2FB2A4C}" dt="2022-07-08T14:50:18.508" v="87"/>
          <ac:picMkLst>
            <pc:docMk/>
            <pc:sldMk cId="144120994" sldId="256"/>
            <ac:picMk id="32" creationId="{00000000-0000-0000-0000-000000000000}"/>
          </ac:picMkLst>
        </pc:picChg>
        <pc:picChg chg="del">
          <ac:chgData name="Laura Oathout" userId="6ff55ba14486fe89" providerId="LiveId" clId="{A82C4AC9-8EA2-4119-B6A9-942CA2FB2A4C}" dt="2022-07-08T14:50:18.509" v="89"/>
          <ac:picMkLst>
            <pc:docMk/>
            <pc:sldMk cId="144120994" sldId="256"/>
            <ac:picMk id="33" creationId="{00000000-0000-0000-0000-000000000000}"/>
          </ac:picMkLst>
        </pc:picChg>
      </pc:sldChg>
      <pc:sldChg chg="delSp mod setBg">
        <pc:chgData name="Laura Oathout" userId="6ff55ba14486fe89" providerId="LiveId" clId="{A82C4AC9-8EA2-4119-B6A9-942CA2FB2A4C}" dt="2022-07-08T14:50:18.480" v="65"/>
        <pc:sldMkLst>
          <pc:docMk/>
          <pc:sldMk cId="2298483275" sldId="257"/>
        </pc:sldMkLst>
        <pc:spChg chg="del">
          <ac:chgData name="Laura Oathout" userId="6ff55ba14486fe89" providerId="LiveId" clId="{A82C4AC9-8EA2-4119-B6A9-942CA2FB2A4C}" dt="2022-07-08T14:50:18.433" v="45"/>
          <ac:spMkLst>
            <pc:docMk/>
            <pc:sldMk cId="2298483275" sldId="257"/>
            <ac:spMk id="6" creationId="{00000000-0000-0000-0000-000000000000}"/>
          </ac:spMkLst>
        </pc:spChg>
        <pc:spChg chg="del">
          <ac:chgData name="Laura Oathout" userId="6ff55ba14486fe89" providerId="LiveId" clId="{A82C4AC9-8EA2-4119-B6A9-942CA2FB2A4C}" dt="2022-07-08T14:50:18.449" v="61"/>
          <ac:spMkLst>
            <pc:docMk/>
            <pc:sldMk cId="2298483275" sldId="257"/>
            <ac:spMk id="31" creationId="{00000000-0000-0000-0000-000000000000}"/>
          </ac:spMkLst>
        </pc:spChg>
        <pc:grpChg chg="del">
          <ac:chgData name="Laura Oathout" userId="6ff55ba14486fe89" providerId="LiveId" clId="{A82C4AC9-8EA2-4119-B6A9-942CA2FB2A4C}" dt="2022-07-08T14:50:18.443" v="55"/>
          <ac:grpSpMkLst>
            <pc:docMk/>
            <pc:sldMk cId="2298483275" sldId="257"/>
            <ac:grpSpMk id="20" creationId="{00000000-0000-0000-0000-000000000000}"/>
          </ac:grpSpMkLst>
        </pc:grpChg>
        <pc:picChg chg="del">
          <ac:chgData name="Laura Oathout" userId="6ff55ba14486fe89" providerId="LiveId" clId="{A82C4AC9-8EA2-4119-B6A9-942CA2FB2A4C}" dt="2022-07-08T14:50:18.433" v="47"/>
          <ac:picMkLst>
            <pc:docMk/>
            <pc:sldMk cId="2298483275" sldId="257"/>
            <ac:picMk id="2" creationId="{00000000-0000-0000-0000-000000000000}"/>
          </ac:picMkLst>
        </pc:picChg>
        <pc:picChg chg="del">
          <ac:chgData name="Laura Oathout" userId="6ff55ba14486fe89" providerId="LiveId" clId="{A82C4AC9-8EA2-4119-B6A9-942CA2FB2A4C}" dt="2022-07-08T14:50:18.447" v="59"/>
          <ac:picMkLst>
            <pc:docMk/>
            <pc:sldMk cId="2298483275" sldId="257"/>
            <ac:picMk id="3" creationId="{00000000-0000-0000-0000-000000000000}"/>
          </ac:picMkLst>
        </pc:picChg>
        <pc:picChg chg="del">
          <ac:chgData name="Laura Oathout" userId="6ff55ba14486fe89" providerId="LiveId" clId="{A82C4AC9-8EA2-4119-B6A9-942CA2FB2A4C}" dt="2022-07-08T14:50:18.445" v="57"/>
          <ac:picMkLst>
            <pc:docMk/>
            <pc:sldMk cId="2298483275" sldId="257"/>
            <ac:picMk id="10" creationId="{00000000-0000-0000-0000-000000000000}"/>
          </ac:picMkLst>
        </pc:picChg>
        <pc:picChg chg="del">
          <ac:chgData name="Laura Oathout" userId="6ff55ba14486fe89" providerId="LiveId" clId="{A82C4AC9-8EA2-4119-B6A9-942CA2FB2A4C}" dt="2022-07-08T14:50:18.440" v="51"/>
          <ac:picMkLst>
            <pc:docMk/>
            <pc:sldMk cId="2298483275" sldId="257"/>
            <ac:picMk id="11" creationId="{00000000-0000-0000-0000-000000000000}"/>
          </ac:picMkLst>
        </pc:picChg>
        <pc:picChg chg="del">
          <ac:chgData name="Laura Oathout" userId="6ff55ba14486fe89" providerId="LiveId" clId="{A82C4AC9-8EA2-4119-B6A9-942CA2FB2A4C}" dt="2022-07-08T14:50:18.450" v="63"/>
          <ac:picMkLst>
            <pc:docMk/>
            <pc:sldMk cId="2298483275" sldId="257"/>
            <ac:picMk id="13" creationId="{00000000-0000-0000-0000-000000000000}"/>
          </ac:picMkLst>
        </pc:picChg>
        <pc:picChg chg="del">
          <ac:chgData name="Laura Oathout" userId="6ff55ba14486fe89" providerId="LiveId" clId="{A82C4AC9-8EA2-4119-B6A9-942CA2FB2A4C}" dt="2022-07-08T14:50:18.441" v="53"/>
          <ac:picMkLst>
            <pc:docMk/>
            <pc:sldMk cId="2298483275" sldId="257"/>
            <ac:picMk id="23" creationId="{00000000-0000-0000-0000-000000000000}"/>
          </ac:picMkLst>
        </pc:picChg>
        <pc:picChg chg="del">
          <ac:chgData name="Laura Oathout" userId="6ff55ba14486fe89" providerId="LiveId" clId="{A82C4AC9-8EA2-4119-B6A9-942CA2FB2A4C}" dt="2022-07-08T14:50:18.437" v="49"/>
          <ac:picMkLst>
            <pc:docMk/>
            <pc:sldMk cId="2298483275" sldId="257"/>
            <ac:picMk id="24" creationId="{00000000-0000-0000-0000-000000000000}"/>
          </ac:picMkLst>
        </pc:picChg>
        <pc:picChg chg="del">
          <ac:chgData name="Laura Oathout" userId="6ff55ba14486fe89" providerId="LiveId" clId="{A82C4AC9-8EA2-4119-B6A9-942CA2FB2A4C}" dt="2022-07-08T14:50:18.432" v="43"/>
          <ac:picMkLst>
            <pc:docMk/>
            <pc:sldMk cId="2298483275" sldId="257"/>
            <ac:picMk id="34" creationId="{00000000-0000-0000-0000-000000000000}"/>
          </ac:picMkLst>
        </pc:picChg>
      </pc:sldChg>
      <pc:sldChg chg="delSp mod setBg">
        <pc:chgData name="Laura Oathout" userId="6ff55ba14486fe89" providerId="LiveId" clId="{A82C4AC9-8EA2-4119-B6A9-942CA2FB2A4C}" dt="2022-07-08T14:50:18.627" v="139"/>
        <pc:sldMkLst>
          <pc:docMk/>
          <pc:sldMk cId="3243106403" sldId="258"/>
        </pc:sldMkLst>
        <pc:spChg chg="del">
          <ac:chgData name="Laura Oathout" userId="6ff55ba14486fe89" providerId="LiveId" clId="{A82C4AC9-8EA2-4119-B6A9-942CA2FB2A4C}" dt="2022-07-08T14:50:18.584" v="119"/>
          <ac:spMkLst>
            <pc:docMk/>
            <pc:sldMk cId="3243106403" sldId="258"/>
            <ac:spMk id="6" creationId="{00000000-0000-0000-0000-000000000000}"/>
          </ac:spMkLst>
        </pc:spChg>
        <pc:spChg chg="del">
          <ac:chgData name="Laura Oathout" userId="6ff55ba14486fe89" providerId="LiveId" clId="{A82C4AC9-8EA2-4119-B6A9-942CA2FB2A4C}" dt="2022-07-08T14:50:18.591" v="129"/>
          <ac:spMkLst>
            <pc:docMk/>
            <pc:sldMk cId="3243106403" sldId="258"/>
            <ac:spMk id="31" creationId="{00000000-0000-0000-0000-000000000000}"/>
          </ac:spMkLst>
        </pc:spChg>
        <pc:grpChg chg="del">
          <ac:chgData name="Laura Oathout" userId="6ff55ba14486fe89" providerId="LiveId" clId="{A82C4AC9-8EA2-4119-B6A9-942CA2FB2A4C}" dt="2022-07-08T14:50:18.596" v="135"/>
          <ac:grpSpMkLst>
            <pc:docMk/>
            <pc:sldMk cId="3243106403" sldId="258"/>
            <ac:grpSpMk id="20" creationId="{00000000-0000-0000-0000-000000000000}"/>
          </ac:grpSpMkLst>
        </pc:grpChg>
        <pc:picChg chg="del">
          <ac:chgData name="Laura Oathout" userId="6ff55ba14486fe89" providerId="LiveId" clId="{A82C4AC9-8EA2-4119-B6A9-942CA2FB2A4C}" dt="2022-07-08T14:50:18.586" v="121"/>
          <ac:picMkLst>
            <pc:docMk/>
            <pc:sldMk cId="3243106403" sldId="258"/>
            <ac:picMk id="2" creationId="{00000000-0000-0000-0000-000000000000}"/>
          </ac:picMkLst>
        </pc:picChg>
        <pc:picChg chg="del">
          <ac:chgData name="Laura Oathout" userId="6ff55ba14486fe89" providerId="LiveId" clId="{A82C4AC9-8EA2-4119-B6A9-942CA2FB2A4C}" dt="2022-07-08T14:50:18.591" v="127"/>
          <ac:picMkLst>
            <pc:docMk/>
            <pc:sldMk cId="3243106403" sldId="258"/>
            <ac:picMk id="3" creationId="{00000000-0000-0000-0000-000000000000}"/>
          </ac:picMkLst>
        </pc:picChg>
        <pc:picChg chg="del">
          <ac:chgData name="Laura Oathout" userId="6ff55ba14486fe89" providerId="LiveId" clId="{A82C4AC9-8EA2-4119-B6A9-942CA2FB2A4C}" dt="2022-07-08T14:50:18.589" v="125"/>
          <ac:picMkLst>
            <pc:docMk/>
            <pc:sldMk cId="3243106403" sldId="258"/>
            <ac:picMk id="10" creationId="{00000000-0000-0000-0000-000000000000}"/>
          </ac:picMkLst>
        </pc:picChg>
        <pc:picChg chg="del">
          <ac:chgData name="Laura Oathout" userId="6ff55ba14486fe89" providerId="LiveId" clId="{A82C4AC9-8EA2-4119-B6A9-942CA2FB2A4C}" dt="2022-07-08T14:50:18.587" v="123"/>
          <ac:picMkLst>
            <pc:docMk/>
            <pc:sldMk cId="3243106403" sldId="258"/>
            <ac:picMk id="11" creationId="{00000000-0000-0000-0000-000000000000}"/>
          </ac:picMkLst>
        </pc:picChg>
        <pc:picChg chg="del">
          <ac:chgData name="Laura Oathout" userId="6ff55ba14486fe89" providerId="LiveId" clId="{A82C4AC9-8EA2-4119-B6A9-942CA2FB2A4C}" dt="2022-07-08T14:50:18.594" v="133"/>
          <ac:picMkLst>
            <pc:docMk/>
            <pc:sldMk cId="3243106403" sldId="258"/>
            <ac:picMk id="23" creationId="{00000000-0000-0000-0000-000000000000}"/>
          </ac:picMkLst>
        </pc:picChg>
        <pc:picChg chg="del">
          <ac:chgData name="Laura Oathout" userId="6ff55ba14486fe89" providerId="LiveId" clId="{A82C4AC9-8EA2-4119-B6A9-942CA2FB2A4C}" dt="2022-07-08T14:50:18.582" v="117"/>
          <ac:picMkLst>
            <pc:docMk/>
            <pc:sldMk cId="3243106403" sldId="258"/>
            <ac:picMk id="32" creationId="{00000000-0000-0000-0000-000000000000}"/>
          </ac:picMkLst>
        </pc:picChg>
        <pc:picChg chg="del">
          <ac:chgData name="Laura Oathout" userId="6ff55ba14486fe89" providerId="LiveId" clId="{A82C4AC9-8EA2-4119-B6A9-942CA2FB2A4C}" dt="2022-07-08T14:50:18.596" v="137"/>
          <ac:picMkLst>
            <pc:docMk/>
            <pc:sldMk cId="3243106403" sldId="258"/>
            <ac:picMk id="33" creationId="{00000000-0000-0000-0000-000000000000}"/>
          </ac:picMkLst>
        </pc:picChg>
        <pc:picChg chg="del">
          <ac:chgData name="Laura Oathout" userId="6ff55ba14486fe89" providerId="LiveId" clId="{A82C4AC9-8EA2-4119-B6A9-942CA2FB2A4C}" dt="2022-07-08T14:50:18.593" v="131"/>
          <ac:picMkLst>
            <pc:docMk/>
            <pc:sldMk cId="3243106403" sldId="258"/>
            <ac:picMk id="34" creationId="{00000000-0000-0000-0000-000000000000}"/>
          </ac:picMkLst>
        </pc:picChg>
      </pc:sldChg>
      <pc:sldChg chg="delSp mod setBg">
        <pc:chgData name="Laura Oathout" userId="6ff55ba14486fe89" providerId="LiveId" clId="{A82C4AC9-8EA2-4119-B6A9-942CA2FB2A4C}" dt="2022-07-08T14:50:19.395" v="567"/>
        <pc:sldMkLst>
          <pc:docMk/>
          <pc:sldMk cId="2803214241" sldId="261"/>
        </pc:sldMkLst>
        <pc:spChg chg="del">
          <ac:chgData name="Laura Oathout" userId="6ff55ba14486fe89" providerId="LiveId" clId="{A82C4AC9-8EA2-4119-B6A9-942CA2FB2A4C}" dt="2022-07-08T14:50:19.369" v="543"/>
          <ac:spMkLst>
            <pc:docMk/>
            <pc:sldMk cId="2803214241" sldId="261"/>
            <ac:spMk id="2" creationId="{00000000-0000-0000-0000-000000000000}"/>
          </ac:spMkLst>
        </pc:spChg>
        <pc:spChg chg="del">
          <ac:chgData name="Laura Oathout" userId="6ff55ba14486fe89" providerId="LiveId" clId="{A82C4AC9-8EA2-4119-B6A9-942CA2FB2A4C}" dt="2022-07-08T14:50:19.369" v="539"/>
          <ac:spMkLst>
            <pc:docMk/>
            <pc:sldMk cId="2803214241" sldId="261"/>
            <ac:spMk id="7" creationId="{00000000-0000-0000-0000-000000000000}"/>
          </ac:spMkLst>
        </pc:spChg>
        <pc:spChg chg="del">
          <ac:chgData name="Laura Oathout" userId="6ff55ba14486fe89" providerId="LiveId" clId="{A82C4AC9-8EA2-4119-B6A9-942CA2FB2A4C}" dt="2022-07-08T14:50:19.369" v="559"/>
          <ac:spMkLst>
            <pc:docMk/>
            <pc:sldMk cId="2803214241" sldId="261"/>
            <ac:spMk id="17" creationId="{00000000-0000-0000-0000-000000000000}"/>
          </ac:spMkLst>
        </pc:spChg>
        <pc:spChg chg="del">
          <ac:chgData name="Laura Oathout" userId="6ff55ba14486fe89" providerId="LiveId" clId="{A82C4AC9-8EA2-4119-B6A9-942CA2FB2A4C}" dt="2022-07-08T14:50:19.385" v="561"/>
          <ac:spMkLst>
            <pc:docMk/>
            <pc:sldMk cId="2803214241" sldId="261"/>
            <ac:spMk id="18" creationId="{00000000-0000-0000-0000-000000000000}"/>
          </ac:spMkLst>
        </pc:spChg>
        <pc:spChg chg="del">
          <ac:chgData name="Laura Oathout" userId="6ff55ba14486fe89" providerId="LiveId" clId="{A82C4AC9-8EA2-4119-B6A9-942CA2FB2A4C}" dt="2022-07-08T14:50:19.369" v="545"/>
          <ac:spMkLst>
            <pc:docMk/>
            <pc:sldMk cId="2803214241" sldId="261"/>
            <ac:spMk id="21" creationId="{00000000-0000-0000-0000-000000000000}"/>
          </ac:spMkLst>
        </pc:spChg>
        <pc:spChg chg="del">
          <ac:chgData name="Laura Oathout" userId="6ff55ba14486fe89" providerId="LiveId" clId="{A82C4AC9-8EA2-4119-B6A9-942CA2FB2A4C}" dt="2022-07-08T14:50:19.369" v="551"/>
          <ac:spMkLst>
            <pc:docMk/>
            <pc:sldMk cId="2803214241" sldId="261"/>
            <ac:spMk id="23" creationId="{00000000-0000-0000-0000-000000000000}"/>
          </ac:spMkLst>
        </pc:spChg>
        <pc:spChg chg="del">
          <ac:chgData name="Laura Oathout" userId="6ff55ba14486fe89" providerId="LiveId" clId="{A82C4AC9-8EA2-4119-B6A9-942CA2FB2A4C}" dt="2022-07-08T14:50:19.385" v="563"/>
          <ac:spMkLst>
            <pc:docMk/>
            <pc:sldMk cId="2803214241" sldId="261"/>
            <ac:spMk id="24" creationId="{00000000-0000-0000-0000-000000000000}"/>
          </ac:spMkLst>
        </pc:spChg>
        <pc:spChg chg="del">
          <ac:chgData name="Laura Oathout" userId="6ff55ba14486fe89" providerId="LiveId" clId="{A82C4AC9-8EA2-4119-B6A9-942CA2FB2A4C}" dt="2022-07-08T14:50:19.369" v="553"/>
          <ac:spMkLst>
            <pc:docMk/>
            <pc:sldMk cId="2803214241" sldId="261"/>
            <ac:spMk id="25" creationId="{00000000-0000-0000-0000-000000000000}"/>
          </ac:spMkLst>
        </pc:spChg>
        <pc:spChg chg="del">
          <ac:chgData name="Laura Oathout" userId="6ff55ba14486fe89" providerId="LiveId" clId="{A82C4AC9-8EA2-4119-B6A9-942CA2FB2A4C}" dt="2022-07-08T14:50:19.369" v="555"/>
          <ac:spMkLst>
            <pc:docMk/>
            <pc:sldMk cId="2803214241" sldId="261"/>
            <ac:spMk id="26" creationId="{00000000-0000-0000-0000-000000000000}"/>
          </ac:spMkLst>
        </pc:spChg>
        <pc:spChg chg="del">
          <ac:chgData name="Laura Oathout" userId="6ff55ba14486fe89" providerId="LiveId" clId="{A82C4AC9-8EA2-4119-B6A9-942CA2FB2A4C}" dt="2022-07-08T14:50:19.369" v="557"/>
          <ac:spMkLst>
            <pc:docMk/>
            <pc:sldMk cId="2803214241" sldId="261"/>
            <ac:spMk id="30" creationId="{00000000-0000-0000-0000-000000000000}"/>
          </ac:spMkLst>
        </pc:spChg>
        <pc:picChg chg="del">
          <ac:chgData name="Laura Oathout" userId="6ff55ba14486fe89" providerId="LiveId" clId="{A82C4AC9-8EA2-4119-B6A9-942CA2FB2A4C}" dt="2022-07-08T14:50:19.369" v="535"/>
          <ac:picMkLst>
            <pc:docMk/>
            <pc:sldMk cId="2803214241" sldId="261"/>
            <ac:picMk id="4" creationId="{00000000-0000-0000-0000-000000000000}"/>
          </ac:picMkLst>
        </pc:picChg>
        <pc:picChg chg="del">
          <ac:chgData name="Laura Oathout" userId="6ff55ba14486fe89" providerId="LiveId" clId="{A82C4AC9-8EA2-4119-B6A9-942CA2FB2A4C}" dt="2022-07-08T14:50:19.369" v="537"/>
          <ac:picMkLst>
            <pc:docMk/>
            <pc:sldMk cId="2803214241" sldId="261"/>
            <ac:picMk id="6" creationId="{00000000-0000-0000-0000-000000000000}"/>
          </ac:picMkLst>
        </pc:picChg>
        <pc:picChg chg="del">
          <ac:chgData name="Laura Oathout" userId="6ff55ba14486fe89" providerId="LiveId" clId="{A82C4AC9-8EA2-4119-B6A9-942CA2FB2A4C}" dt="2022-07-08T14:50:19.385" v="565"/>
          <ac:picMkLst>
            <pc:docMk/>
            <pc:sldMk cId="2803214241" sldId="261"/>
            <ac:picMk id="8" creationId="{00000000-0000-0000-0000-000000000000}"/>
          </ac:picMkLst>
        </pc:picChg>
        <pc:picChg chg="del">
          <ac:chgData name="Laura Oathout" userId="6ff55ba14486fe89" providerId="LiveId" clId="{A82C4AC9-8EA2-4119-B6A9-942CA2FB2A4C}" dt="2022-07-08T14:50:19.369" v="547"/>
          <ac:picMkLst>
            <pc:docMk/>
            <pc:sldMk cId="2803214241" sldId="261"/>
            <ac:picMk id="15" creationId="{00000000-0000-0000-0000-000000000000}"/>
          </ac:picMkLst>
        </pc:picChg>
        <pc:picChg chg="del">
          <ac:chgData name="Laura Oathout" userId="6ff55ba14486fe89" providerId="LiveId" clId="{A82C4AC9-8EA2-4119-B6A9-942CA2FB2A4C}" dt="2022-07-08T14:50:19.369" v="549"/>
          <ac:picMkLst>
            <pc:docMk/>
            <pc:sldMk cId="2803214241" sldId="261"/>
            <ac:picMk id="27" creationId="{00000000-0000-0000-0000-000000000000}"/>
          </ac:picMkLst>
        </pc:picChg>
        <pc:picChg chg="del">
          <ac:chgData name="Laura Oathout" userId="6ff55ba14486fe89" providerId="LiveId" clId="{A82C4AC9-8EA2-4119-B6A9-942CA2FB2A4C}" dt="2022-07-08T14:50:19.369" v="541"/>
          <ac:picMkLst>
            <pc:docMk/>
            <pc:sldMk cId="2803214241" sldId="261"/>
            <ac:picMk id="31" creationId="{00000000-0000-0000-0000-000000000000}"/>
          </ac:picMkLst>
        </pc:picChg>
      </pc:sldChg>
      <pc:sldChg chg="delSp mod setBg">
        <pc:chgData name="Laura Oathout" userId="6ff55ba14486fe89" providerId="LiveId" clId="{A82C4AC9-8EA2-4119-B6A9-942CA2FB2A4C}" dt="2022-07-08T14:50:18.575" v="115"/>
        <pc:sldMkLst>
          <pc:docMk/>
          <pc:sldMk cId="1940672284" sldId="262"/>
        </pc:sldMkLst>
        <pc:spChg chg="del">
          <ac:chgData name="Laura Oathout" userId="6ff55ba14486fe89" providerId="LiveId" clId="{A82C4AC9-8EA2-4119-B6A9-942CA2FB2A4C}" dt="2022-07-08T14:50:18.540" v="95"/>
          <ac:spMkLst>
            <pc:docMk/>
            <pc:sldMk cId="1940672284" sldId="262"/>
            <ac:spMk id="6" creationId="{00000000-0000-0000-0000-000000000000}"/>
          </ac:spMkLst>
        </pc:spChg>
        <pc:spChg chg="del">
          <ac:chgData name="Laura Oathout" userId="6ff55ba14486fe89" providerId="LiveId" clId="{A82C4AC9-8EA2-4119-B6A9-942CA2FB2A4C}" dt="2022-07-08T14:50:18.548" v="109"/>
          <ac:spMkLst>
            <pc:docMk/>
            <pc:sldMk cId="1940672284" sldId="262"/>
            <ac:spMk id="31" creationId="{00000000-0000-0000-0000-000000000000}"/>
          </ac:spMkLst>
        </pc:spChg>
        <pc:grpChg chg="del">
          <ac:chgData name="Laura Oathout" userId="6ff55ba14486fe89" providerId="LiveId" clId="{A82C4AC9-8EA2-4119-B6A9-942CA2FB2A4C}" dt="2022-07-08T14:50:18.542" v="103"/>
          <ac:grpSpMkLst>
            <pc:docMk/>
            <pc:sldMk cId="1940672284" sldId="262"/>
            <ac:grpSpMk id="20" creationId="{00000000-0000-0000-0000-000000000000}"/>
          </ac:grpSpMkLst>
        </pc:grpChg>
        <pc:picChg chg="del">
          <ac:chgData name="Laura Oathout" userId="6ff55ba14486fe89" providerId="LiveId" clId="{A82C4AC9-8EA2-4119-B6A9-942CA2FB2A4C}" dt="2022-07-08T14:50:18.542" v="97"/>
          <ac:picMkLst>
            <pc:docMk/>
            <pc:sldMk cId="1940672284" sldId="262"/>
            <ac:picMk id="2" creationId="{00000000-0000-0000-0000-000000000000}"/>
          </ac:picMkLst>
        </pc:picChg>
        <pc:picChg chg="del">
          <ac:chgData name="Laura Oathout" userId="6ff55ba14486fe89" providerId="LiveId" clId="{A82C4AC9-8EA2-4119-B6A9-942CA2FB2A4C}" dt="2022-07-08T14:50:18.542" v="107"/>
          <ac:picMkLst>
            <pc:docMk/>
            <pc:sldMk cId="1940672284" sldId="262"/>
            <ac:picMk id="3" creationId="{00000000-0000-0000-0000-000000000000}"/>
          </ac:picMkLst>
        </pc:picChg>
        <pc:picChg chg="del">
          <ac:chgData name="Laura Oathout" userId="6ff55ba14486fe89" providerId="LiveId" clId="{A82C4AC9-8EA2-4119-B6A9-942CA2FB2A4C}" dt="2022-07-08T14:50:18.542" v="105"/>
          <ac:picMkLst>
            <pc:docMk/>
            <pc:sldMk cId="1940672284" sldId="262"/>
            <ac:picMk id="10" creationId="{00000000-0000-0000-0000-000000000000}"/>
          </ac:picMkLst>
        </pc:picChg>
        <pc:picChg chg="del">
          <ac:chgData name="Laura Oathout" userId="6ff55ba14486fe89" providerId="LiveId" clId="{A82C4AC9-8EA2-4119-B6A9-942CA2FB2A4C}" dt="2022-07-08T14:50:18.542" v="99"/>
          <ac:picMkLst>
            <pc:docMk/>
            <pc:sldMk cId="1940672284" sldId="262"/>
            <ac:picMk id="11" creationId="{00000000-0000-0000-0000-000000000000}"/>
          </ac:picMkLst>
        </pc:picChg>
        <pc:picChg chg="del">
          <ac:chgData name="Laura Oathout" userId="6ff55ba14486fe89" providerId="LiveId" clId="{A82C4AC9-8EA2-4119-B6A9-942CA2FB2A4C}" dt="2022-07-08T14:50:18.550" v="113"/>
          <ac:picMkLst>
            <pc:docMk/>
            <pc:sldMk cId="1940672284" sldId="262"/>
            <ac:picMk id="13" creationId="{00000000-0000-0000-0000-000000000000}"/>
          </ac:picMkLst>
        </pc:picChg>
        <pc:picChg chg="del">
          <ac:chgData name="Laura Oathout" userId="6ff55ba14486fe89" providerId="LiveId" clId="{A82C4AC9-8EA2-4119-B6A9-942CA2FB2A4C}" dt="2022-07-08T14:50:18.549" v="111"/>
          <ac:picMkLst>
            <pc:docMk/>
            <pc:sldMk cId="1940672284" sldId="262"/>
            <ac:picMk id="16" creationId="{00000000-0000-0000-0000-000000000000}"/>
          </ac:picMkLst>
        </pc:picChg>
        <pc:picChg chg="del">
          <ac:chgData name="Laura Oathout" userId="6ff55ba14486fe89" providerId="LiveId" clId="{A82C4AC9-8EA2-4119-B6A9-942CA2FB2A4C}" dt="2022-07-08T14:50:18.542" v="101"/>
          <ac:picMkLst>
            <pc:docMk/>
            <pc:sldMk cId="1940672284" sldId="262"/>
            <ac:picMk id="23" creationId="{00000000-0000-0000-0000-000000000000}"/>
          </ac:picMkLst>
        </pc:picChg>
        <pc:picChg chg="del">
          <ac:chgData name="Laura Oathout" userId="6ff55ba14486fe89" providerId="LiveId" clId="{A82C4AC9-8EA2-4119-B6A9-942CA2FB2A4C}" dt="2022-07-08T14:50:18.537" v="93"/>
          <ac:picMkLst>
            <pc:docMk/>
            <pc:sldMk cId="1940672284" sldId="262"/>
            <ac:picMk id="24" creationId="{00000000-0000-0000-0000-000000000000}"/>
          </ac:picMkLst>
        </pc:picChg>
      </pc:sldChg>
      <pc:sldChg chg="delSp mod setBg">
        <pc:chgData name="Laura Oathout" userId="6ff55ba14486fe89" providerId="LiveId" clId="{A82C4AC9-8EA2-4119-B6A9-942CA2FB2A4C}" dt="2022-07-08T14:50:18.682" v="163"/>
        <pc:sldMkLst>
          <pc:docMk/>
          <pc:sldMk cId="2084085961" sldId="263"/>
        </pc:sldMkLst>
        <pc:spChg chg="del">
          <ac:chgData name="Laura Oathout" userId="6ff55ba14486fe89" providerId="LiveId" clId="{A82C4AC9-8EA2-4119-B6A9-942CA2FB2A4C}" dt="2022-07-08T14:50:18.639" v="143"/>
          <ac:spMkLst>
            <pc:docMk/>
            <pc:sldMk cId="2084085961" sldId="263"/>
            <ac:spMk id="6" creationId="{00000000-0000-0000-0000-000000000000}"/>
          </ac:spMkLst>
        </pc:spChg>
        <pc:spChg chg="del">
          <ac:chgData name="Laura Oathout" userId="6ff55ba14486fe89" providerId="LiveId" clId="{A82C4AC9-8EA2-4119-B6A9-942CA2FB2A4C}" dt="2022-07-08T14:50:18.653" v="157"/>
          <ac:spMkLst>
            <pc:docMk/>
            <pc:sldMk cId="2084085961" sldId="263"/>
            <ac:spMk id="31" creationId="{00000000-0000-0000-0000-000000000000}"/>
          </ac:spMkLst>
        </pc:spChg>
        <pc:grpChg chg="del">
          <ac:chgData name="Laura Oathout" userId="6ff55ba14486fe89" providerId="LiveId" clId="{A82C4AC9-8EA2-4119-B6A9-942CA2FB2A4C}" dt="2022-07-08T14:50:18.648" v="151"/>
          <ac:grpSpMkLst>
            <pc:docMk/>
            <pc:sldMk cId="2084085961" sldId="263"/>
            <ac:grpSpMk id="20" creationId="{00000000-0000-0000-0000-000000000000}"/>
          </ac:grpSpMkLst>
        </pc:grpChg>
        <pc:picChg chg="del">
          <ac:chgData name="Laura Oathout" userId="6ff55ba14486fe89" providerId="LiveId" clId="{A82C4AC9-8EA2-4119-B6A9-942CA2FB2A4C}" dt="2022-07-08T14:50:18.642" v="145"/>
          <ac:picMkLst>
            <pc:docMk/>
            <pc:sldMk cId="2084085961" sldId="263"/>
            <ac:picMk id="2" creationId="{00000000-0000-0000-0000-000000000000}"/>
          </ac:picMkLst>
        </pc:picChg>
        <pc:picChg chg="del">
          <ac:chgData name="Laura Oathout" userId="6ff55ba14486fe89" providerId="LiveId" clId="{A82C4AC9-8EA2-4119-B6A9-942CA2FB2A4C}" dt="2022-07-08T14:50:18.652" v="155"/>
          <ac:picMkLst>
            <pc:docMk/>
            <pc:sldMk cId="2084085961" sldId="263"/>
            <ac:picMk id="3" creationId="{00000000-0000-0000-0000-000000000000}"/>
          </ac:picMkLst>
        </pc:picChg>
        <pc:picChg chg="del">
          <ac:chgData name="Laura Oathout" userId="6ff55ba14486fe89" providerId="LiveId" clId="{A82C4AC9-8EA2-4119-B6A9-942CA2FB2A4C}" dt="2022-07-08T14:50:18.656" v="161"/>
          <ac:picMkLst>
            <pc:docMk/>
            <pc:sldMk cId="2084085961" sldId="263"/>
            <ac:picMk id="5" creationId="{00000000-0000-0000-0000-000000000000}"/>
          </ac:picMkLst>
        </pc:picChg>
        <pc:picChg chg="del">
          <ac:chgData name="Laura Oathout" userId="6ff55ba14486fe89" providerId="LiveId" clId="{A82C4AC9-8EA2-4119-B6A9-942CA2FB2A4C}" dt="2022-07-08T14:50:18.653" v="159"/>
          <ac:picMkLst>
            <pc:docMk/>
            <pc:sldMk cId="2084085961" sldId="263"/>
            <ac:picMk id="7" creationId="{00000000-0000-0000-0000-000000000000}"/>
          </ac:picMkLst>
        </pc:picChg>
        <pc:picChg chg="del">
          <ac:chgData name="Laura Oathout" userId="6ff55ba14486fe89" providerId="LiveId" clId="{A82C4AC9-8EA2-4119-B6A9-942CA2FB2A4C}" dt="2022-07-08T14:50:18.650" v="153"/>
          <ac:picMkLst>
            <pc:docMk/>
            <pc:sldMk cId="2084085961" sldId="263"/>
            <ac:picMk id="10" creationId="{00000000-0000-0000-0000-000000000000}"/>
          </ac:picMkLst>
        </pc:picChg>
        <pc:picChg chg="del">
          <ac:chgData name="Laura Oathout" userId="6ff55ba14486fe89" providerId="LiveId" clId="{A82C4AC9-8EA2-4119-B6A9-942CA2FB2A4C}" dt="2022-07-08T14:50:18.645" v="147"/>
          <ac:picMkLst>
            <pc:docMk/>
            <pc:sldMk cId="2084085961" sldId="263"/>
            <ac:picMk id="11" creationId="{00000000-0000-0000-0000-000000000000}"/>
          </ac:picMkLst>
        </pc:picChg>
        <pc:picChg chg="del">
          <ac:chgData name="Laura Oathout" userId="6ff55ba14486fe89" providerId="LiveId" clId="{A82C4AC9-8EA2-4119-B6A9-942CA2FB2A4C}" dt="2022-07-08T14:50:18.636" v="141"/>
          <ac:picMkLst>
            <pc:docMk/>
            <pc:sldMk cId="2084085961" sldId="263"/>
            <ac:picMk id="13" creationId="{00000000-0000-0000-0000-000000000000}"/>
          </ac:picMkLst>
        </pc:picChg>
        <pc:picChg chg="del">
          <ac:chgData name="Laura Oathout" userId="6ff55ba14486fe89" providerId="LiveId" clId="{A82C4AC9-8EA2-4119-B6A9-942CA2FB2A4C}" dt="2022-07-08T14:50:18.646" v="149"/>
          <ac:picMkLst>
            <pc:docMk/>
            <pc:sldMk cId="2084085961" sldId="263"/>
            <ac:picMk id="23" creationId="{00000000-0000-0000-0000-000000000000}"/>
          </ac:picMkLst>
        </pc:picChg>
      </pc:sldChg>
      <pc:sldChg chg="delSp mod setBg">
        <pc:chgData name="Laura Oathout" userId="6ff55ba14486fe89" providerId="LiveId" clId="{A82C4AC9-8EA2-4119-B6A9-942CA2FB2A4C}" dt="2022-07-08T14:50:18.736" v="185"/>
        <pc:sldMkLst>
          <pc:docMk/>
          <pc:sldMk cId="4237323375" sldId="264"/>
        </pc:sldMkLst>
        <pc:spChg chg="del">
          <ac:chgData name="Laura Oathout" userId="6ff55ba14486fe89" providerId="LiveId" clId="{A82C4AC9-8EA2-4119-B6A9-942CA2FB2A4C}" dt="2022-07-08T14:50:18.688" v="167"/>
          <ac:spMkLst>
            <pc:docMk/>
            <pc:sldMk cId="4237323375" sldId="264"/>
            <ac:spMk id="6" creationId="{00000000-0000-0000-0000-000000000000}"/>
          </ac:spMkLst>
        </pc:spChg>
        <pc:spChg chg="del">
          <ac:chgData name="Laura Oathout" userId="6ff55ba14486fe89" providerId="LiveId" clId="{A82C4AC9-8EA2-4119-B6A9-942CA2FB2A4C}" dt="2022-07-08T14:50:18.697" v="181"/>
          <ac:spMkLst>
            <pc:docMk/>
            <pc:sldMk cId="4237323375" sldId="264"/>
            <ac:spMk id="31" creationId="{00000000-0000-0000-0000-000000000000}"/>
          </ac:spMkLst>
        </pc:spChg>
        <pc:grpChg chg="del">
          <ac:chgData name="Laura Oathout" userId="6ff55ba14486fe89" providerId="LiveId" clId="{A82C4AC9-8EA2-4119-B6A9-942CA2FB2A4C}" dt="2022-07-08T14:50:18.696" v="175"/>
          <ac:grpSpMkLst>
            <pc:docMk/>
            <pc:sldMk cId="4237323375" sldId="264"/>
            <ac:grpSpMk id="20" creationId="{00000000-0000-0000-0000-000000000000}"/>
          </ac:grpSpMkLst>
        </pc:grpChg>
        <pc:picChg chg="del">
          <ac:chgData name="Laura Oathout" userId="6ff55ba14486fe89" providerId="LiveId" clId="{A82C4AC9-8EA2-4119-B6A9-942CA2FB2A4C}" dt="2022-07-08T14:50:18.688" v="169"/>
          <ac:picMkLst>
            <pc:docMk/>
            <pc:sldMk cId="4237323375" sldId="264"/>
            <ac:picMk id="2" creationId="{00000000-0000-0000-0000-000000000000}"/>
          </ac:picMkLst>
        </pc:picChg>
        <pc:picChg chg="del">
          <ac:chgData name="Laura Oathout" userId="6ff55ba14486fe89" providerId="LiveId" clId="{A82C4AC9-8EA2-4119-B6A9-942CA2FB2A4C}" dt="2022-07-08T14:50:18.697" v="179"/>
          <ac:picMkLst>
            <pc:docMk/>
            <pc:sldMk cId="4237323375" sldId="264"/>
            <ac:picMk id="3" creationId="{00000000-0000-0000-0000-000000000000}"/>
          </ac:picMkLst>
        </pc:picChg>
        <pc:picChg chg="del">
          <ac:chgData name="Laura Oathout" userId="6ff55ba14486fe89" providerId="LiveId" clId="{A82C4AC9-8EA2-4119-B6A9-942CA2FB2A4C}" dt="2022-07-08T14:50:18.703" v="183"/>
          <ac:picMkLst>
            <pc:docMk/>
            <pc:sldMk cId="4237323375" sldId="264"/>
            <ac:picMk id="4" creationId="{00000000-0000-0000-0000-000000000000}"/>
          </ac:picMkLst>
        </pc:picChg>
        <pc:picChg chg="del">
          <ac:chgData name="Laura Oathout" userId="6ff55ba14486fe89" providerId="LiveId" clId="{A82C4AC9-8EA2-4119-B6A9-942CA2FB2A4C}" dt="2022-07-08T14:50:18.697" v="177"/>
          <ac:picMkLst>
            <pc:docMk/>
            <pc:sldMk cId="4237323375" sldId="264"/>
            <ac:picMk id="10" creationId="{00000000-0000-0000-0000-000000000000}"/>
          </ac:picMkLst>
        </pc:picChg>
        <pc:picChg chg="del">
          <ac:chgData name="Laura Oathout" userId="6ff55ba14486fe89" providerId="LiveId" clId="{A82C4AC9-8EA2-4119-B6A9-942CA2FB2A4C}" dt="2022-07-08T14:50:18.688" v="171"/>
          <ac:picMkLst>
            <pc:docMk/>
            <pc:sldMk cId="4237323375" sldId="264"/>
            <ac:picMk id="11" creationId="{00000000-0000-0000-0000-000000000000}"/>
          </ac:picMkLst>
        </pc:picChg>
        <pc:picChg chg="del">
          <ac:chgData name="Laura Oathout" userId="6ff55ba14486fe89" providerId="LiveId" clId="{A82C4AC9-8EA2-4119-B6A9-942CA2FB2A4C}" dt="2022-07-08T14:50:18.695" v="173"/>
          <ac:picMkLst>
            <pc:docMk/>
            <pc:sldMk cId="4237323375" sldId="264"/>
            <ac:picMk id="23" creationId="{00000000-0000-0000-0000-000000000000}"/>
          </ac:picMkLst>
        </pc:picChg>
        <pc:picChg chg="del">
          <ac:chgData name="Laura Oathout" userId="6ff55ba14486fe89" providerId="LiveId" clId="{A82C4AC9-8EA2-4119-B6A9-942CA2FB2A4C}" dt="2022-07-08T14:50:18.688" v="165"/>
          <ac:picMkLst>
            <pc:docMk/>
            <pc:sldMk cId="4237323375" sldId="264"/>
            <ac:picMk id="35" creationId="{00000000-0000-0000-0000-000000000000}"/>
          </ac:picMkLst>
        </pc:picChg>
      </pc:sldChg>
      <pc:sldChg chg="delSp mod setBg">
        <pc:chgData name="Laura Oathout" userId="6ff55ba14486fe89" providerId="LiveId" clId="{A82C4AC9-8EA2-4119-B6A9-942CA2FB2A4C}" dt="2022-07-08T14:50:18.783" v="207"/>
        <pc:sldMkLst>
          <pc:docMk/>
          <pc:sldMk cId="357116177" sldId="265"/>
        </pc:sldMkLst>
        <pc:spChg chg="del">
          <ac:chgData name="Laura Oathout" userId="6ff55ba14486fe89" providerId="LiveId" clId="{A82C4AC9-8EA2-4119-B6A9-942CA2FB2A4C}" dt="2022-07-08T14:50:18.744" v="189"/>
          <ac:spMkLst>
            <pc:docMk/>
            <pc:sldMk cId="357116177" sldId="265"/>
            <ac:spMk id="6" creationId="{00000000-0000-0000-0000-000000000000}"/>
          </ac:spMkLst>
        </pc:spChg>
        <pc:spChg chg="del">
          <ac:chgData name="Laura Oathout" userId="6ff55ba14486fe89" providerId="LiveId" clId="{A82C4AC9-8EA2-4119-B6A9-942CA2FB2A4C}" dt="2022-07-08T14:50:18.755" v="203"/>
          <ac:spMkLst>
            <pc:docMk/>
            <pc:sldMk cId="357116177" sldId="265"/>
            <ac:spMk id="31" creationId="{00000000-0000-0000-0000-000000000000}"/>
          </ac:spMkLst>
        </pc:spChg>
        <pc:grpChg chg="del">
          <ac:chgData name="Laura Oathout" userId="6ff55ba14486fe89" providerId="LiveId" clId="{A82C4AC9-8EA2-4119-B6A9-942CA2FB2A4C}" dt="2022-07-08T14:50:18.750" v="197"/>
          <ac:grpSpMkLst>
            <pc:docMk/>
            <pc:sldMk cId="357116177" sldId="265"/>
            <ac:grpSpMk id="20" creationId="{00000000-0000-0000-0000-000000000000}"/>
          </ac:grpSpMkLst>
        </pc:grpChg>
        <pc:picChg chg="del">
          <ac:chgData name="Laura Oathout" userId="6ff55ba14486fe89" providerId="LiveId" clId="{A82C4AC9-8EA2-4119-B6A9-942CA2FB2A4C}" dt="2022-07-08T14:50:18.744" v="191"/>
          <ac:picMkLst>
            <pc:docMk/>
            <pc:sldMk cId="357116177" sldId="265"/>
            <ac:picMk id="2" creationId="{00000000-0000-0000-0000-000000000000}"/>
          </ac:picMkLst>
        </pc:picChg>
        <pc:picChg chg="del">
          <ac:chgData name="Laura Oathout" userId="6ff55ba14486fe89" providerId="LiveId" clId="{A82C4AC9-8EA2-4119-B6A9-942CA2FB2A4C}" dt="2022-07-08T14:50:18.752" v="201"/>
          <ac:picMkLst>
            <pc:docMk/>
            <pc:sldMk cId="357116177" sldId="265"/>
            <ac:picMk id="3" creationId="{00000000-0000-0000-0000-000000000000}"/>
          </ac:picMkLst>
        </pc:picChg>
        <pc:picChg chg="del">
          <ac:chgData name="Laura Oathout" userId="6ff55ba14486fe89" providerId="LiveId" clId="{A82C4AC9-8EA2-4119-B6A9-942CA2FB2A4C}" dt="2022-07-08T14:50:18.743" v="187"/>
          <ac:picMkLst>
            <pc:docMk/>
            <pc:sldMk cId="357116177" sldId="265"/>
            <ac:picMk id="5" creationId="{00000000-0000-0000-0000-000000000000}"/>
          </ac:picMkLst>
        </pc:picChg>
        <pc:picChg chg="del">
          <ac:chgData name="Laura Oathout" userId="6ff55ba14486fe89" providerId="LiveId" clId="{A82C4AC9-8EA2-4119-B6A9-942CA2FB2A4C}" dt="2022-07-08T14:50:18.756" v="205"/>
          <ac:picMkLst>
            <pc:docMk/>
            <pc:sldMk cId="357116177" sldId="265"/>
            <ac:picMk id="7" creationId="{00000000-0000-0000-0000-000000000000}"/>
          </ac:picMkLst>
        </pc:picChg>
        <pc:picChg chg="del">
          <ac:chgData name="Laura Oathout" userId="6ff55ba14486fe89" providerId="LiveId" clId="{A82C4AC9-8EA2-4119-B6A9-942CA2FB2A4C}" dt="2022-07-08T14:50:18.752" v="199"/>
          <ac:picMkLst>
            <pc:docMk/>
            <pc:sldMk cId="357116177" sldId="265"/>
            <ac:picMk id="10" creationId="{00000000-0000-0000-0000-000000000000}"/>
          </ac:picMkLst>
        </pc:picChg>
        <pc:picChg chg="del">
          <ac:chgData name="Laura Oathout" userId="6ff55ba14486fe89" providerId="LiveId" clId="{A82C4AC9-8EA2-4119-B6A9-942CA2FB2A4C}" dt="2022-07-08T14:50:18.748" v="193"/>
          <ac:picMkLst>
            <pc:docMk/>
            <pc:sldMk cId="357116177" sldId="265"/>
            <ac:picMk id="11" creationId="{00000000-0000-0000-0000-000000000000}"/>
          </ac:picMkLst>
        </pc:picChg>
        <pc:picChg chg="del">
          <ac:chgData name="Laura Oathout" userId="6ff55ba14486fe89" providerId="LiveId" clId="{A82C4AC9-8EA2-4119-B6A9-942CA2FB2A4C}" dt="2022-07-08T14:50:18.749" v="195"/>
          <ac:picMkLst>
            <pc:docMk/>
            <pc:sldMk cId="357116177" sldId="265"/>
            <ac:picMk id="23" creationId="{00000000-0000-0000-0000-000000000000}"/>
          </ac:picMkLst>
        </pc:picChg>
      </pc:sldChg>
      <pc:sldChg chg="delSp mod setBg">
        <pc:chgData name="Laura Oathout" userId="6ff55ba14486fe89" providerId="LiveId" clId="{A82C4AC9-8EA2-4119-B6A9-942CA2FB2A4C}" dt="2022-07-08T14:50:18.822" v="229"/>
        <pc:sldMkLst>
          <pc:docMk/>
          <pc:sldMk cId="4225322948" sldId="266"/>
        </pc:sldMkLst>
        <pc:spChg chg="del">
          <ac:chgData name="Laura Oathout" userId="6ff55ba14486fe89" providerId="LiveId" clId="{A82C4AC9-8EA2-4119-B6A9-942CA2FB2A4C}" dt="2022-07-08T14:50:18.793" v="211"/>
          <ac:spMkLst>
            <pc:docMk/>
            <pc:sldMk cId="4225322948" sldId="266"/>
            <ac:spMk id="6" creationId="{00000000-0000-0000-0000-000000000000}"/>
          </ac:spMkLst>
        </pc:spChg>
        <pc:spChg chg="del">
          <ac:chgData name="Laura Oathout" userId="6ff55ba14486fe89" providerId="LiveId" clId="{A82C4AC9-8EA2-4119-B6A9-942CA2FB2A4C}" dt="2022-07-08T14:50:18.801" v="225"/>
          <ac:spMkLst>
            <pc:docMk/>
            <pc:sldMk cId="4225322948" sldId="266"/>
            <ac:spMk id="31" creationId="{00000000-0000-0000-0000-000000000000}"/>
          </ac:spMkLst>
        </pc:spChg>
        <pc:grpChg chg="del">
          <ac:chgData name="Laura Oathout" userId="6ff55ba14486fe89" providerId="LiveId" clId="{A82C4AC9-8EA2-4119-B6A9-942CA2FB2A4C}" dt="2022-07-08T14:50:18.797" v="219"/>
          <ac:grpSpMkLst>
            <pc:docMk/>
            <pc:sldMk cId="4225322948" sldId="266"/>
            <ac:grpSpMk id="20" creationId="{00000000-0000-0000-0000-000000000000}"/>
          </ac:grpSpMkLst>
        </pc:grpChg>
        <pc:picChg chg="del">
          <ac:chgData name="Laura Oathout" userId="6ff55ba14486fe89" providerId="LiveId" clId="{A82C4AC9-8EA2-4119-B6A9-942CA2FB2A4C}" dt="2022-07-08T14:50:18.793" v="213"/>
          <ac:picMkLst>
            <pc:docMk/>
            <pc:sldMk cId="4225322948" sldId="266"/>
            <ac:picMk id="2" creationId="{00000000-0000-0000-0000-000000000000}"/>
          </ac:picMkLst>
        </pc:picChg>
        <pc:picChg chg="del">
          <ac:chgData name="Laura Oathout" userId="6ff55ba14486fe89" providerId="LiveId" clId="{A82C4AC9-8EA2-4119-B6A9-942CA2FB2A4C}" dt="2022-07-08T14:50:18.798" v="223"/>
          <ac:picMkLst>
            <pc:docMk/>
            <pc:sldMk cId="4225322948" sldId="266"/>
            <ac:picMk id="3" creationId="{00000000-0000-0000-0000-000000000000}"/>
          </ac:picMkLst>
        </pc:picChg>
        <pc:picChg chg="del">
          <ac:chgData name="Laura Oathout" userId="6ff55ba14486fe89" providerId="LiveId" clId="{A82C4AC9-8EA2-4119-B6A9-942CA2FB2A4C}" dt="2022-07-08T14:50:18.791" v="209"/>
          <ac:picMkLst>
            <pc:docMk/>
            <pc:sldMk cId="4225322948" sldId="266"/>
            <ac:picMk id="4" creationId="{00000000-0000-0000-0000-000000000000}"/>
          </ac:picMkLst>
        </pc:picChg>
        <pc:picChg chg="del">
          <ac:chgData name="Laura Oathout" userId="6ff55ba14486fe89" providerId="LiveId" clId="{A82C4AC9-8EA2-4119-B6A9-942CA2FB2A4C}" dt="2022-07-08T14:50:18.798" v="221"/>
          <ac:picMkLst>
            <pc:docMk/>
            <pc:sldMk cId="4225322948" sldId="266"/>
            <ac:picMk id="10" creationId="{00000000-0000-0000-0000-000000000000}"/>
          </ac:picMkLst>
        </pc:picChg>
        <pc:picChg chg="del">
          <ac:chgData name="Laura Oathout" userId="6ff55ba14486fe89" providerId="LiveId" clId="{A82C4AC9-8EA2-4119-B6A9-942CA2FB2A4C}" dt="2022-07-08T14:50:18.793" v="215"/>
          <ac:picMkLst>
            <pc:docMk/>
            <pc:sldMk cId="4225322948" sldId="266"/>
            <ac:picMk id="11" creationId="{00000000-0000-0000-0000-000000000000}"/>
          </ac:picMkLst>
        </pc:picChg>
        <pc:picChg chg="del">
          <ac:chgData name="Laura Oathout" userId="6ff55ba14486fe89" providerId="LiveId" clId="{A82C4AC9-8EA2-4119-B6A9-942CA2FB2A4C}" dt="2022-07-08T14:50:18.803" v="227"/>
          <ac:picMkLst>
            <pc:docMk/>
            <pc:sldMk cId="4225322948" sldId="266"/>
            <ac:picMk id="13" creationId="{00000000-0000-0000-0000-000000000000}"/>
          </ac:picMkLst>
        </pc:picChg>
        <pc:picChg chg="del">
          <ac:chgData name="Laura Oathout" userId="6ff55ba14486fe89" providerId="LiveId" clId="{A82C4AC9-8EA2-4119-B6A9-942CA2FB2A4C}" dt="2022-07-08T14:50:18.793" v="217"/>
          <ac:picMkLst>
            <pc:docMk/>
            <pc:sldMk cId="4225322948" sldId="266"/>
            <ac:picMk id="23" creationId="{00000000-0000-0000-0000-000000000000}"/>
          </ac:picMkLst>
        </pc:picChg>
      </pc:sldChg>
      <pc:sldChg chg="delSp mod setBg">
        <pc:chgData name="Laura Oathout" userId="6ff55ba14486fe89" providerId="LiveId" clId="{A82C4AC9-8EA2-4119-B6A9-942CA2FB2A4C}" dt="2022-07-08T14:50:18.842" v="251"/>
        <pc:sldMkLst>
          <pc:docMk/>
          <pc:sldMk cId="302498674" sldId="267"/>
        </pc:sldMkLst>
        <pc:spChg chg="del">
          <ac:chgData name="Laura Oathout" userId="6ff55ba14486fe89" providerId="LiveId" clId="{A82C4AC9-8EA2-4119-B6A9-942CA2FB2A4C}" dt="2022-07-08T14:50:18.822" v="233"/>
          <ac:spMkLst>
            <pc:docMk/>
            <pc:sldMk cId="302498674" sldId="267"/>
            <ac:spMk id="6" creationId="{00000000-0000-0000-0000-000000000000}"/>
          </ac:spMkLst>
        </pc:spChg>
        <pc:spChg chg="del">
          <ac:chgData name="Laura Oathout" userId="6ff55ba14486fe89" providerId="LiveId" clId="{A82C4AC9-8EA2-4119-B6A9-942CA2FB2A4C}" dt="2022-07-08T14:50:18.822" v="247"/>
          <ac:spMkLst>
            <pc:docMk/>
            <pc:sldMk cId="302498674" sldId="267"/>
            <ac:spMk id="31" creationId="{00000000-0000-0000-0000-000000000000}"/>
          </ac:spMkLst>
        </pc:spChg>
        <pc:grpChg chg="del">
          <ac:chgData name="Laura Oathout" userId="6ff55ba14486fe89" providerId="LiveId" clId="{A82C4AC9-8EA2-4119-B6A9-942CA2FB2A4C}" dt="2022-07-08T14:50:18.822" v="241"/>
          <ac:grpSpMkLst>
            <pc:docMk/>
            <pc:sldMk cId="302498674" sldId="267"/>
            <ac:grpSpMk id="20" creationId="{00000000-0000-0000-0000-000000000000}"/>
          </ac:grpSpMkLst>
        </pc:grpChg>
        <pc:picChg chg="del">
          <ac:chgData name="Laura Oathout" userId="6ff55ba14486fe89" providerId="LiveId" clId="{A82C4AC9-8EA2-4119-B6A9-942CA2FB2A4C}" dt="2022-07-08T14:50:18.822" v="235"/>
          <ac:picMkLst>
            <pc:docMk/>
            <pc:sldMk cId="302498674" sldId="267"/>
            <ac:picMk id="2" creationId="{00000000-0000-0000-0000-000000000000}"/>
          </ac:picMkLst>
        </pc:picChg>
        <pc:picChg chg="del">
          <ac:chgData name="Laura Oathout" userId="6ff55ba14486fe89" providerId="LiveId" clId="{A82C4AC9-8EA2-4119-B6A9-942CA2FB2A4C}" dt="2022-07-08T14:50:18.822" v="245"/>
          <ac:picMkLst>
            <pc:docMk/>
            <pc:sldMk cId="302498674" sldId="267"/>
            <ac:picMk id="3" creationId="{00000000-0000-0000-0000-000000000000}"/>
          </ac:picMkLst>
        </pc:picChg>
        <pc:picChg chg="del">
          <ac:chgData name="Laura Oathout" userId="6ff55ba14486fe89" providerId="LiveId" clId="{A82C4AC9-8EA2-4119-B6A9-942CA2FB2A4C}" dt="2022-07-08T14:50:18.822" v="249"/>
          <ac:picMkLst>
            <pc:docMk/>
            <pc:sldMk cId="302498674" sldId="267"/>
            <ac:picMk id="5" creationId="{00000000-0000-0000-0000-000000000000}"/>
          </ac:picMkLst>
        </pc:picChg>
        <pc:picChg chg="del">
          <ac:chgData name="Laura Oathout" userId="6ff55ba14486fe89" providerId="LiveId" clId="{A82C4AC9-8EA2-4119-B6A9-942CA2FB2A4C}" dt="2022-07-08T14:50:18.822" v="243"/>
          <ac:picMkLst>
            <pc:docMk/>
            <pc:sldMk cId="302498674" sldId="267"/>
            <ac:picMk id="10" creationId="{00000000-0000-0000-0000-000000000000}"/>
          </ac:picMkLst>
        </pc:picChg>
        <pc:picChg chg="del">
          <ac:chgData name="Laura Oathout" userId="6ff55ba14486fe89" providerId="LiveId" clId="{A82C4AC9-8EA2-4119-B6A9-942CA2FB2A4C}" dt="2022-07-08T14:50:18.822" v="237"/>
          <ac:picMkLst>
            <pc:docMk/>
            <pc:sldMk cId="302498674" sldId="267"/>
            <ac:picMk id="11" creationId="{00000000-0000-0000-0000-000000000000}"/>
          </ac:picMkLst>
        </pc:picChg>
        <pc:picChg chg="del">
          <ac:chgData name="Laura Oathout" userId="6ff55ba14486fe89" providerId="LiveId" clId="{A82C4AC9-8EA2-4119-B6A9-942CA2FB2A4C}" dt="2022-07-08T14:50:18.822" v="231"/>
          <ac:picMkLst>
            <pc:docMk/>
            <pc:sldMk cId="302498674" sldId="267"/>
            <ac:picMk id="16" creationId="{00000000-0000-0000-0000-000000000000}"/>
          </ac:picMkLst>
        </pc:picChg>
        <pc:picChg chg="del">
          <ac:chgData name="Laura Oathout" userId="6ff55ba14486fe89" providerId="LiveId" clId="{A82C4AC9-8EA2-4119-B6A9-942CA2FB2A4C}" dt="2022-07-08T14:50:18.822" v="239"/>
          <ac:picMkLst>
            <pc:docMk/>
            <pc:sldMk cId="302498674" sldId="267"/>
            <ac:picMk id="23" creationId="{00000000-0000-0000-0000-000000000000}"/>
          </ac:picMkLst>
        </pc:picChg>
      </pc:sldChg>
      <pc:sldChg chg="delSp mod setBg">
        <pc:chgData name="Laura Oathout" userId="6ff55ba14486fe89" providerId="LiveId" clId="{A82C4AC9-8EA2-4119-B6A9-942CA2FB2A4C}" dt="2022-07-08T14:50:18.868" v="273"/>
        <pc:sldMkLst>
          <pc:docMk/>
          <pc:sldMk cId="1484276421" sldId="268"/>
        </pc:sldMkLst>
        <pc:spChg chg="del">
          <ac:chgData name="Laura Oathout" userId="6ff55ba14486fe89" providerId="LiveId" clId="{A82C4AC9-8EA2-4119-B6A9-942CA2FB2A4C}" dt="2022-07-08T14:50:18.842" v="255"/>
          <ac:spMkLst>
            <pc:docMk/>
            <pc:sldMk cId="1484276421" sldId="268"/>
            <ac:spMk id="6" creationId="{00000000-0000-0000-0000-000000000000}"/>
          </ac:spMkLst>
        </pc:spChg>
        <pc:spChg chg="del">
          <ac:chgData name="Laura Oathout" userId="6ff55ba14486fe89" providerId="LiveId" clId="{A82C4AC9-8EA2-4119-B6A9-942CA2FB2A4C}" dt="2022-07-08T14:50:18.857" v="269"/>
          <ac:spMkLst>
            <pc:docMk/>
            <pc:sldMk cId="1484276421" sldId="268"/>
            <ac:spMk id="31" creationId="{00000000-0000-0000-0000-000000000000}"/>
          </ac:spMkLst>
        </pc:spChg>
        <pc:grpChg chg="del">
          <ac:chgData name="Laura Oathout" userId="6ff55ba14486fe89" providerId="LiveId" clId="{A82C4AC9-8EA2-4119-B6A9-942CA2FB2A4C}" dt="2022-07-08T14:50:18.857" v="263"/>
          <ac:grpSpMkLst>
            <pc:docMk/>
            <pc:sldMk cId="1484276421" sldId="268"/>
            <ac:grpSpMk id="20" creationId="{00000000-0000-0000-0000-000000000000}"/>
          </ac:grpSpMkLst>
        </pc:grpChg>
        <pc:picChg chg="del">
          <ac:chgData name="Laura Oathout" userId="6ff55ba14486fe89" providerId="LiveId" clId="{A82C4AC9-8EA2-4119-B6A9-942CA2FB2A4C}" dt="2022-07-08T14:50:18.842" v="257"/>
          <ac:picMkLst>
            <pc:docMk/>
            <pc:sldMk cId="1484276421" sldId="268"/>
            <ac:picMk id="2" creationId="{00000000-0000-0000-0000-000000000000}"/>
          </ac:picMkLst>
        </pc:picChg>
        <pc:picChg chg="del">
          <ac:chgData name="Laura Oathout" userId="6ff55ba14486fe89" providerId="LiveId" clId="{A82C4AC9-8EA2-4119-B6A9-942CA2FB2A4C}" dt="2022-07-08T14:50:18.857" v="267"/>
          <ac:picMkLst>
            <pc:docMk/>
            <pc:sldMk cId="1484276421" sldId="268"/>
            <ac:picMk id="3" creationId="{00000000-0000-0000-0000-000000000000}"/>
          </ac:picMkLst>
        </pc:picChg>
        <pc:picChg chg="del">
          <ac:chgData name="Laura Oathout" userId="6ff55ba14486fe89" providerId="LiveId" clId="{A82C4AC9-8EA2-4119-B6A9-942CA2FB2A4C}" dt="2022-07-08T14:50:18.857" v="271"/>
          <ac:picMkLst>
            <pc:docMk/>
            <pc:sldMk cId="1484276421" sldId="268"/>
            <ac:picMk id="4" creationId="{00000000-0000-0000-0000-000000000000}"/>
          </ac:picMkLst>
        </pc:picChg>
        <pc:picChg chg="del">
          <ac:chgData name="Laura Oathout" userId="6ff55ba14486fe89" providerId="LiveId" clId="{A82C4AC9-8EA2-4119-B6A9-942CA2FB2A4C}" dt="2022-07-08T14:50:18.857" v="265"/>
          <ac:picMkLst>
            <pc:docMk/>
            <pc:sldMk cId="1484276421" sldId="268"/>
            <ac:picMk id="10" creationId="{00000000-0000-0000-0000-000000000000}"/>
          </ac:picMkLst>
        </pc:picChg>
        <pc:picChg chg="del">
          <ac:chgData name="Laura Oathout" userId="6ff55ba14486fe89" providerId="LiveId" clId="{A82C4AC9-8EA2-4119-B6A9-942CA2FB2A4C}" dt="2022-07-08T14:50:18.842" v="259"/>
          <ac:picMkLst>
            <pc:docMk/>
            <pc:sldMk cId="1484276421" sldId="268"/>
            <ac:picMk id="11" creationId="{00000000-0000-0000-0000-000000000000}"/>
          </ac:picMkLst>
        </pc:picChg>
        <pc:picChg chg="del">
          <ac:chgData name="Laura Oathout" userId="6ff55ba14486fe89" providerId="LiveId" clId="{A82C4AC9-8EA2-4119-B6A9-942CA2FB2A4C}" dt="2022-07-08T14:50:18.842" v="253"/>
          <ac:picMkLst>
            <pc:docMk/>
            <pc:sldMk cId="1484276421" sldId="268"/>
            <ac:picMk id="13" creationId="{00000000-0000-0000-0000-000000000000}"/>
          </ac:picMkLst>
        </pc:picChg>
        <pc:picChg chg="del">
          <ac:chgData name="Laura Oathout" userId="6ff55ba14486fe89" providerId="LiveId" clId="{A82C4AC9-8EA2-4119-B6A9-942CA2FB2A4C}" dt="2022-07-08T14:50:18.842" v="261"/>
          <ac:picMkLst>
            <pc:docMk/>
            <pc:sldMk cId="1484276421" sldId="268"/>
            <ac:picMk id="23" creationId="{00000000-0000-0000-0000-000000000000}"/>
          </ac:picMkLst>
        </pc:picChg>
      </pc:sldChg>
      <pc:sldChg chg="delSp mod setBg">
        <pc:chgData name="Laura Oathout" userId="6ff55ba14486fe89" providerId="LiveId" clId="{A82C4AC9-8EA2-4119-B6A9-942CA2FB2A4C}" dt="2022-07-08T14:50:18.903" v="297"/>
        <pc:sldMkLst>
          <pc:docMk/>
          <pc:sldMk cId="2322658013" sldId="269"/>
        </pc:sldMkLst>
        <pc:spChg chg="del">
          <ac:chgData name="Laura Oathout" userId="6ff55ba14486fe89" providerId="LiveId" clId="{A82C4AC9-8EA2-4119-B6A9-942CA2FB2A4C}" dt="2022-07-08T14:50:18.885" v="277"/>
          <ac:spMkLst>
            <pc:docMk/>
            <pc:sldMk cId="2322658013" sldId="269"/>
            <ac:spMk id="6" creationId="{00000000-0000-0000-0000-000000000000}"/>
          </ac:spMkLst>
        </pc:spChg>
        <pc:spChg chg="del">
          <ac:chgData name="Laura Oathout" userId="6ff55ba14486fe89" providerId="LiveId" clId="{A82C4AC9-8EA2-4119-B6A9-942CA2FB2A4C}" dt="2022-07-08T14:50:18.885" v="291"/>
          <ac:spMkLst>
            <pc:docMk/>
            <pc:sldMk cId="2322658013" sldId="269"/>
            <ac:spMk id="31" creationId="{00000000-0000-0000-0000-000000000000}"/>
          </ac:spMkLst>
        </pc:spChg>
        <pc:grpChg chg="del">
          <ac:chgData name="Laura Oathout" userId="6ff55ba14486fe89" providerId="LiveId" clId="{A82C4AC9-8EA2-4119-B6A9-942CA2FB2A4C}" dt="2022-07-08T14:50:18.885" v="285"/>
          <ac:grpSpMkLst>
            <pc:docMk/>
            <pc:sldMk cId="2322658013" sldId="269"/>
            <ac:grpSpMk id="20" creationId="{00000000-0000-0000-0000-000000000000}"/>
          </ac:grpSpMkLst>
        </pc:grpChg>
        <pc:picChg chg="del">
          <ac:chgData name="Laura Oathout" userId="6ff55ba14486fe89" providerId="LiveId" clId="{A82C4AC9-8EA2-4119-B6A9-942CA2FB2A4C}" dt="2022-07-08T14:50:18.885" v="279"/>
          <ac:picMkLst>
            <pc:docMk/>
            <pc:sldMk cId="2322658013" sldId="269"/>
            <ac:picMk id="2" creationId="{00000000-0000-0000-0000-000000000000}"/>
          </ac:picMkLst>
        </pc:picChg>
        <pc:picChg chg="del">
          <ac:chgData name="Laura Oathout" userId="6ff55ba14486fe89" providerId="LiveId" clId="{A82C4AC9-8EA2-4119-B6A9-942CA2FB2A4C}" dt="2022-07-08T14:50:18.885" v="289"/>
          <ac:picMkLst>
            <pc:docMk/>
            <pc:sldMk cId="2322658013" sldId="269"/>
            <ac:picMk id="3" creationId="{00000000-0000-0000-0000-000000000000}"/>
          </ac:picMkLst>
        </pc:picChg>
        <pc:picChg chg="del">
          <ac:chgData name="Laura Oathout" userId="6ff55ba14486fe89" providerId="LiveId" clId="{A82C4AC9-8EA2-4119-B6A9-942CA2FB2A4C}" dt="2022-07-08T14:50:18.885" v="287"/>
          <ac:picMkLst>
            <pc:docMk/>
            <pc:sldMk cId="2322658013" sldId="269"/>
            <ac:picMk id="10" creationId="{00000000-0000-0000-0000-000000000000}"/>
          </ac:picMkLst>
        </pc:picChg>
        <pc:picChg chg="del">
          <ac:chgData name="Laura Oathout" userId="6ff55ba14486fe89" providerId="LiveId" clId="{A82C4AC9-8EA2-4119-B6A9-942CA2FB2A4C}" dt="2022-07-08T14:50:18.885" v="281"/>
          <ac:picMkLst>
            <pc:docMk/>
            <pc:sldMk cId="2322658013" sldId="269"/>
            <ac:picMk id="11" creationId="{00000000-0000-0000-0000-000000000000}"/>
          </ac:picMkLst>
        </pc:picChg>
        <pc:picChg chg="del">
          <ac:chgData name="Laura Oathout" userId="6ff55ba14486fe89" providerId="LiveId" clId="{A82C4AC9-8EA2-4119-B6A9-942CA2FB2A4C}" dt="2022-07-08T14:50:18.885" v="293"/>
          <ac:picMkLst>
            <pc:docMk/>
            <pc:sldMk cId="2322658013" sldId="269"/>
            <ac:picMk id="16" creationId="{00000000-0000-0000-0000-000000000000}"/>
          </ac:picMkLst>
        </pc:picChg>
        <pc:picChg chg="del">
          <ac:chgData name="Laura Oathout" userId="6ff55ba14486fe89" providerId="LiveId" clId="{A82C4AC9-8EA2-4119-B6A9-942CA2FB2A4C}" dt="2022-07-08T14:50:18.885" v="283"/>
          <ac:picMkLst>
            <pc:docMk/>
            <pc:sldMk cId="2322658013" sldId="269"/>
            <ac:picMk id="23" creationId="{00000000-0000-0000-0000-000000000000}"/>
          </ac:picMkLst>
        </pc:picChg>
        <pc:picChg chg="del">
          <ac:chgData name="Laura Oathout" userId="6ff55ba14486fe89" providerId="LiveId" clId="{A82C4AC9-8EA2-4119-B6A9-942CA2FB2A4C}" dt="2022-07-08T14:50:18.868" v="275"/>
          <ac:picMkLst>
            <pc:docMk/>
            <pc:sldMk cId="2322658013" sldId="269"/>
            <ac:picMk id="24" creationId="{00000000-0000-0000-0000-000000000000}"/>
          </ac:picMkLst>
        </pc:picChg>
        <pc:picChg chg="del">
          <ac:chgData name="Laura Oathout" userId="6ff55ba14486fe89" providerId="LiveId" clId="{A82C4AC9-8EA2-4119-B6A9-942CA2FB2A4C}" dt="2022-07-08T14:50:18.885" v="295"/>
          <ac:picMkLst>
            <pc:docMk/>
            <pc:sldMk cId="2322658013" sldId="269"/>
            <ac:picMk id="32" creationId="{00000000-0000-0000-0000-000000000000}"/>
          </ac:picMkLst>
        </pc:picChg>
      </pc:sldChg>
      <pc:sldChg chg="setBg">
        <pc:chgData name="Laura Oathout" userId="6ff55ba14486fe89" providerId="LiveId" clId="{A82C4AC9-8EA2-4119-B6A9-942CA2FB2A4C}" dt="2022-07-08T14:50:18.421" v="41"/>
        <pc:sldMkLst>
          <pc:docMk/>
          <pc:sldMk cId="2311885982" sldId="270"/>
        </pc:sldMkLst>
      </pc:sldChg>
      <pc:sldChg chg="setBg">
        <pc:chgData name="Laura Oathout" userId="6ff55ba14486fe89" providerId="LiveId" clId="{A82C4AC9-8EA2-4119-B6A9-942CA2FB2A4C}" dt="2022-07-08T14:50:18.910" v="299"/>
        <pc:sldMkLst>
          <pc:docMk/>
          <pc:sldMk cId="2852453875" sldId="271"/>
        </pc:sldMkLst>
      </pc:sldChg>
      <pc:sldChg chg="delSp mod setBg">
        <pc:chgData name="Laura Oathout" userId="6ff55ba14486fe89" providerId="LiveId" clId="{A82C4AC9-8EA2-4119-B6A9-942CA2FB2A4C}" dt="2022-07-08T14:50:18.963" v="321"/>
        <pc:sldMkLst>
          <pc:docMk/>
          <pc:sldMk cId="4281116816" sldId="272"/>
        </pc:sldMkLst>
        <pc:spChg chg="del">
          <ac:chgData name="Laura Oathout" userId="6ff55ba14486fe89" providerId="LiveId" clId="{A82C4AC9-8EA2-4119-B6A9-942CA2FB2A4C}" dt="2022-07-08T14:50:18.930" v="303"/>
          <ac:spMkLst>
            <pc:docMk/>
            <pc:sldMk cId="4281116816" sldId="272"/>
            <ac:spMk id="6" creationId="{00000000-0000-0000-0000-000000000000}"/>
          </ac:spMkLst>
        </pc:spChg>
        <pc:spChg chg="del">
          <ac:chgData name="Laura Oathout" userId="6ff55ba14486fe89" providerId="LiveId" clId="{A82C4AC9-8EA2-4119-B6A9-942CA2FB2A4C}" dt="2022-07-08T14:50:18.937" v="317"/>
          <ac:spMkLst>
            <pc:docMk/>
            <pc:sldMk cId="4281116816" sldId="272"/>
            <ac:spMk id="31" creationId="{00000000-0000-0000-0000-000000000000}"/>
          </ac:spMkLst>
        </pc:spChg>
        <pc:grpChg chg="del">
          <ac:chgData name="Laura Oathout" userId="6ff55ba14486fe89" providerId="LiveId" clId="{A82C4AC9-8EA2-4119-B6A9-942CA2FB2A4C}" dt="2022-07-08T14:50:18.936" v="311"/>
          <ac:grpSpMkLst>
            <pc:docMk/>
            <pc:sldMk cId="4281116816" sldId="272"/>
            <ac:grpSpMk id="20" creationId="{00000000-0000-0000-0000-000000000000}"/>
          </ac:grpSpMkLst>
        </pc:grpChg>
        <pc:picChg chg="del">
          <ac:chgData name="Laura Oathout" userId="6ff55ba14486fe89" providerId="LiveId" clId="{A82C4AC9-8EA2-4119-B6A9-942CA2FB2A4C}" dt="2022-07-08T14:50:18.937" v="315"/>
          <ac:picMkLst>
            <pc:docMk/>
            <pc:sldMk cId="4281116816" sldId="272"/>
            <ac:picMk id="3" creationId="{00000000-0000-0000-0000-000000000000}"/>
          </ac:picMkLst>
        </pc:picChg>
        <pc:picChg chg="del">
          <ac:chgData name="Laura Oathout" userId="6ff55ba14486fe89" providerId="LiveId" clId="{A82C4AC9-8EA2-4119-B6A9-942CA2FB2A4C}" dt="2022-07-08T14:50:18.925" v="301"/>
          <ac:picMkLst>
            <pc:docMk/>
            <pc:sldMk cId="4281116816" sldId="272"/>
            <ac:picMk id="4" creationId="{00000000-0000-0000-0000-000000000000}"/>
          </ac:picMkLst>
        </pc:picChg>
        <pc:picChg chg="del">
          <ac:chgData name="Laura Oathout" userId="6ff55ba14486fe89" providerId="LiveId" clId="{A82C4AC9-8EA2-4119-B6A9-942CA2FB2A4C}" dt="2022-07-08T14:50:18.937" v="319"/>
          <ac:picMkLst>
            <pc:docMk/>
            <pc:sldMk cId="4281116816" sldId="272"/>
            <ac:picMk id="7" creationId="{00000000-0000-0000-0000-000000000000}"/>
          </ac:picMkLst>
        </pc:picChg>
        <pc:picChg chg="del">
          <ac:chgData name="Laura Oathout" userId="6ff55ba14486fe89" providerId="LiveId" clId="{A82C4AC9-8EA2-4119-B6A9-942CA2FB2A4C}" dt="2022-07-08T14:50:18.937" v="313"/>
          <ac:picMkLst>
            <pc:docMk/>
            <pc:sldMk cId="4281116816" sldId="272"/>
            <ac:picMk id="10" creationId="{00000000-0000-0000-0000-000000000000}"/>
          </ac:picMkLst>
        </pc:picChg>
        <pc:picChg chg="del">
          <ac:chgData name="Laura Oathout" userId="6ff55ba14486fe89" providerId="LiveId" clId="{A82C4AC9-8EA2-4119-B6A9-942CA2FB2A4C}" dt="2022-07-08T14:50:18.930" v="305"/>
          <ac:picMkLst>
            <pc:docMk/>
            <pc:sldMk cId="4281116816" sldId="272"/>
            <ac:picMk id="11" creationId="{00000000-0000-0000-0000-000000000000}"/>
          </ac:picMkLst>
        </pc:picChg>
        <pc:picChg chg="del">
          <ac:chgData name="Laura Oathout" userId="6ff55ba14486fe89" providerId="LiveId" clId="{A82C4AC9-8EA2-4119-B6A9-942CA2FB2A4C}" dt="2022-07-08T14:50:18.930" v="307"/>
          <ac:picMkLst>
            <pc:docMk/>
            <pc:sldMk cId="4281116816" sldId="272"/>
            <ac:picMk id="16" creationId="{00000000-0000-0000-0000-000000000000}"/>
          </ac:picMkLst>
        </pc:picChg>
        <pc:picChg chg="del">
          <ac:chgData name="Laura Oathout" userId="6ff55ba14486fe89" providerId="LiveId" clId="{A82C4AC9-8EA2-4119-B6A9-942CA2FB2A4C}" dt="2022-07-08T14:50:18.935" v="309"/>
          <ac:picMkLst>
            <pc:docMk/>
            <pc:sldMk cId="4281116816" sldId="272"/>
            <ac:picMk id="23" creationId="{00000000-0000-0000-0000-000000000000}"/>
          </ac:picMkLst>
        </pc:picChg>
      </pc:sldChg>
      <pc:sldChg chg="delSp mod setBg">
        <pc:chgData name="Laura Oathout" userId="6ff55ba14486fe89" providerId="LiveId" clId="{A82C4AC9-8EA2-4119-B6A9-942CA2FB2A4C}" dt="2022-07-08T14:50:19.002" v="345"/>
        <pc:sldMkLst>
          <pc:docMk/>
          <pc:sldMk cId="3856480256" sldId="273"/>
        </pc:sldMkLst>
        <pc:spChg chg="del">
          <ac:chgData name="Laura Oathout" userId="6ff55ba14486fe89" providerId="LiveId" clId="{A82C4AC9-8EA2-4119-B6A9-942CA2FB2A4C}" dt="2022-07-08T14:50:18.969" v="325"/>
          <ac:spMkLst>
            <pc:docMk/>
            <pc:sldMk cId="3856480256" sldId="273"/>
            <ac:spMk id="6" creationId="{00000000-0000-0000-0000-000000000000}"/>
          </ac:spMkLst>
        </pc:spChg>
        <pc:spChg chg="del">
          <ac:chgData name="Laura Oathout" userId="6ff55ba14486fe89" providerId="LiveId" clId="{A82C4AC9-8EA2-4119-B6A9-942CA2FB2A4C}" dt="2022-07-08T14:50:18.979" v="341"/>
          <ac:spMkLst>
            <pc:docMk/>
            <pc:sldMk cId="3856480256" sldId="273"/>
            <ac:spMk id="36" creationId="{00000000-0000-0000-0000-000000000000}"/>
          </ac:spMkLst>
        </pc:spChg>
        <pc:grpChg chg="del">
          <ac:chgData name="Laura Oathout" userId="6ff55ba14486fe89" providerId="LiveId" clId="{A82C4AC9-8EA2-4119-B6A9-942CA2FB2A4C}" dt="2022-07-08T14:50:18.971" v="331"/>
          <ac:grpSpMkLst>
            <pc:docMk/>
            <pc:sldMk cId="3856480256" sldId="273"/>
            <ac:grpSpMk id="20" creationId="{00000000-0000-0000-0000-000000000000}"/>
          </ac:grpSpMkLst>
        </pc:grpChg>
        <pc:picChg chg="del">
          <ac:chgData name="Laura Oathout" userId="6ff55ba14486fe89" providerId="LiveId" clId="{A82C4AC9-8EA2-4119-B6A9-942CA2FB2A4C}" dt="2022-07-08T14:50:18.975" v="335"/>
          <ac:picMkLst>
            <pc:docMk/>
            <pc:sldMk cId="3856480256" sldId="273"/>
            <ac:picMk id="3" creationId="{00000000-0000-0000-0000-000000000000}"/>
          </ac:picMkLst>
        </pc:picChg>
        <pc:picChg chg="del">
          <ac:chgData name="Laura Oathout" userId="6ff55ba14486fe89" providerId="LiveId" clId="{A82C4AC9-8EA2-4119-B6A9-942CA2FB2A4C}" dt="2022-07-08T14:50:18.976" v="339"/>
          <ac:picMkLst>
            <pc:docMk/>
            <pc:sldMk cId="3856480256" sldId="273"/>
            <ac:picMk id="4" creationId="{00000000-0000-0000-0000-000000000000}"/>
          </ac:picMkLst>
        </pc:picChg>
        <pc:picChg chg="del">
          <ac:chgData name="Laura Oathout" userId="6ff55ba14486fe89" providerId="LiveId" clId="{A82C4AC9-8EA2-4119-B6A9-942CA2FB2A4C}" dt="2022-07-08T14:50:18.973" v="333"/>
          <ac:picMkLst>
            <pc:docMk/>
            <pc:sldMk cId="3856480256" sldId="273"/>
            <ac:picMk id="10" creationId="{00000000-0000-0000-0000-000000000000}"/>
          </ac:picMkLst>
        </pc:picChg>
        <pc:picChg chg="del">
          <ac:chgData name="Laura Oathout" userId="6ff55ba14486fe89" providerId="LiveId" clId="{A82C4AC9-8EA2-4119-B6A9-942CA2FB2A4C}" dt="2022-07-08T14:50:18.971" v="327"/>
          <ac:picMkLst>
            <pc:docMk/>
            <pc:sldMk cId="3856480256" sldId="273"/>
            <ac:picMk id="11" creationId="{00000000-0000-0000-0000-000000000000}"/>
          </ac:picMkLst>
        </pc:picChg>
        <pc:picChg chg="del">
          <ac:chgData name="Laura Oathout" userId="6ff55ba14486fe89" providerId="LiveId" clId="{A82C4AC9-8EA2-4119-B6A9-942CA2FB2A4C}" dt="2022-07-08T14:50:18.976" v="337"/>
          <ac:picMkLst>
            <pc:docMk/>
            <pc:sldMk cId="3856480256" sldId="273"/>
            <ac:picMk id="16" creationId="{00000000-0000-0000-0000-000000000000}"/>
          </ac:picMkLst>
        </pc:picChg>
        <pc:picChg chg="del">
          <ac:chgData name="Laura Oathout" userId="6ff55ba14486fe89" providerId="LiveId" clId="{A82C4AC9-8EA2-4119-B6A9-942CA2FB2A4C}" dt="2022-07-08T14:50:18.971" v="329"/>
          <ac:picMkLst>
            <pc:docMk/>
            <pc:sldMk cId="3856480256" sldId="273"/>
            <ac:picMk id="23" creationId="{00000000-0000-0000-0000-000000000000}"/>
          </ac:picMkLst>
        </pc:picChg>
        <pc:picChg chg="del">
          <ac:chgData name="Laura Oathout" userId="6ff55ba14486fe89" providerId="LiveId" clId="{A82C4AC9-8EA2-4119-B6A9-942CA2FB2A4C}" dt="2022-07-08T14:50:18.979" v="343"/>
          <ac:picMkLst>
            <pc:docMk/>
            <pc:sldMk cId="3856480256" sldId="273"/>
            <ac:picMk id="24" creationId="{00000000-0000-0000-0000-000000000000}"/>
          </ac:picMkLst>
        </pc:picChg>
        <pc:picChg chg="del">
          <ac:chgData name="Laura Oathout" userId="6ff55ba14486fe89" providerId="LiveId" clId="{A82C4AC9-8EA2-4119-B6A9-942CA2FB2A4C}" dt="2022-07-08T14:50:18.966" v="323"/>
          <ac:picMkLst>
            <pc:docMk/>
            <pc:sldMk cId="3856480256" sldId="273"/>
            <ac:picMk id="35" creationId="{00000000-0000-0000-0000-000000000000}"/>
          </ac:picMkLst>
        </pc:picChg>
      </pc:sldChg>
      <pc:sldChg chg="delSp mod setBg">
        <pc:chgData name="Laura Oathout" userId="6ff55ba14486fe89" providerId="LiveId" clId="{A82C4AC9-8EA2-4119-B6A9-942CA2FB2A4C}" dt="2022-07-08T14:50:19.042" v="367"/>
        <pc:sldMkLst>
          <pc:docMk/>
          <pc:sldMk cId="2391490996" sldId="274"/>
        </pc:sldMkLst>
        <pc:spChg chg="del">
          <ac:chgData name="Laura Oathout" userId="6ff55ba14486fe89" providerId="LiveId" clId="{A82C4AC9-8EA2-4119-B6A9-942CA2FB2A4C}" dt="2022-07-08T14:50:19.008" v="349"/>
          <ac:spMkLst>
            <pc:docMk/>
            <pc:sldMk cId="2391490996" sldId="274"/>
            <ac:spMk id="6" creationId="{00000000-0000-0000-0000-000000000000}"/>
          </ac:spMkLst>
        </pc:spChg>
        <pc:spChg chg="del">
          <ac:chgData name="Laura Oathout" userId="6ff55ba14486fe89" providerId="LiveId" clId="{A82C4AC9-8EA2-4119-B6A9-942CA2FB2A4C}" dt="2022-07-08T14:50:19.008" v="365"/>
          <ac:spMkLst>
            <pc:docMk/>
            <pc:sldMk cId="2391490996" sldId="274"/>
            <ac:spMk id="34" creationId="{00000000-0000-0000-0000-000000000000}"/>
          </ac:spMkLst>
        </pc:spChg>
        <pc:grpChg chg="del">
          <ac:chgData name="Laura Oathout" userId="6ff55ba14486fe89" providerId="LiveId" clId="{A82C4AC9-8EA2-4119-B6A9-942CA2FB2A4C}" dt="2022-07-08T14:50:19.008" v="355"/>
          <ac:grpSpMkLst>
            <pc:docMk/>
            <pc:sldMk cId="2391490996" sldId="274"/>
            <ac:grpSpMk id="20" creationId="{00000000-0000-0000-0000-000000000000}"/>
          </ac:grpSpMkLst>
        </pc:grpChg>
        <pc:picChg chg="del">
          <ac:chgData name="Laura Oathout" userId="6ff55ba14486fe89" providerId="LiveId" clId="{A82C4AC9-8EA2-4119-B6A9-942CA2FB2A4C}" dt="2022-07-08T14:50:19.008" v="359"/>
          <ac:picMkLst>
            <pc:docMk/>
            <pc:sldMk cId="2391490996" sldId="274"/>
            <ac:picMk id="3" creationId="{00000000-0000-0000-0000-000000000000}"/>
          </ac:picMkLst>
        </pc:picChg>
        <pc:picChg chg="del">
          <ac:chgData name="Laura Oathout" userId="6ff55ba14486fe89" providerId="LiveId" clId="{A82C4AC9-8EA2-4119-B6A9-942CA2FB2A4C}" dt="2022-07-08T14:50:19.008" v="363"/>
          <ac:picMkLst>
            <pc:docMk/>
            <pc:sldMk cId="2391490996" sldId="274"/>
            <ac:picMk id="4" creationId="{00000000-0000-0000-0000-000000000000}"/>
          </ac:picMkLst>
        </pc:picChg>
        <pc:picChg chg="del">
          <ac:chgData name="Laura Oathout" userId="6ff55ba14486fe89" providerId="LiveId" clId="{A82C4AC9-8EA2-4119-B6A9-942CA2FB2A4C}" dt="2022-07-08T14:50:19.008" v="361"/>
          <ac:picMkLst>
            <pc:docMk/>
            <pc:sldMk cId="2391490996" sldId="274"/>
            <ac:picMk id="5" creationId="{00000000-0000-0000-0000-000000000000}"/>
          </ac:picMkLst>
        </pc:picChg>
        <pc:picChg chg="del">
          <ac:chgData name="Laura Oathout" userId="6ff55ba14486fe89" providerId="LiveId" clId="{A82C4AC9-8EA2-4119-B6A9-942CA2FB2A4C}" dt="2022-07-08T14:50:19.008" v="357"/>
          <ac:picMkLst>
            <pc:docMk/>
            <pc:sldMk cId="2391490996" sldId="274"/>
            <ac:picMk id="10" creationId="{00000000-0000-0000-0000-000000000000}"/>
          </ac:picMkLst>
        </pc:picChg>
        <pc:picChg chg="del">
          <ac:chgData name="Laura Oathout" userId="6ff55ba14486fe89" providerId="LiveId" clId="{A82C4AC9-8EA2-4119-B6A9-942CA2FB2A4C}" dt="2022-07-08T14:50:19.008" v="351"/>
          <ac:picMkLst>
            <pc:docMk/>
            <pc:sldMk cId="2391490996" sldId="274"/>
            <ac:picMk id="11" creationId="{00000000-0000-0000-0000-000000000000}"/>
          </ac:picMkLst>
        </pc:picChg>
        <pc:picChg chg="del">
          <ac:chgData name="Laura Oathout" userId="6ff55ba14486fe89" providerId="LiveId" clId="{A82C4AC9-8EA2-4119-B6A9-942CA2FB2A4C}" dt="2022-07-08T14:50:19.008" v="353"/>
          <ac:picMkLst>
            <pc:docMk/>
            <pc:sldMk cId="2391490996" sldId="274"/>
            <ac:picMk id="23" creationId="{00000000-0000-0000-0000-000000000000}"/>
          </ac:picMkLst>
        </pc:picChg>
        <pc:picChg chg="del">
          <ac:chgData name="Laura Oathout" userId="6ff55ba14486fe89" providerId="LiveId" clId="{A82C4AC9-8EA2-4119-B6A9-942CA2FB2A4C}" dt="2022-07-08T14:50:19.004" v="347"/>
          <ac:picMkLst>
            <pc:docMk/>
            <pc:sldMk cId="2391490996" sldId="274"/>
            <ac:picMk id="33" creationId="{00000000-0000-0000-0000-000000000000}"/>
          </ac:picMkLst>
        </pc:picChg>
      </pc:sldChg>
      <pc:sldChg chg="delSp mod setBg">
        <pc:chgData name="Laura Oathout" userId="6ff55ba14486fe89" providerId="LiveId" clId="{A82C4AC9-8EA2-4119-B6A9-942CA2FB2A4C}" dt="2022-07-08T14:50:19.094" v="389"/>
        <pc:sldMkLst>
          <pc:docMk/>
          <pc:sldMk cId="832910795" sldId="275"/>
        </pc:sldMkLst>
        <pc:spChg chg="del">
          <ac:chgData name="Laura Oathout" userId="6ff55ba14486fe89" providerId="LiveId" clId="{A82C4AC9-8EA2-4119-B6A9-942CA2FB2A4C}" dt="2022-07-08T14:50:19.052" v="371"/>
          <ac:spMkLst>
            <pc:docMk/>
            <pc:sldMk cId="832910795" sldId="275"/>
            <ac:spMk id="6" creationId="{00000000-0000-0000-0000-000000000000}"/>
          </ac:spMkLst>
        </pc:spChg>
        <pc:spChg chg="del">
          <ac:chgData name="Laura Oathout" userId="6ff55ba14486fe89" providerId="LiveId" clId="{A82C4AC9-8EA2-4119-B6A9-942CA2FB2A4C}" dt="2022-07-08T14:50:19.063" v="385"/>
          <ac:spMkLst>
            <pc:docMk/>
            <pc:sldMk cId="832910795" sldId="275"/>
            <ac:spMk id="37" creationId="{00000000-0000-0000-0000-000000000000}"/>
          </ac:spMkLst>
        </pc:spChg>
        <pc:grpChg chg="del">
          <ac:chgData name="Laura Oathout" userId="6ff55ba14486fe89" providerId="LiveId" clId="{A82C4AC9-8EA2-4119-B6A9-942CA2FB2A4C}" dt="2022-07-08T14:50:19.055" v="377"/>
          <ac:grpSpMkLst>
            <pc:docMk/>
            <pc:sldMk cId="832910795" sldId="275"/>
            <ac:grpSpMk id="20" creationId="{00000000-0000-0000-0000-000000000000}"/>
          </ac:grpSpMkLst>
        </pc:grpChg>
        <pc:picChg chg="del">
          <ac:chgData name="Laura Oathout" userId="6ff55ba14486fe89" providerId="LiveId" clId="{A82C4AC9-8EA2-4119-B6A9-942CA2FB2A4C}" dt="2022-07-08T14:50:19.062" v="381"/>
          <ac:picMkLst>
            <pc:docMk/>
            <pc:sldMk cId="832910795" sldId="275"/>
            <ac:picMk id="3" creationId="{00000000-0000-0000-0000-000000000000}"/>
          </ac:picMkLst>
        </pc:picChg>
        <pc:picChg chg="del">
          <ac:chgData name="Laura Oathout" userId="6ff55ba14486fe89" providerId="LiveId" clId="{A82C4AC9-8EA2-4119-B6A9-942CA2FB2A4C}" dt="2022-07-08T14:50:19.063" v="383"/>
          <ac:picMkLst>
            <pc:docMk/>
            <pc:sldMk cId="832910795" sldId="275"/>
            <ac:picMk id="4" creationId="{00000000-0000-0000-0000-000000000000}"/>
          </ac:picMkLst>
        </pc:picChg>
        <pc:picChg chg="del">
          <ac:chgData name="Laura Oathout" userId="6ff55ba14486fe89" providerId="LiveId" clId="{A82C4AC9-8EA2-4119-B6A9-942CA2FB2A4C}" dt="2022-07-08T14:50:19.063" v="387"/>
          <ac:picMkLst>
            <pc:docMk/>
            <pc:sldMk cId="832910795" sldId="275"/>
            <ac:picMk id="5" creationId="{00000000-0000-0000-0000-000000000000}"/>
          </ac:picMkLst>
        </pc:picChg>
        <pc:picChg chg="del">
          <ac:chgData name="Laura Oathout" userId="6ff55ba14486fe89" providerId="LiveId" clId="{A82C4AC9-8EA2-4119-B6A9-942CA2FB2A4C}" dt="2022-07-08T14:50:19.060" v="379"/>
          <ac:picMkLst>
            <pc:docMk/>
            <pc:sldMk cId="832910795" sldId="275"/>
            <ac:picMk id="10" creationId="{00000000-0000-0000-0000-000000000000}"/>
          </ac:picMkLst>
        </pc:picChg>
        <pc:picChg chg="del">
          <ac:chgData name="Laura Oathout" userId="6ff55ba14486fe89" providerId="LiveId" clId="{A82C4AC9-8EA2-4119-B6A9-942CA2FB2A4C}" dt="2022-07-08T14:50:19.052" v="373"/>
          <ac:picMkLst>
            <pc:docMk/>
            <pc:sldMk cId="832910795" sldId="275"/>
            <ac:picMk id="11" creationId="{00000000-0000-0000-0000-000000000000}"/>
          </ac:picMkLst>
        </pc:picChg>
        <pc:picChg chg="del">
          <ac:chgData name="Laura Oathout" userId="6ff55ba14486fe89" providerId="LiveId" clId="{A82C4AC9-8EA2-4119-B6A9-942CA2FB2A4C}" dt="2022-07-08T14:50:19.055" v="375"/>
          <ac:picMkLst>
            <pc:docMk/>
            <pc:sldMk cId="832910795" sldId="275"/>
            <ac:picMk id="23" creationId="{00000000-0000-0000-0000-000000000000}"/>
          </ac:picMkLst>
        </pc:picChg>
        <pc:picChg chg="del">
          <ac:chgData name="Laura Oathout" userId="6ff55ba14486fe89" providerId="LiveId" clId="{A82C4AC9-8EA2-4119-B6A9-942CA2FB2A4C}" dt="2022-07-08T14:50:19.049" v="369"/>
          <ac:picMkLst>
            <pc:docMk/>
            <pc:sldMk cId="832910795" sldId="275"/>
            <ac:picMk id="36" creationId="{00000000-0000-0000-0000-000000000000}"/>
          </ac:picMkLst>
        </pc:picChg>
      </pc:sldChg>
      <pc:sldChg chg="delSp mod setBg">
        <pc:chgData name="Laura Oathout" userId="6ff55ba14486fe89" providerId="LiveId" clId="{A82C4AC9-8EA2-4119-B6A9-942CA2FB2A4C}" dt="2022-07-08T14:50:19.138" v="411"/>
        <pc:sldMkLst>
          <pc:docMk/>
          <pc:sldMk cId="347811875" sldId="276"/>
        </pc:sldMkLst>
        <pc:spChg chg="del">
          <ac:chgData name="Laura Oathout" userId="6ff55ba14486fe89" providerId="LiveId" clId="{A82C4AC9-8EA2-4119-B6A9-942CA2FB2A4C}" dt="2022-07-08T14:50:19.094" v="393"/>
          <ac:spMkLst>
            <pc:docMk/>
            <pc:sldMk cId="347811875" sldId="276"/>
            <ac:spMk id="6" creationId="{00000000-0000-0000-0000-000000000000}"/>
          </ac:spMkLst>
        </pc:spChg>
        <pc:spChg chg="del">
          <ac:chgData name="Laura Oathout" userId="6ff55ba14486fe89" providerId="LiveId" clId="{A82C4AC9-8EA2-4119-B6A9-942CA2FB2A4C}" dt="2022-07-08T14:50:19.110" v="409"/>
          <ac:spMkLst>
            <pc:docMk/>
            <pc:sldMk cId="347811875" sldId="276"/>
            <ac:spMk id="33" creationId="{00000000-0000-0000-0000-000000000000}"/>
          </ac:spMkLst>
        </pc:spChg>
        <pc:grpChg chg="del">
          <ac:chgData name="Laura Oathout" userId="6ff55ba14486fe89" providerId="LiveId" clId="{A82C4AC9-8EA2-4119-B6A9-942CA2FB2A4C}" dt="2022-07-08T14:50:19.104" v="399"/>
          <ac:grpSpMkLst>
            <pc:docMk/>
            <pc:sldMk cId="347811875" sldId="276"/>
            <ac:grpSpMk id="20" creationId="{00000000-0000-0000-0000-000000000000}"/>
          </ac:grpSpMkLst>
        </pc:grpChg>
        <pc:picChg chg="del">
          <ac:chgData name="Laura Oathout" userId="6ff55ba14486fe89" providerId="LiveId" clId="{A82C4AC9-8EA2-4119-B6A9-942CA2FB2A4C}" dt="2022-07-08T14:50:19.104" v="403"/>
          <ac:picMkLst>
            <pc:docMk/>
            <pc:sldMk cId="347811875" sldId="276"/>
            <ac:picMk id="3" creationId="{00000000-0000-0000-0000-000000000000}"/>
          </ac:picMkLst>
        </pc:picChg>
        <pc:picChg chg="del">
          <ac:chgData name="Laura Oathout" userId="6ff55ba14486fe89" providerId="LiveId" clId="{A82C4AC9-8EA2-4119-B6A9-942CA2FB2A4C}" dt="2022-07-08T14:50:19.104" v="401"/>
          <ac:picMkLst>
            <pc:docMk/>
            <pc:sldMk cId="347811875" sldId="276"/>
            <ac:picMk id="10" creationId="{00000000-0000-0000-0000-000000000000}"/>
          </ac:picMkLst>
        </pc:picChg>
        <pc:picChg chg="del">
          <ac:chgData name="Laura Oathout" userId="6ff55ba14486fe89" providerId="LiveId" clId="{A82C4AC9-8EA2-4119-B6A9-942CA2FB2A4C}" dt="2022-07-08T14:50:19.094" v="395"/>
          <ac:picMkLst>
            <pc:docMk/>
            <pc:sldMk cId="347811875" sldId="276"/>
            <ac:picMk id="11" creationId="{00000000-0000-0000-0000-000000000000}"/>
          </ac:picMkLst>
        </pc:picChg>
        <pc:picChg chg="del">
          <ac:chgData name="Laura Oathout" userId="6ff55ba14486fe89" providerId="LiveId" clId="{A82C4AC9-8EA2-4119-B6A9-942CA2FB2A4C}" dt="2022-07-08T14:50:19.104" v="405"/>
          <ac:picMkLst>
            <pc:docMk/>
            <pc:sldMk cId="347811875" sldId="276"/>
            <ac:picMk id="16" creationId="{00000000-0000-0000-0000-000000000000}"/>
          </ac:picMkLst>
        </pc:picChg>
        <pc:picChg chg="del">
          <ac:chgData name="Laura Oathout" userId="6ff55ba14486fe89" providerId="LiveId" clId="{A82C4AC9-8EA2-4119-B6A9-942CA2FB2A4C}" dt="2022-07-08T14:50:19.094" v="397"/>
          <ac:picMkLst>
            <pc:docMk/>
            <pc:sldMk cId="347811875" sldId="276"/>
            <ac:picMk id="23" creationId="{00000000-0000-0000-0000-000000000000}"/>
          </ac:picMkLst>
        </pc:picChg>
        <pc:picChg chg="del">
          <ac:chgData name="Laura Oathout" userId="6ff55ba14486fe89" providerId="LiveId" clId="{A82C4AC9-8EA2-4119-B6A9-942CA2FB2A4C}" dt="2022-07-08T14:50:19.104" v="407"/>
          <ac:picMkLst>
            <pc:docMk/>
            <pc:sldMk cId="347811875" sldId="276"/>
            <ac:picMk id="24" creationId="{00000000-0000-0000-0000-000000000000}"/>
          </ac:picMkLst>
        </pc:picChg>
        <pc:picChg chg="del">
          <ac:chgData name="Laura Oathout" userId="6ff55ba14486fe89" providerId="LiveId" clId="{A82C4AC9-8EA2-4119-B6A9-942CA2FB2A4C}" dt="2022-07-08T14:50:19.094" v="391"/>
          <ac:picMkLst>
            <pc:docMk/>
            <pc:sldMk cId="347811875" sldId="276"/>
            <ac:picMk id="32" creationId="{00000000-0000-0000-0000-000000000000}"/>
          </ac:picMkLst>
        </pc:picChg>
      </pc:sldChg>
      <pc:sldChg chg="delSp mod setBg">
        <pc:chgData name="Laura Oathout" userId="6ff55ba14486fe89" providerId="LiveId" clId="{A82C4AC9-8EA2-4119-B6A9-942CA2FB2A4C}" dt="2022-07-08T14:50:19.194" v="431"/>
        <pc:sldMkLst>
          <pc:docMk/>
          <pc:sldMk cId="3512083717" sldId="277"/>
        </pc:sldMkLst>
        <pc:spChg chg="del">
          <ac:chgData name="Laura Oathout" userId="6ff55ba14486fe89" providerId="LiveId" clId="{A82C4AC9-8EA2-4119-B6A9-942CA2FB2A4C}" dt="2022-07-08T14:50:19.150" v="415"/>
          <ac:spMkLst>
            <pc:docMk/>
            <pc:sldMk cId="3512083717" sldId="277"/>
            <ac:spMk id="6" creationId="{00000000-0000-0000-0000-000000000000}"/>
          </ac:spMkLst>
        </pc:spChg>
        <pc:spChg chg="del">
          <ac:chgData name="Laura Oathout" userId="6ff55ba14486fe89" providerId="LiveId" clId="{A82C4AC9-8EA2-4119-B6A9-942CA2FB2A4C}" dt="2022-07-08T14:50:19.166" v="429"/>
          <ac:spMkLst>
            <pc:docMk/>
            <pc:sldMk cId="3512083717" sldId="277"/>
            <ac:spMk id="33" creationId="{00000000-0000-0000-0000-000000000000}"/>
          </ac:spMkLst>
        </pc:spChg>
        <pc:grpChg chg="del">
          <ac:chgData name="Laura Oathout" userId="6ff55ba14486fe89" providerId="LiveId" clId="{A82C4AC9-8EA2-4119-B6A9-942CA2FB2A4C}" dt="2022-07-08T14:50:19.156" v="421"/>
          <ac:grpSpMkLst>
            <pc:docMk/>
            <pc:sldMk cId="3512083717" sldId="277"/>
            <ac:grpSpMk id="20" creationId="{00000000-0000-0000-0000-000000000000}"/>
          </ac:grpSpMkLst>
        </pc:grpChg>
        <pc:picChg chg="del">
          <ac:chgData name="Laura Oathout" userId="6ff55ba14486fe89" providerId="LiveId" clId="{A82C4AC9-8EA2-4119-B6A9-942CA2FB2A4C}" dt="2022-07-08T14:50:19.161" v="425"/>
          <ac:picMkLst>
            <pc:docMk/>
            <pc:sldMk cId="3512083717" sldId="277"/>
            <ac:picMk id="3" creationId="{00000000-0000-0000-0000-000000000000}"/>
          </ac:picMkLst>
        </pc:picChg>
        <pc:picChg chg="del">
          <ac:chgData name="Laura Oathout" userId="6ff55ba14486fe89" providerId="LiveId" clId="{A82C4AC9-8EA2-4119-B6A9-942CA2FB2A4C}" dt="2022-07-08T14:50:19.163" v="427"/>
          <ac:picMkLst>
            <pc:docMk/>
            <pc:sldMk cId="3512083717" sldId="277"/>
            <ac:picMk id="5" creationId="{00000000-0000-0000-0000-000000000000}"/>
          </ac:picMkLst>
        </pc:picChg>
        <pc:picChg chg="del">
          <ac:chgData name="Laura Oathout" userId="6ff55ba14486fe89" providerId="LiveId" clId="{A82C4AC9-8EA2-4119-B6A9-942CA2FB2A4C}" dt="2022-07-08T14:50:19.158" v="423"/>
          <ac:picMkLst>
            <pc:docMk/>
            <pc:sldMk cId="3512083717" sldId="277"/>
            <ac:picMk id="10" creationId="{00000000-0000-0000-0000-000000000000}"/>
          </ac:picMkLst>
        </pc:picChg>
        <pc:picChg chg="del">
          <ac:chgData name="Laura Oathout" userId="6ff55ba14486fe89" providerId="LiveId" clId="{A82C4AC9-8EA2-4119-B6A9-942CA2FB2A4C}" dt="2022-07-08T14:50:19.153" v="417"/>
          <ac:picMkLst>
            <pc:docMk/>
            <pc:sldMk cId="3512083717" sldId="277"/>
            <ac:picMk id="11" creationId="{00000000-0000-0000-0000-000000000000}"/>
          </ac:picMkLst>
        </pc:picChg>
        <pc:picChg chg="del">
          <ac:chgData name="Laura Oathout" userId="6ff55ba14486fe89" providerId="LiveId" clId="{A82C4AC9-8EA2-4119-B6A9-942CA2FB2A4C}" dt="2022-07-08T14:50:19.153" v="419"/>
          <ac:picMkLst>
            <pc:docMk/>
            <pc:sldMk cId="3512083717" sldId="277"/>
            <ac:picMk id="23" creationId="{00000000-0000-0000-0000-000000000000}"/>
          </ac:picMkLst>
        </pc:picChg>
        <pc:picChg chg="del">
          <ac:chgData name="Laura Oathout" userId="6ff55ba14486fe89" providerId="LiveId" clId="{A82C4AC9-8EA2-4119-B6A9-942CA2FB2A4C}" dt="2022-07-08T14:50:19.149" v="413"/>
          <ac:picMkLst>
            <pc:docMk/>
            <pc:sldMk cId="3512083717" sldId="277"/>
            <ac:picMk id="32" creationId="{00000000-0000-0000-0000-000000000000}"/>
          </ac:picMkLst>
        </pc:picChg>
      </pc:sldChg>
      <pc:sldChg chg="delSp mod setBg">
        <pc:chgData name="Laura Oathout" userId="6ff55ba14486fe89" providerId="LiveId" clId="{A82C4AC9-8EA2-4119-B6A9-942CA2FB2A4C}" dt="2022-07-08T14:50:19.235" v="451"/>
        <pc:sldMkLst>
          <pc:docMk/>
          <pc:sldMk cId="4035741635" sldId="278"/>
        </pc:sldMkLst>
        <pc:spChg chg="del">
          <ac:chgData name="Laura Oathout" userId="6ff55ba14486fe89" providerId="LiveId" clId="{A82C4AC9-8EA2-4119-B6A9-942CA2FB2A4C}" dt="2022-07-08T14:50:19.209" v="435"/>
          <ac:spMkLst>
            <pc:docMk/>
            <pc:sldMk cId="4035741635" sldId="278"/>
            <ac:spMk id="6" creationId="{00000000-0000-0000-0000-000000000000}"/>
          </ac:spMkLst>
        </pc:spChg>
        <pc:spChg chg="del">
          <ac:chgData name="Laura Oathout" userId="6ff55ba14486fe89" providerId="LiveId" clId="{A82C4AC9-8EA2-4119-B6A9-942CA2FB2A4C}" dt="2022-07-08T14:50:19.215" v="449"/>
          <ac:spMkLst>
            <pc:docMk/>
            <pc:sldMk cId="4035741635" sldId="278"/>
            <ac:spMk id="34" creationId="{00000000-0000-0000-0000-000000000000}"/>
          </ac:spMkLst>
        </pc:spChg>
        <pc:grpChg chg="del">
          <ac:chgData name="Laura Oathout" userId="6ff55ba14486fe89" providerId="LiveId" clId="{A82C4AC9-8EA2-4119-B6A9-942CA2FB2A4C}" dt="2022-07-08T14:50:19.209" v="441"/>
          <ac:grpSpMkLst>
            <pc:docMk/>
            <pc:sldMk cId="4035741635" sldId="278"/>
            <ac:grpSpMk id="20" creationId="{00000000-0000-0000-0000-000000000000}"/>
          </ac:grpSpMkLst>
        </pc:grpChg>
        <pc:picChg chg="del">
          <ac:chgData name="Laura Oathout" userId="6ff55ba14486fe89" providerId="LiveId" clId="{A82C4AC9-8EA2-4119-B6A9-942CA2FB2A4C}" dt="2022-07-08T14:50:19.209" v="445"/>
          <ac:picMkLst>
            <pc:docMk/>
            <pc:sldMk cId="4035741635" sldId="278"/>
            <ac:picMk id="3" creationId="{00000000-0000-0000-0000-000000000000}"/>
          </ac:picMkLst>
        </pc:picChg>
        <pc:picChg chg="del">
          <ac:chgData name="Laura Oathout" userId="6ff55ba14486fe89" providerId="LiveId" clId="{A82C4AC9-8EA2-4119-B6A9-942CA2FB2A4C}" dt="2022-07-08T14:50:19.215" v="447"/>
          <ac:picMkLst>
            <pc:docMk/>
            <pc:sldMk cId="4035741635" sldId="278"/>
            <ac:picMk id="4" creationId="{00000000-0000-0000-0000-000000000000}"/>
          </ac:picMkLst>
        </pc:picChg>
        <pc:picChg chg="del">
          <ac:chgData name="Laura Oathout" userId="6ff55ba14486fe89" providerId="LiveId" clId="{A82C4AC9-8EA2-4119-B6A9-942CA2FB2A4C}" dt="2022-07-08T14:50:19.209" v="443"/>
          <ac:picMkLst>
            <pc:docMk/>
            <pc:sldMk cId="4035741635" sldId="278"/>
            <ac:picMk id="10" creationId="{00000000-0000-0000-0000-000000000000}"/>
          </ac:picMkLst>
        </pc:picChg>
        <pc:picChg chg="del">
          <ac:chgData name="Laura Oathout" userId="6ff55ba14486fe89" providerId="LiveId" clId="{A82C4AC9-8EA2-4119-B6A9-942CA2FB2A4C}" dt="2022-07-08T14:50:19.209" v="437"/>
          <ac:picMkLst>
            <pc:docMk/>
            <pc:sldMk cId="4035741635" sldId="278"/>
            <ac:picMk id="11" creationId="{00000000-0000-0000-0000-000000000000}"/>
          </ac:picMkLst>
        </pc:picChg>
        <pc:picChg chg="del">
          <ac:chgData name="Laura Oathout" userId="6ff55ba14486fe89" providerId="LiveId" clId="{A82C4AC9-8EA2-4119-B6A9-942CA2FB2A4C}" dt="2022-07-08T14:50:19.209" v="439"/>
          <ac:picMkLst>
            <pc:docMk/>
            <pc:sldMk cId="4035741635" sldId="278"/>
            <ac:picMk id="23" creationId="{00000000-0000-0000-0000-000000000000}"/>
          </ac:picMkLst>
        </pc:picChg>
        <pc:picChg chg="del">
          <ac:chgData name="Laura Oathout" userId="6ff55ba14486fe89" providerId="LiveId" clId="{A82C4AC9-8EA2-4119-B6A9-942CA2FB2A4C}" dt="2022-07-08T14:50:19.205" v="433"/>
          <ac:picMkLst>
            <pc:docMk/>
            <pc:sldMk cId="4035741635" sldId="278"/>
            <ac:picMk id="33" creationId="{00000000-0000-0000-0000-000000000000}"/>
          </ac:picMkLst>
        </pc:picChg>
      </pc:sldChg>
      <pc:sldChg chg="delSp mod setBg">
        <pc:chgData name="Laura Oathout" userId="6ff55ba14486fe89" providerId="LiveId" clId="{A82C4AC9-8EA2-4119-B6A9-942CA2FB2A4C}" dt="2022-07-08T14:50:19.280" v="471"/>
        <pc:sldMkLst>
          <pc:docMk/>
          <pc:sldMk cId="2545392256" sldId="279"/>
        </pc:sldMkLst>
        <pc:spChg chg="del">
          <ac:chgData name="Laura Oathout" userId="6ff55ba14486fe89" providerId="LiveId" clId="{A82C4AC9-8EA2-4119-B6A9-942CA2FB2A4C}" dt="2022-07-08T14:50:19.242" v="455"/>
          <ac:spMkLst>
            <pc:docMk/>
            <pc:sldMk cId="2545392256" sldId="279"/>
            <ac:spMk id="6" creationId="{00000000-0000-0000-0000-000000000000}"/>
          </ac:spMkLst>
        </pc:spChg>
        <pc:spChg chg="del">
          <ac:chgData name="Laura Oathout" userId="6ff55ba14486fe89" providerId="LiveId" clId="{A82C4AC9-8EA2-4119-B6A9-942CA2FB2A4C}" dt="2022-07-08T14:50:19.253" v="469"/>
          <ac:spMkLst>
            <pc:docMk/>
            <pc:sldMk cId="2545392256" sldId="279"/>
            <ac:spMk id="34" creationId="{00000000-0000-0000-0000-000000000000}"/>
          </ac:spMkLst>
        </pc:spChg>
        <pc:grpChg chg="del">
          <ac:chgData name="Laura Oathout" userId="6ff55ba14486fe89" providerId="LiveId" clId="{A82C4AC9-8EA2-4119-B6A9-942CA2FB2A4C}" dt="2022-07-08T14:50:19.242" v="461"/>
          <ac:grpSpMkLst>
            <pc:docMk/>
            <pc:sldMk cId="2545392256" sldId="279"/>
            <ac:grpSpMk id="20" creationId="{00000000-0000-0000-0000-000000000000}"/>
          </ac:grpSpMkLst>
        </pc:grpChg>
        <pc:picChg chg="del">
          <ac:chgData name="Laura Oathout" userId="6ff55ba14486fe89" providerId="LiveId" clId="{A82C4AC9-8EA2-4119-B6A9-942CA2FB2A4C}" dt="2022-07-08T14:50:19.250" v="465"/>
          <ac:picMkLst>
            <pc:docMk/>
            <pc:sldMk cId="2545392256" sldId="279"/>
            <ac:picMk id="3" creationId="{00000000-0000-0000-0000-000000000000}"/>
          </ac:picMkLst>
        </pc:picChg>
        <pc:picChg chg="del">
          <ac:chgData name="Laura Oathout" userId="6ff55ba14486fe89" providerId="LiveId" clId="{A82C4AC9-8EA2-4119-B6A9-942CA2FB2A4C}" dt="2022-07-08T14:50:19.253" v="467"/>
          <ac:picMkLst>
            <pc:docMk/>
            <pc:sldMk cId="2545392256" sldId="279"/>
            <ac:picMk id="5" creationId="{00000000-0000-0000-0000-000000000000}"/>
          </ac:picMkLst>
        </pc:picChg>
        <pc:picChg chg="del">
          <ac:chgData name="Laura Oathout" userId="6ff55ba14486fe89" providerId="LiveId" clId="{A82C4AC9-8EA2-4119-B6A9-942CA2FB2A4C}" dt="2022-07-08T14:50:19.242" v="463"/>
          <ac:picMkLst>
            <pc:docMk/>
            <pc:sldMk cId="2545392256" sldId="279"/>
            <ac:picMk id="10" creationId="{00000000-0000-0000-0000-000000000000}"/>
          </ac:picMkLst>
        </pc:picChg>
        <pc:picChg chg="del">
          <ac:chgData name="Laura Oathout" userId="6ff55ba14486fe89" providerId="LiveId" clId="{A82C4AC9-8EA2-4119-B6A9-942CA2FB2A4C}" dt="2022-07-08T14:50:19.242" v="457"/>
          <ac:picMkLst>
            <pc:docMk/>
            <pc:sldMk cId="2545392256" sldId="279"/>
            <ac:picMk id="11" creationId="{00000000-0000-0000-0000-000000000000}"/>
          </ac:picMkLst>
        </pc:picChg>
        <pc:picChg chg="del">
          <ac:chgData name="Laura Oathout" userId="6ff55ba14486fe89" providerId="LiveId" clId="{A82C4AC9-8EA2-4119-B6A9-942CA2FB2A4C}" dt="2022-07-08T14:50:19.242" v="459"/>
          <ac:picMkLst>
            <pc:docMk/>
            <pc:sldMk cId="2545392256" sldId="279"/>
            <ac:picMk id="23" creationId="{00000000-0000-0000-0000-000000000000}"/>
          </ac:picMkLst>
        </pc:picChg>
        <pc:picChg chg="del">
          <ac:chgData name="Laura Oathout" userId="6ff55ba14486fe89" providerId="LiveId" clId="{A82C4AC9-8EA2-4119-B6A9-942CA2FB2A4C}" dt="2022-07-08T14:50:19.242" v="453"/>
          <ac:picMkLst>
            <pc:docMk/>
            <pc:sldMk cId="2545392256" sldId="279"/>
            <ac:picMk id="33" creationId="{00000000-0000-0000-0000-000000000000}"/>
          </ac:picMkLst>
        </pc:picChg>
      </pc:sldChg>
      <pc:sldChg chg="delSp mod setBg">
        <pc:chgData name="Laura Oathout" userId="6ff55ba14486fe89" providerId="LiveId" clId="{A82C4AC9-8EA2-4119-B6A9-942CA2FB2A4C}" dt="2022-07-08T14:50:19.310" v="491"/>
        <pc:sldMkLst>
          <pc:docMk/>
          <pc:sldMk cId="216804848" sldId="280"/>
        </pc:sldMkLst>
        <pc:spChg chg="del">
          <ac:chgData name="Laura Oathout" userId="6ff55ba14486fe89" providerId="LiveId" clId="{A82C4AC9-8EA2-4119-B6A9-942CA2FB2A4C}" dt="2022-07-08T14:50:19.285" v="475"/>
          <ac:spMkLst>
            <pc:docMk/>
            <pc:sldMk cId="216804848" sldId="280"/>
            <ac:spMk id="6" creationId="{00000000-0000-0000-0000-000000000000}"/>
          </ac:spMkLst>
        </pc:spChg>
        <pc:spChg chg="del">
          <ac:chgData name="Laura Oathout" userId="6ff55ba14486fe89" providerId="LiveId" clId="{A82C4AC9-8EA2-4119-B6A9-942CA2FB2A4C}" dt="2022-07-08T14:50:19.293" v="489"/>
          <ac:spMkLst>
            <pc:docMk/>
            <pc:sldMk cId="216804848" sldId="280"/>
            <ac:spMk id="34" creationId="{00000000-0000-0000-0000-000000000000}"/>
          </ac:spMkLst>
        </pc:spChg>
        <pc:grpChg chg="del">
          <ac:chgData name="Laura Oathout" userId="6ff55ba14486fe89" providerId="LiveId" clId="{A82C4AC9-8EA2-4119-B6A9-942CA2FB2A4C}" dt="2022-07-08T14:50:19.289" v="481"/>
          <ac:grpSpMkLst>
            <pc:docMk/>
            <pc:sldMk cId="216804848" sldId="280"/>
            <ac:grpSpMk id="20" creationId="{00000000-0000-0000-0000-000000000000}"/>
          </ac:grpSpMkLst>
        </pc:grpChg>
        <pc:picChg chg="del">
          <ac:chgData name="Laura Oathout" userId="6ff55ba14486fe89" providerId="LiveId" clId="{A82C4AC9-8EA2-4119-B6A9-942CA2FB2A4C}" dt="2022-07-08T14:50:19.289" v="485"/>
          <ac:picMkLst>
            <pc:docMk/>
            <pc:sldMk cId="216804848" sldId="280"/>
            <ac:picMk id="3" creationId="{00000000-0000-0000-0000-000000000000}"/>
          </ac:picMkLst>
        </pc:picChg>
        <pc:picChg chg="del">
          <ac:chgData name="Laura Oathout" userId="6ff55ba14486fe89" providerId="LiveId" clId="{A82C4AC9-8EA2-4119-B6A9-942CA2FB2A4C}" dt="2022-07-08T14:50:19.289" v="487"/>
          <ac:picMkLst>
            <pc:docMk/>
            <pc:sldMk cId="216804848" sldId="280"/>
            <ac:picMk id="4" creationId="{00000000-0000-0000-0000-000000000000}"/>
          </ac:picMkLst>
        </pc:picChg>
        <pc:picChg chg="del">
          <ac:chgData name="Laura Oathout" userId="6ff55ba14486fe89" providerId="LiveId" clId="{A82C4AC9-8EA2-4119-B6A9-942CA2FB2A4C}" dt="2022-07-08T14:50:19.289" v="483"/>
          <ac:picMkLst>
            <pc:docMk/>
            <pc:sldMk cId="216804848" sldId="280"/>
            <ac:picMk id="10" creationId="{00000000-0000-0000-0000-000000000000}"/>
          </ac:picMkLst>
        </pc:picChg>
        <pc:picChg chg="del">
          <ac:chgData name="Laura Oathout" userId="6ff55ba14486fe89" providerId="LiveId" clId="{A82C4AC9-8EA2-4119-B6A9-942CA2FB2A4C}" dt="2022-07-08T14:50:19.286" v="477"/>
          <ac:picMkLst>
            <pc:docMk/>
            <pc:sldMk cId="216804848" sldId="280"/>
            <ac:picMk id="11" creationId="{00000000-0000-0000-0000-000000000000}"/>
          </ac:picMkLst>
        </pc:picChg>
        <pc:picChg chg="del">
          <ac:chgData name="Laura Oathout" userId="6ff55ba14486fe89" providerId="LiveId" clId="{A82C4AC9-8EA2-4119-B6A9-942CA2FB2A4C}" dt="2022-07-08T14:50:19.288" v="479"/>
          <ac:picMkLst>
            <pc:docMk/>
            <pc:sldMk cId="216804848" sldId="280"/>
            <ac:picMk id="23" creationId="{00000000-0000-0000-0000-000000000000}"/>
          </ac:picMkLst>
        </pc:picChg>
        <pc:picChg chg="del">
          <ac:chgData name="Laura Oathout" userId="6ff55ba14486fe89" providerId="LiveId" clId="{A82C4AC9-8EA2-4119-B6A9-942CA2FB2A4C}" dt="2022-07-08T14:50:19.280" v="473"/>
          <ac:picMkLst>
            <pc:docMk/>
            <pc:sldMk cId="216804848" sldId="280"/>
            <ac:picMk id="32" creationId="{00000000-0000-0000-0000-000000000000}"/>
          </ac:picMkLst>
        </pc:picChg>
      </pc:sldChg>
      <pc:sldChg chg="delSp mod setBg">
        <pc:chgData name="Laura Oathout" userId="6ff55ba14486fe89" providerId="LiveId" clId="{A82C4AC9-8EA2-4119-B6A9-942CA2FB2A4C}" dt="2022-07-08T14:50:19.343" v="511"/>
        <pc:sldMkLst>
          <pc:docMk/>
          <pc:sldMk cId="411997249" sldId="281"/>
        </pc:sldMkLst>
        <pc:spChg chg="del">
          <ac:chgData name="Laura Oathout" userId="6ff55ba14486fe89" providerId="LiveId" clId="{A82C4AC9-8EA2-4119-B6A9-942CA2FB2A4C}" dt="2022-07-08T14:50:19.310" v="495"/>
          <ac:spMkLst>
            <pc:docMk/>
            <pc:sldMk cId="411997249" sldId="281"/>
            <ac:spMk id="6" creationId="{00000000-0000-0000-0000-000000000000}"/>
          </ac:spMkLst>
        </pc:spChg>
        <pc:spChg chg="del">
          <ac:chgData name="Laura Oathout" userId="6ff55ba14486fe89" providerId="LiveId" clId="{A82C4AC9-8EA2-4119-B6A9-942CA2FB2A4C}" dt="2022-07-08T14:50:19.325" v="509"/>
          <ac:spMkLst>
            <pc:docMk/>
            <pc:sldMk cId="411997249" sldId="281"/>
            <ac:spMk id="34" creationId="{00000000-0000-0000-0000-000000000000}"/>
          </ac:spMkLst>
        </pc:spChg>
        <pc:grpChg chg="del">
          <ac:chgData name="Laura Oathout" userId="6ff55ba14486fe89" providerId="LiveId" clId="{A82C4AC9-8EA2-4119-B6A9-942CA2FB2A4C}" dt="2022-07-08T14:50:19.319" v="501"/>
          <ac:grpSpMkLst>
            <pc:docMk/>
            <pc:sldMk cId="411997249" sldId="281"/>
            <ac:grpSpMk id="20" creationId="{00000000-0000-0000-0000-000000000000}"/>
          </ac:grpSpMkLst>
        </pc:grpChg>
        <pc:picChg chg="del">
          <ac:chgData name="Laura Oathout" userId="6ff55ba14486fe89" providerId="LiveId" clId="{A82C4AC9-8EA2-4119-B6A9-942CA2FB2A4C}" dt="2022-07-08T14:50:19.322" v="505"/>
          <ac:picMkLst>
            <pc:docMk/>
            <pc:sldMk cId="411997249" sldId="281"/>
            <ac:picMk id="3" creationId="{00000000-0000-0000-0000-000000000000}"/>
          </ac:picMkLst>
        </pc:picChg>
        <pc:picChg chg="del">
          <ac:chgData name="Laura Oathout" userId="6ff55ba14486fe89" providerId="LiveId" clId="{A82C4AC9-8EA2-4119-B6A9-942CA2FB2A4C}" dt="2022-07-08T14:50:19.322" v="507"/>
          <ac:picMkLst>
            <pc:docMk/>
            <pc:sldMk cId="411997249" sldId="281"/>
            <ac:picMk id="5" creationId="{00000000-0000-0000-0000-000000000000}"/>
          </ac:picMkLst>
        </pc:picChg>
        <pc:picChg chg="del">
          <ac:chgData name="Laura Oathout" userId="6ff55ba14486fe89" providerId="LiveId" clId="{A82C4AC9-8EA2-4119-B6A9-942CA2FB2A4C}" dt="2022-07-08T14:50:19.320" v="503"/>
          <ac:picMkLst>
            <pc:docMk/>
            <pc:sldMk cId="411997249" sldId="281"/>
            <ac:picMk id="10" creationId="{00000000-0000-0000-0000-000000000000}"/>
          </ac:picMkLst>
        </pc:picChg>
        <pc:picChg chg="del">
          <ac:chgData name="Laura Oathout" userId="6ff55ba14486fe89" providerId="LiveId" clId="{A82C4AC9-8EA2-4119-B6A9-942CA2FB2A4C}" dt="2022-07-08T14:50:19.310" v="497"/>
          <ac:picMkLst>
            <pc:docMk/>
            <pc:sldMk cId="411997249" sldId="281"/>
            <ac:picMk id="11" creationId="{00000000-0000-0000-0000-000000000000}"/>
          </ac:picMkLst>
        </pc:picChg>
        <pc:picChg chg="del">
          <ac:chgData name="Laura Oathout" userId="6ff55ba14486fe89" providerId="LiveId" clId="{A82C4AC9-8EA2-4119-B6A9-942CA2FB2A4C}" dt="2022-07-08T14:50:19.310" v="499"/>
          <ac:picMkLst>
            <pc:docMk/>
            <pc:sldMk cId="411997249" sldId="281"/>
            <ac:picMk id="23" creationId="{00000000-0000-0000-0000-000000000000}"/>
          </ac:picMkLst>
        </pc:picChg>
        <pc:picChg chg="del">
          <ac:chgData name="Laura Oathout" userId="6ff55ba14486fe89" providerId="LiveId" clId="{A82C4AC9-8EA2-4119-B6A9-942CA2FB2A4C}" dt="2022-07-08T14:50:19.310" v="493"/>
          <ac:picMkLst>
            <pc:docMk/>
            <pc:sldMk cId="411997249" sldId="281"/>
            <ac:picMk id="32" creationId="{00000000-0000-0000-0000-000000000000}"/>
          </ac:picMkLst>
        </pc:picChg>
      </pc:sldChg>
      <pc:sldChg chg="delSp mod setBg">
        <pc:chgData name="Laura Oathout" userId="6ff55ba14486fe89" providerId="LiveId" clId="{A82C4AC9-8EA2-4119-B6A9-942CA2FB2A4C}" dt="2022-07-08T14:50:19.369" v="533"/>
        <pc:sldMkLst>
          <pc:docMk/>
          <pc:sldMk cId="2771638707" sldId="282"/>
        </pc:sldMkLst>
        <pc:spChg chg="del">
          <ac:chgData name="Laura Oathout" userId="6ff55ba14486fe89" providerId="LiveId" clId="{A82C4AC9-8EA2-4119-B6A9-942CA2FB2A4C}" dt="2022-07-08T14:50:19.343" v="515"/>
          <ac:spMkLst>
            <pc:docMk/>
            <pc:sldMk cId="2771638707" sldId="282"/>
            <ac:spMk id="6" creationId="{00000000-0000-0000-0000-000000000000}"/>
          </ac:spMkLst>
        </pc:spChg>
        <pc:spChg chg="del">
          <ac:chgData name="Laura Oathout" userId="6ff55ba14486fe89" providerId="LiveId" clId="{A82C4AC9-8EA2-4119-B6A9-942CA2FB2A4C}" dt="2022-07-08T14:50:19.354" v="531"/>
          <ac:spMkLst>
            <pc:docMk/>
            <pc:sldMk cId="2771638707" sldId="282"/>
            <ac:spMk id="35" creationId="{00000000-0000-0000-0000-000000000000}"/>
          </ac:spMkLst>
        </pc:spChg>
        <pc:grpChg chg="del">
          <ac:chgData name="Laura Oathout" userId="6ff55ba14486fe89" providerId="LiveId" clId="{A82C4AC9-8EA2-4119-B6A9-942CA2FB2A4C}" dt="2022-07-08T14:50:19.343" v="521"/>
          <ac:grpSpMkLst>
            <pc:docMk/>
            <pc:sldMk cId="2771638707" sldId="282"/>
            <ac:grpSpMk id="20" creationId="{00000000-0000-0000-0000-000000000000}"/>
          </ac:grpSpMkLst>
        </pc:grpChg>
        <pc:picChg chg="del">
          <ac:chgData name="Laura Oathout" userId="6ff55ba14486fe89" providerId="LiveId" clId="{A82C4AC9-8EA2-4119-B6A9-942CA2FB2A4C}" dt="2022-07-08T14:50:19.343" v="525"/>
          <ac:picMkLst>
            <pc:docMk/>
            <pc:sldMk cId="2771638707" sldId="282"/>
            <ac:picMk id="3" creationId="{00000000-0000-0000-0000-000000000000}"/>
          </ac:picMkLst>
        </pc:picChg>
        <pc:picChg chg="del">
          <ac:chgData name="Laura Oathout" userId="6ff55ba14486fe89" providerId="LiveId" clId="{A82C4AC9-8EA2-4119-B6A9-942CA2FB2A4C}" dt="2022-07-08T14:50:19.343" v="527"/>
          <ac:picMkLst>
            <pc:docMk/>
            <pc:sldMk cId="2771638707" sldId="282"/>
            <ac:picMk id="4" creationId="{00000000-0000-0000-0000-000000000000}"/>
          </ac:picMkLst>
        </pc:picChg>
        <pc:picChg chg="del">
          <ac:chgData name="Laura Oathout" userId="6ff55ba14486fe89" providerId="LiveId" clId="{A82C4AC9-8EA2-4119-B6A9-942CA2FB2A4C}" dt="2022-07-08T14:50:19.353" v="529"/>
          <ac:picMkLst>
            <pc:docMk/>
            <pc:sldMk cId="2771638707" sldId="282"/>
            <ac:picMk id="5" creationId="{00000000-0000-0000-0000-000000000000}"/>
          </ac:picMkLst>
        </pc:picChg>
        <pc:picChg chg="del">
          <ac:chgData name="Laura Oathout" userId="6ff55ba14486fe89" providerId="LiveId" clId="{A82C4AC9-8EA2-4119-B6A9-942CA2FB2A4C}" dt="2022-07-08T14:50:19.343" v="523"/>
          <ac:picMkLst>
            <pc:docMk/>
            <pc:sldMk cId="2771638707" sldId="282"/>
            <ac:picMk id="10" creationId="{00000000-0000-0000-0000-000000000000}"/>
          </ac:picMkLst>
        </pc:picChg>
        <pc:picChg chg="del">
          <ac:chgData name="Laura Oathout" userId="6ff55ba14486fe89" providerId="LiveId" clId="{A82C4AC9-8EA2-4119-B6A9-942CA2FB2A4C}" dt="2022-07-08T14:50:19.343" v="517"/>
          <ac:picMkLst>
            <pc:docMk/>
            <pc:sldMk cId="2771638707" sldId="282"/>
            <ac:picMk id="11" creationId="{00000000-0000-0000-0000-000000000000}"/>
          </ac:picMkLst>
        </pc:picChg>
        <pc:picChg chg="del">
          <ac:chgData name="Laura Oathout" userId="6ff55ba14486fe89" providerId="LiveId" clId="{A82C4AC9-8EA2-4119-B6A9-942CA2FB2A4C}" dt="2022-07-08T14:50:19.343" v="519"/>
          <ac:picMkLst>
            <pc:docMk/>
            <pc:sldMk cId="2771638707" sldId="282"/>
            <ac:picMk id="23" creationId="{00000000-0000-0000-0000-000000000000}"/>
          </ac:picMkLst>
        </pc:picChg>
        <pc:picChg chg="del">
          <ac:chgData name="Laura Oathout" userId="6ff55ba14486fe89" providerId="LiveId" clId="{A82C4AC9-8EA2-4119-B6A9-942CA2FB2A4C}" dt="2022-07-08T14:50:19.343" v="513"/>
          <ac:picMkLst>
            <pc:docMk/>
            <pc:sldMk cId="2771638707" sldId="282"/>
            <ac:picMk id="33" creationId="{00000000-0000-0000-0000-000000000000}"/>
          </ac:picMkLst>
        </pc:picChg>
      </pc:sldChg>
      <pc:sldChg chg="delSp mod setBg">
        <pc:chgData name="Laura Oathout" userId="6ff55ba14486fe89" providerId="LiveId" clId="{A82C4AC9-8EA2-4119-B6A9-942CA2FB2A4C}" dt="2022-07-08T14:50:18.396" v="39"/>
        <pc:sldMkLst>
          <pc:docMk/>
          <pc:sldMk cId="1061042914" sldId="283"/>
        </pc:sldMkLst>
        <pc:spChg chg="del">
          <ac:chgData name="Laura Oathout" userId="6ff55ba14486fe89" providerId="LiveId" clId="{A82C4AC9-8EA2-4119-B6A9-942CA2FB2A4C}" dt="2022-07-08T14:50:18.354" v="35"/>
          <ac:spMkLst>
            <pc:docMk/>
            <pc:sldMk cId="1061042914" sldId="283"/>
            <ac:spMk id="5" creationId="{00000000-0000-0000-0000-000000000000}"/>
          </ac:spMkLst>
        </pc:spChg>
        <pc:spChg chg="del">
          <ac:chgData name="Laura Oathout" userId="6ff55ba14486fe89" providerId="LiveId" clId="{A82C4AC9-8EA2-4119-B6A9-942CA2FB2A4C}" dt="2022-07-08T14:50:18.354" v="37"/>
          <ac:spMkLst>
            <pc:docMk/>
            <pc:sldMk cId="1061042914" sldId="283"/>
            <ac:spMk id="7" creationId="{00000000-0000-0000-0000-000000000000}"/>
          </ac:spMkLst>
        </pc:spChg>
        <pc:picChg chg="del">
          <ac:chgData name="Laura Oathout" userId="6ff55ba14486fe89" providerId="LiveId" clId="{A82C4AC9-8EA2-4119-B6A9-942CA2FB2A4C}" dt="2022-07-08T14:50:18.354" v="33"/>
          <ac:picMkLst>
            <pc:docMk/>
            <pc:sldMk cId="1061042914" sldId="283"/>
            <ac:picMk id="4" creationId="{00000000-0000-0000-0000-000000000000}"/>
          </ac:picMkLst>
        </pc:picChg>
      </pc:sldChg>
      <pc:sldChg chg="delSp mod setBg">
        <pc:chgData name="Laura Oathout" userId="6ff55ba14486fe89" providerId="LiveId" clId="{A82C4AC9-8EA2-4119-B6A9-942CA2FB2A4C}" dt="2022-07-08T14:50:18.351" v="31"/>
        <pc:sldMkLst>
          <pc:docMk/>
          <pc:sldMk cId="697610311" sldId="284"/>
        </pc:sldMkLst>
        <pc:spChg chg="del">
          <ac:chgData name="Laura Oathout" userId="6ff55ba14486fe89" providerId="LiveId" clId="{A82C4AC9-8EA2-4119-B6A9-942CA2FB2A4C}" dt="2022-07-08T14:50:18.268" v="3"/>
          <ac:spMkLst>
            <pc:docMk/>
            <pc:sldMk cId="697610311" sldId="284"/>
            <ac:spMk id="7" creationId="{00000000-0000-0000-0000-000000000000}"/>
          </ac:spMkLst>
        </pc:spChg>
        <pc:spChg chg="del">
          <ac:chgData name="Laura Oathout" userId="6ff55ba14486fe89" providerId="LiveId" clId="{A82C4AC9-8EA2-4119-B6A9-942CA2FB2A4C}" dt="2022-07-08T14:50:18.273" v="9"/>
          <ac:spMkLst>
            <pc:docMk/>
            <pc:sldMk cId="697610311" sldId="284"/>
            <ac:spMk id="8" creationId="{00000000-0000-0000-0000-000000000000}"/>
          </ac:spMkLst>
        </pc:spChg>
        <pc:spChg chg="del">
          <ac:chgData name="Laura Oathout" userId="6ff55ba14486fe89" providerId="LiveId" clId="{A82C4AC9-8EA2-4119-B6A9-942CA2FB2A4C}" dt="2022-07-08T14:50:18.269" v="5"/>
          <ac:spMkLst>
            <pc:docMk/>
            <pc:sldMk cId="697610311" sldId="284"/>
            <ac:spMk id="10" creationId="{00000000-0000-0000-0000-000000000000}"/>
          </ac:spMkLst>
        </pc:spChg>
        <pc:spChg chg="del">
          <ac:chgData name="Laura Oathout" userId="6ff55ba14486fe89" providerId="LiveId" clId="{A82C4AC9-8EA2-4119-B6A9-942CA2FB2A4C}" dt="2022-07-08T14:50:18.278" v="13"/>
          <ac:spMkLst>
            <pc:docMk/>
            <pc:sldMk cId="697610311" sldId="284"/>
            <ac:spMk id="11" creationId="{00000000-0000-0000-0000-000000000000}"/>
          </ac:spMkLst>
        </pc:spChg>
        <pc:spChg chg="del">
          <ac:chgData name="Laura Oathout" userId="6ff55ba14486fe89" providerId="LiveId" clId="{A82C4AC9-8EA2-4119-B6A9-942CA2FB2A4C}" dt="2022-07-08T14:50:18.273" v="11"/>
          <ac:spMkLst>
            <pc:docMk/>
            <pc:sldMk cId="697610311" sldId="284"/>
            <ac:spMk id="16" creationId="{00000000-0000-0000-0000-000000000000}"/>
          </ac:spMkLst>
        </pc:spChg>
        <pc:spChg chg="del">
          <ac:chgData name="Laura Oathout" userId="6ff55ba14486fe89" providerId="LiveId" clId="{A82C4AC9-8EA2-4119-B6A9-942CA2FB2A4C}" dt="2022-07-08T14:50:18.280" v="15"/>
          <ac:spMkLst>
            <pc:docMk/>
            <pc:sldMk cId="697610311" sldId="284"/>
            <ac:spMk id="19" creationId="{00000000-0000-0000-0000-000000000000}"/>
          </ac:spMkLst>
        </pc:spChg>
        <pc:spChg chg="del">
          <ac:chgData name="Laura Oathout" userId="6ff55ba14486fe89" providerId="LiveId" clId="{A82C4AC9-8EA2-4119-B6A9-942CA2FB2A4C}" dt="2022-07-08T14:50:18.282" v="17"/>
          <ac:spMkLst>
            <pc:docMk/>
            <pc:sldMk cId="697610311" sldId="284"/>
            <ac:spMk id="20" creationId="{00000000-0000-0000-0000-000000000000}"/>
          </ac:spMkLst>
        </pc:spChg>
        <pc:spChg chg="del">
          <ac:chgData name="Laura Oathout" userId="6ff55ba14486fe89" providerId="LiveId" clId="{A82C4AC9-8EA2-4119-B6A9-942CA2FB2A4C}" dt="2022-07-08T14:50:18.284" v="19"/>
          <ac:spMkLst>
            <pc:docMk/>
            <pc:sldMk cId="697610311" sldId="284"/>
            <ac:spMk id="21" creationId="{00000000-0000-0000-0000-000000000000}"/>
          </ac:spMkLst>
        </pc:spChg>
        <pc:spChg chg="del">
          <ac:chgData name="Laura Oathout" userId="6ff55ba14486fe89" providerId="LiveId" clId="{A82C4AC9-8EA2-4119-B6A9-942CA2FB2A4C}" dt="2022-07-08T14:50:18.286" v="21"/>
          <ac:spMkLst>
            <pc:docMk/>
            <pc:sldMk cId="697610311" sldId="284"/>
            <ac:spMk id="22" creationId="{00000000-0000-0000-0000-000000000000}"/>
          </ac:spMkLst>
        </pc:spChg>
        <pc:spChg chg="del">
          <ac:chgData name="Laura Oathout" userId="6ff55ba14486fe89" providerId="LiveId" clId="{A82C4AC9-8EA2-4119-B6A9-942CA2FB2A4C}" dt="2022-07-08T14:50:18.288" v="23"/>
          <ac:spMkLst>
            <pc:docMk/>
            <pc:sldMk cId="697610311" sldId="284"/>
            <ac:spMk id="23" creationId="{00000000-0000-0000-0000-000000000000}"/>
          </ac:spMkLst>
        </pc:spChg>
        <pc:spChg chg="del">
          <ac:chgData name="Laura Oathout" userId="6ff55ba14486fe89" providerId="LiveId" clId="{A82C4AC9-8EA2-4119-B6A9-942CA2FB2A4C}" dt="2022-07-08T14:50:18.290" v="25"/>
          <ac:spMkLst>
            <pc:docMk/>
            <pc:sldMk cId="697610311" sldId="284"/>
            <ac:spMk id="24" creationId="{00000000-0000-0000-0000-000000000000}"/>
          </ac:spMkLst>
        </pc:spChg>
        <pc:picChg chg="del">
          <ac:chgData name="Laura Oathout" userId="6ff55ba14486fe89" providerId="LiveId" clId="{A82C4AC9-8EA2-4119-B6A9-942CA2FB2A4C}" dt="2022-07-08T14:50:18.266" v="1"/>
          <ac:picMkLst>
            <pc:docMk/>
            <pc:sldMk cId="697610311" sldId="284"/>
            <ac:picMk id="4" creationId="{00000000-0000-0000-0000-000000000000}"/>
          </ac:picMkLst>
        </pc:picChg>
        <pc:picChg chg="del">
          <ac:chgData name="Laura Oathout" userId="6ff55ba14486fe89" providerId="LiveId" clId="{A82C4AC9-8EA2-4119-B6A9-942CA2FB2A4C}" dt="2022-07-08T14:50:18.295" v="29"/>
          <ac:picMkLst>
            <pc:docMk/>
            <pc:sldMk cId="697610311" sldId="284"/>
            <ac:picMk id="5" creationId="{00000000-0000-0000-0000-000000000000}"/>
          </ac:picMkLst>
        </pc:picChg>
        <pc:picChg chg="del">
          <ac:chgData name="Laura Oathout" userId="6ff55ba14486fe89" providerId="LiveId" clId="{A82C4AC9-8EA2-4119-B6A9-942CA2FB2A4C}" dt="2022-07-08T14:50:18.291" v="27"/>
          <ac:picMkLst>
            <pc:docMk/>
            <pc:sldMk cId="697610311" sldId="284"/>
            <ac:picMk id="9" creationId="{00000000-0000-0000-0000-000000000000}"/>
          </ac:picMkLst>
        </pc:picChg>
        <pc:picChg chg="del">
          <ac:chgData name="Laura Oathout" userId="6ff55ba14486fe89" providerId="LiveId" clId="{A82C4AC9-8EA2-4119-B6A9-942CA2FB2A4C}" dt="2022-07-08T14:50:18.271" v="7"/>
          <ac:picMkLst>
            <pc:docMk/>
            <pc:sldMk cId="697610311" sldId="284"/>
            <ac:picMk id="1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90"/>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F95BA8F0-69C0-43A0-AB50-60739B653962}"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412617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BA8F0-69C0-43A0-AB50-60739B653962}"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392724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8"/>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8"/>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BA8F0-69C0-43A0-AB50-60739B653962}"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4379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5BA8F0-69C0-43A0-AB50-60739B653962}"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23628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5BA8F0-69C0-43A0-AB50-60739B653962}"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50961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5BA8F0-69C0-43A0-AB50-60739B653962}"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275291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8"/>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5BA8F0-69C0-43A0-AB50-60739B653962}"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208052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5BA8F0-69C0-43A0-AB50-60739B653962}"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377817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BA8F0-69C0-43A0-AB50-60739B653962}"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157068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5"/>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6" y="3017521"/>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F95BA8F0-69C0-43A0-AB50-60739B653962}"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229182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6"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5"/>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6" y="3017521"/>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F95BA8F0-69C0-43A0-AB50-60739B653962}"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B4198-3F71-4624-B1E2-0AC6C0961478}" type="slidenum">
              <a:rPr lang="en-US" smtClean="0"/>
              <a:t>‹#›</a:t>
            </a:fld>
            <a:endParaRPr lang="en-US"/>
          </a:p>
        </p:txBody>
      </p:sp>
    </p:spTree>
    <p:extLst>
      <p:ext uri="{BB962C8B-B14F-4D97-AF65-F5344CB8AC3E}">
        <p14:creationId xmlns:p14="http://schemas.microsoft.com/office/powerpoint/2010/main" val="205378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8"/>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8"/>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F95BA8F0-69C0-43A0-AB50-60739B653962}" type="datetimeFigureOut">
              <a:rPr lang="en-US" smtClean="0"/>
              <a:t>7/8/2022</a:t>
            </a:fld>
            <a:endParaRPr lang="en-US"/>
          </a:p>
        </p:txBody>
      </p:sp>
      <p:sp>
        <p:nvSpPr>
          <p:cNvPr id="5" name="Footer Placeholder 4"/>
          <p:cNvSpPr>
            <a:spLocks noGrp="1"/>
          </p:cNvSpPr>
          <p:nvPr>
            <p:ph type="ftr" sz="quarter" idx="3"/>
          </p:nvPr>
        </p:nvSpPr>
        <p:spPr>
          <a:xfrm>
            <a:off x="2574608" y="9322648"/>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8"/>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B9B4198-3F71-4624-B1E2-0AC6C0961478}" type="slidenum">
              <a:rPr lang="en-US" smtClean="0"/>
              <a:t>‹#›</a:t>
            </a:fld>
            <a:endParaRPr lang="en-US"/>
          </a:p>
        </p:txBody>
      </p:sp>
    </p:spTree>
    <p:extLst>
      <p:ext uri="{BB962C8B-B14F-4D97-AF65-F5344CB8AC3E}">
        <p14:creationId xmlns:p14="http://schemas.microsoft.com/office/powerpoint/2010/main" val="890717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facebook.com/musiccitycounselor" TargetMode="External"/><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1.JPG"/><Relationship Id="rId12" Type="http://schemas.openxmlformats.org/officeDocument/2006/relationships/hyperlink" Target="https://www.pinterest.com/MusicCityCounselor/" TargetMode="Externa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hyperlink" Target="http://www.musiccityschoolcounselor.com/" TargetMode="Externa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hyperlink" Target="http://www.instagram.com/musiccitycounselor" TargetMode="External"/><Relationship Id="rId4" Type="http://schemas.openxmlformats.org/officeDocument/2006/relationships/tags" Target="../tags/tag4.xml"/><Relationship Id="rId9" Type="http://schemas.openxmlformats.org/officeDocument/2006/relationships/image" Target="../media/image2.png"/><Relationship Id="rId14" Type="http://schemas.openxmlformats.org/officeDocument/2006/relationships/hyperlink" Target="http://www.teacherspayteachers.com/Store/Music-City-Counselor" TargetMode="External"/></Relationships>
</file>

<file path=ppt/slides/_rels/slide10.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slideLayout" Target="../slideLayouts/slideLayout1.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tags" Target="../tags/tag9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5" Type="http://schemas.openxmlformats.org/officeDocument/2006/relationships/tags" Target="../tags/tag84.xml"/><Relationship Id="rId15" Type="http://schemas.openxmlformats.org/officeDocument/2006/relationships/hyperlink" Target="mailto:laura.oathout@wcs.edu" TargetMode="External"/><Relationship Id="rId10" Type="http://schemas.openxmlformats.org/officeDocument/2006/relationships/tags" Target="../tags/tag89.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slideLayout" Target="../slideLayouts/slideLayout1.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hyperlink" Target="mailto:laura.oathout@wcs.edu" TargetMode="Externa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image" Target="../media/image16.JPG"/></Relationships>
</file>

<file path=ppt/slides/_rels/slide12.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slideLayout" Target="../slideLayouts/slideLayout1.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hyperlink" Target="mailto:laura.oathout@wcs.edu" TargetMode="Externa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image" Target="../media/image17.JPG"/></Relationships>
</file>

<file path=ppt/slides/_rels/slide13.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slideLayout" Target="../slideLayouts/slideLayout1.xml"/><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tags" Target="../tags/tag127.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hyperlink" Target="mailto:laura.oathout@wcs.edu" TargetMode="External"/><Relationship Id="rId10" Type="http://schemas.openxmlformats.org/officeDocument/2006/relationships/tags" Target="../tags/tag125.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image" Target="../media/image18.JPG"/></Relationships>
</file>

<file path=ppt/slides/_rels/slide14.xml.rels><?xml version="1.0" encoding="UTF-8" standalone="yes"?>
<Relationships xmlns="http://schemas.openxmlformats.org/package/2006/relationships"><Relationship Id="rId8" Type="http://schemas.openxmlformats.org/officeDocument/2006/relationships/tags" Target="../tags/tag135.xml"/><Relationship Id="rId13" Type="http://schemas.openxmlformats.org/officeDocument/2006/relationships/slideLayout" Target="../slideLayouts/slideLayout1.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tags" Target="../tags/tag139.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tags" Target="../tags/tag138.xml"/><Relationship Id="rId5" Type="http://schemas.openxmlformats.org/officeDocument/2006/relationships/tags" Target="../tags/tag132.xml"/><Relationship Id="rId15" Type="http://schemas.openxmlformats.org/officeDocument/2006/relationships/hyperlink" Target="mailto:laura.oathout@wcs.edu" TargetMode="External"/><Relationship Id="rId10" Type="http://schemas.openxmlformats.org/officeDocument/2006/relationships/tags" Target="../tags/tag137.xml"/><Relationship Id="rId4" Type="http://schemas.openxmlformats.org/officeDocument/2006/relationships/tags" Target="../tags/tag131.xml"/><Relationship Id="rId9" Type="http://schemas.openxmlformats.org/officeDocument/2006/relationships/tags" Target="../tags/tag136.xml"/><Relationship Id="rId1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16.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slideLayout" Target="../slideLayouts/slideLayout1.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hyperlink" Target="mailto:laura.oathout@wcs.edu" TargetMode="Externa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image" Target="../media/image20.JPG"/></Relationships>
</file>

<file path=ppt/slides/_rels/slide17.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slideLayout" Target="../slideLayouts/slideLayout1.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tags" Target="../tags/tag164.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hyperlink" Target="mailto:laura.oathout@wcs.edu" TargetMode="External"/><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image" Target="../media/image21.JPG"/></Relationships>
</file>

<file path=ppt/slides/_rels/slide18.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slideLayout" Target="../slideLayouts/slideLayout1.xm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tags" Target="../tags/tag176.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5" Type="http://schemas.openxmlformats.org/officeDocument/2006/relationships/hyperlink" Target="mailto:laura.oathout@wcs.edu" TargetMode="External"/><Relationship Id="rId10" Type="http://schemas.openxmlformats.org/officeDocument/2006/relationships/tags" Target="../tags/tag174.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slideLayout" Target="../slideLayouts/slideLayout1.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tags" Target="../tags/tag188.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hyperlink" Target="mailto:laura.oathout@wcs.edu" TargetMode="External"/><Relationship Id="rId10" Type="http://schemas.openxmlformats.org/officeDocument/2006/relationships/tags" Target="../tags/tag186.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slideLayout" Target="../slideLayouts/slideLayout1.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tags" Target="../tags/tag200.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hyperlink" Target="mailto:laura.oathout@wcs.edu" TargetMode="Externa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image" Target="../media/image24.JPG"/></Relationships>
</file>

<file path=ppt/slides/_rels/slide21.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slideLayout" Target="../slideLayouts/slideLayout1.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tags" Target="../tags/tag212.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hyperlink" Target="mailto:laura.oathout@wcs.edu" TargetMode="Externa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image" Target="../media/image25.JPG"/></Relationships>
</file>

<file path=ppt/slides/_rels/slide22.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slideLayout" Target="../slideLayouts/slideLayout1.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tags" Target="../tags/tag224.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hyperlink" Target="mailto:laura.oathout@wcs.edu" TargetMode="External"/><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image" Target="../media/image26.JPG"/></Relationships>
</file>

<file path=ppt/slides/_rels/slide23.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slideLayout" Target="../slideLayouts/slideLayout1.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tags" Target="../tags/tag236.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hyperlink" Target="mailto:laura.oathout@wcs.edu" TargetMode="Externa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image" Target="../media/image27.JPG"/></Relationships>
</file>

<file path=ppt/slides/_rels/slide24.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slideLayout" Target="../slideLayouts/slideLayout1.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tags" Target="../tags/tag248.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5" Type="http://schemas.openxmlformats.org/officeDocument/2006/relationships/tags" Target="../tags/tag241.xml"/><Relationship Id="rId15" Type="http://schemas.openxmlformats.org/officeDocument/2006/relationships/hyperlink" Target="mailto:laura.oathout@wcs.edu" TargetMode="External"/><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image" Target="../media/image28.JPG"/></Relationships>
</file>

<file path=ppt/slides/_rels/slide25.xml.rels><?xml version="1.0" encoding="UTF-8" standalone="yes"?>
<Relationships xmlns="http://schemas.openxmlformats.org/package/2006/relationships"><Relationship Id="rId8" Type="http://schemas.openxmlformats.org/officeDocument/2006/relationships/tags" Target="../tags/tag256.xml"/><Relationship Id="rId13" Type="http://schemas.openxmlformats.org/officeDocument/2006/relationships/slideLayout" Target="../slideLayouts/slideLayout1.xml"/><Relationship Id="rId3" Type="http://schemas.openxmlformats.org/officeDocument/2006/relationships/tags" Target="../tags/tag251.xml"/><Relationship Id="rId7" Type="http://schemas.openxmlformats.org/officeDocument/2006/relationships/tags" Target="../tags/tag255.xml"/><Relationship Id="rId12" Type="http://schemas.openxmlformats.org/officeDocument/2006/relationships/tags" Target="../tags/tag260.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11" Type="http://schemas.openxmlformats.org/officeDocument/2006/relationships/tags" Target="../tags/tag259.xml"/><Relationship Id="rId5" Type="http://schemas.openxmlformats.org/officeDocument/2006/relationships/tags" Target="../tags/tag253.xml"/><Relationship Id="rId15" Type="http://schemas.openxmlformats.org/officeDocument/2006/relationships/hyperlink" Target="mailto:laura.oathout@wcs.edu" TargetMode="External"/><Relationship Id="rId10" Type="http://schemas.openxmlformats.org/officeDocument/2006/relationships/tags" Target="../tags/tag258.xml"/><Relationship Id="rId4" Type="http://schemas.openxmlformats.org/officeDocument/2006/relationships/tags" Target="../tags/tag252.xml"/><Relationship Id="rId9" Type="http://schemas.openxmlformats.org/officeDocument/2006/relationships/tags" Target="../tags/tag257.xml"/><Relationship Id="rId14" Type="http://schemas.openxmlformats.org/officeDocument/2006/relationships/image" Target="../media/image29.JPG"/></Relationships>
</file>

<file path=ppt/slides/_rels/slide26.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slideLayout" Target="../slideLayouts/slideLayout1.xm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tags" Target="../tags/tag272.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tags" Target="../tags/tag271.xml"/><Relationship Id="rId5" Type="http://schemas.openxmlformats.org/officeDocument/2006/relationships/tags" Target="../tags/tag265.xml"/><Relationship Id="rId15" Type="http://schemas.openxmlformats.org/officeDocument/2006/relationships/hyperlink" Target="mailto:laura.oathout@wcs.edu" TargetMode="External"/><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image" Target="../media/image30.JPG"/></Relationships>
</file>

<file path=ppt/slides/_rels/slide27.xml.rels><?xml version="1.0" encoding="UTF-8" standalone="yes"?>
<Relationships xmlns="http://schemas.openxmlformats.org/package/2006/relationships"><Relationship Id="rId8" Type="http://schemas.openxmlformats.org/officeDocument/2006/relationships/hyperlink" Target="https://www.teacherspayteachers.com/Store/Bricks-And-Border" TargetMode="External"/><Relationship Id="rId13" Type="http://schemas.openxmlformats.org/officeDocument/2006/relationships/image" Target="../media/image34.png"/><Relationship Id="rId3" Type="http://schemas.openxmlformats.org/officeDocument/2006/relationships/tags" Target="../tags/tag275.xml"/><Relationship Id="rId7" Type="http://schemas.openxmlformats.org/officeDocument/2006/relationships/image" Target="../media/image31.JPG"/><Relationship Id="rId12" Type="http://schemas.openxmlformats.org/officeDocument/2006/relationships/hyperlink" Target="https://www.teacherspayteachers.com/Store/A-Primary-Kind-Of-Life" TargetMode="External"/><Relationship Id="rId17" Type="http://schemas.openxmlformats.org/officeDocument/2006/relationships/image" Target="../media/image36.png"/><Relationship Id="rId2" Type="http://schemas.openxmlformats.org/officeDocument/2006/relationships/tags" Target="../tags/tag274.xml"/><Relationship Id="rId16" Type="http://schemas.openxmlformats.org/officeDocument/2006/relationships/hyperlink" Target="https://www.teacherspayteachers.com/Store/Misty-Miller-2841" TargetMode="External"/><Relationship Id="rId1" Type="http://schemas.openxmlformats.org/officeDocument/2006/relationships/tags" Target="../tags/tag273.xml"/><Relationship Id="rId6" Type="http://schemas.openxmlformats.org/officeDocument/2006/relationships/slideLayout" Target="../slideLayouts/slideLayout2.xml"/><Relationship Id="rId11" Type="http://schemas.openxmlformats.org/officeDocument/2006/relationships/image" Target="../media/image33.png"/><Relationship Id="rId5" Type="http://schemas.openxmlformats.org/officeDocument/2006/relationships/tags" Target="../tags/tag277.xml"/><Relationship Id="rId15" Type="http://schemas.openxmlformats.org/officeDocument/2006/relationships/image" Target="../media/image35.jpeg"/><Relationship Id="rId10" Type="http://schemas.openxmlformats.org/officeDocument/2006/relationships/hyperlink" Target="https://www.teacherspayteachers.com/Store/Sarah-Pecorino-Illustration" TargetMode="External"/><Relationship Id="rId4" Type="http://schemas.openxmlformats.org/officeDocument/2006/relationships/tags" Target="../tags/tag276.xml"/><Relationship Id="rId9" Type="http://schemas.openxmlformats.org/officeDocument/2006/relationships/image" Target="../media/image32.png"/><Relationship Id="rId14" Type="http://schemas.openxmlformats.org/officeDocument/2006/relationships/hyperlink" Target="https://www.teacherspayteachers.com/Store/Kate-Hadfield-Desig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slideLayout" Target="../slideLayouts/slideLayout1.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hyperlink" Target="mailto:laura.oathout@wcs.edu" TargetMode="Externa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1.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hyperlink" Target="mailto:laura.oathout@wcs.edu" TargetMode="Externa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slideLayout" Target="../slideLayouts/slideLayout1.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hyperlink" Target="mailto:laura.oathout@wcs.edu" TargetMode="Externa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slideLayout" Target="../slideLayouts/slideLayout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hyperlink" Target="mailto:laura.oathout@wcs.edu" TargetMode="Externa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Layout" Target="../slideLayouts/slideLayout1.xml"/><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tags" Target="../tags/tag67.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hyperlink" Target="mailto:laura.oathout@wcs.edu" TargetMode="Externa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slideLayout" Target="../slideLayouts/slideLayout1.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hyperlink" Target="mailto:laura.oathout@wcs.edu" TargetMode="Externa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pic>
        <p:nvPicPr>
          <p:cNvPr id="3" name="Picture 2">
            <a:hlinkClick r:id="rId8"/>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286043" y="6873976"/>
            <a:ext cx="1249683" cy="1249683"/>
          </a:xfrm>
          <a:prstGeom prst="rect">
            <a:avLst/>
          </a:prstGeom>
        </p:spPr>
      </p:pic>
      <p:pic>
        <p:nvPicPr>
          <p:cNvPr id="12" name="Picture 11">
            <a:hlinkClick r:id="rId10"/>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018149" y="6890672"/>
            <a:ext cx="1249683" cy="1249683"/>
          </a:xfrm>
          <a:prstGeom prst="rect">
            <a:avLst/>
          </a:prstGeom>
        </p:spPr>
      </p:pic>
      <p:pic>
        <p:nvPicPr>
          <p:cNvPr id="13" name="Picture 12">
            <a:hlinkClick r:id="rId12"/>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750255" y="6873977"/>
            <a:ext cx="1249683" cy="1249683"/>
          </a:xfrm>
          <a:prstGeom prst="rect">
            <a:avLst/>
          </a:prstGeom>
        </p:spPr>
      </p:pic>
      <p:pic>
        <p:nvPicPr>
          <p:cNvPr id="14" name="Picture 13">
            <a:hlinkClick r:id="rId14"/>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5803620" y="6866871"/>
            <a:ext cx="1249683" cy="1249683"/>
          </a:xfrm>
          <a:prstGeom prst="rect">
            <a:avLst/>
          </a:prstGeom>
        </p:spPr>
      </p:pic>
      <p:pic>
        <p:nvPicPr>
          <p:cNvPr id="18" name="Picture 17">
            <a:hlinkClick r:id="rId16"/>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4535726" y="6870655"/>
            <a:ext cx="1249683" cy="1249683"/>
          </a:xfrm>
          <a:prstGeom prst="rect">
            <a:avLst/>
          </a:prstGeom>
        </p:spPr>
      </p:pic>
    </p:spTree>
    <p:extLst>
      <p:ext uri="{BB962C8B-B14F-4D97-AF65-F5344CB8AC3E}">
        <p14:creationId xmlns:p14="http://schemas.microsoft.com/office/powerpoint/2010/main" val="69761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FEBRUARY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93052" y="8366948"/>
            <a:ext cx="4421617" cy="1323439"/>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Teaching your child body safety rules is a critical preventative measure against child abuse. Teach them the difference between safe and unsafe touch, safe and unsafe secrets, and who are safe people they can go to for help and support.</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2" name="TextBox 31"/>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35711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MARCH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311880"/>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Siblings fighting again? Stay calm and take control of the situation. Let each child share their concern without being interrupted. Create a solution or compromise together that makes each child feel seen and heard.</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2" name="TextBox 31"/>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422532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APRIL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46418"/>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350692"/>
            <a:ext cx="4421617" cy="1400383"/>
          </a:xfrm>
          <a:prstGeom prst="rect">
            <a:avLst/>
          </a:prstGeom>
          <a:noFill/>
        </p:spPr>
        <p:txBody>
          <a:bodyPr wrap="square" rtlCol="0">
            <a:spAutoFit/>
          </a:bodyPr>
          <a:lstStyle/>
          <a:p>
            <a:pPr algn="ctr"/>
            <a:r>
              <a:rPr lang="en-US" sz="1700" dirty="0">
                <a:latin typeface="APLPapaTroll" panose="02000603000000000000" pitchFamily="2" charset="0"/>
                <a:ea typeface="APLPapaTroll" panose="02000603000000000000" pitchFamily="2" charset="0"/>
              </a:rPr>
              <a:t>Rather than asking your child, “How was your day?” and them replying again with, “good.” Try asking, “What was the best part of your day?” “What did you learn?” “Who did you play with?” “Who did you sit with at lunch?”</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3" name="TextBox 32"/>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302498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MAY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767584"/>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231369"/>
            <a:ext cx="4421617" cy="1569660"/>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When your child makes a good choice, no matter how small, make a BIG deal out of it! Cheer for them, encourage them, and reinforce this behavior. When your child makes a mistake, guide them towards a better choice. But, try not to dwell on it and move forward together.</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3" name="TextBox 32"/>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148427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JUNE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311880"/>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To prevent the “summer slide” and keep students learning this summer, enroll them in a summer reading program at your local library! They can work towards a summer reading goal and earn prizes as they go!</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4" name="TextBox 33"/>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232265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custDataLst>
              <p:tags r:id="rId1"/>
            </p:custDataLst>
          </p:nvPr>
        </p:nvSpPr>
        <p:spPr>
          <a:xfrm>
            <a:off x="-17614" y="1079234"/>
            <a:ext cx="7790014" cy="4524315"/>
          </a:xfrm>
          <a:prstGeom prst="rect">
            <a:avLst/>
          </a:prstGeom>
          <a:noFill/>
        </p:spPr>
        <p:txBody>
          <a:bodyPr wrap="square" rtlCol="0">
            <a:spAutoFit/>
          </a:bodyPr>
          <a:lstStyle/>
          <a:p>
            <a:pPr algn="ctr"/>
            <a:r>
              <a:rPr lang="en-US" sz="9600" b="1" dirty="0">
                <a:latin typeface="BRX Mister Napkin Head" pitchFamily="2" charset="0"/>
                <a:ea typeface="APLHeartEyes" panose="02000603000000000000" pitchFamily="2" charset="0"/>
              </a:rPr>
              <a:t>BLACK &amp; WHITE MONTHLY NEWSLETTERS</a:t>
            </a:r>
          </a:p>
        </p:txBody>
      </p:sp>
    </p:spTree>
    <p:extLst>
      <p:ext uri="{BB962C8B-B14F-4D97-AF65-F5344CB8AC3E}">
        <p14:creationId xmlns:p14="http://schemas.microsoft.com/office/powerpoint/2010/main" val="285245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AUGUST 2022</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309839"/>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Prepare children to transition back to school by having frequent, open conversations about it – long before the first day! Answer their questions, set expectations, and get excited together!</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6" name="TextBox 35"/>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4281116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SEPTEMBER 2022</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3" y="8320292"/>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To ease students’ back to school worries, offer them a sense of control. Let them choose their first day of school outfit, add their favorite treat to their lunch, or pick out special school supplies. </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4" name="TextBox 33"/>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385648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OCTOBER 2022</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3" y="8320292"/>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When your child is experiencing BIG, upset feelings, their brain cannot listen or learn in that moment. Rather than negotiating with or punishing them, help the child name their feelings. Then, practice a coping skill. </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2" name="TextBox 31"/>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2391490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NOVEMBER 2022</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81496" y="8324562"/>
            <a:ext cx="4479958" cy="1361911"/>
          </a:xfrm>
          <a:prstGeom prst="rect">
            <a:avLst/>
          </a:prstGeom>
          <a:noFill/>
        </p:spPr>
        <p:txBody>
          <a:bodyPr wrap="square" rtlCol="0">
            <a:spAutoFit/>
          </a:bodyPr>
          <a:lstStyle/>
          <a:p>
            <a:pPr algn="ctr"/>
            <a:r>
              <a:rPr lang="en-US" sz="1650" dirty="0">
                <a:latin typeface="APLPapaTroll" panose="02000603000000000000" pitchFamily="2" charset="0"/>
                <a:ea typeface="APLPapaTroll" panose="02000603000000000000" pitchFamily="2" charset="0"/>
              </a:rPr>
              <a:t>One of the best things a parent can do for their child is to read to them for 20 minutes each day. Reading together grows your bond, sparks their imagination, expands their vocabulary, improves their emotional intelligence, and more!</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5" name="TextBox 34"/>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83291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custDataLst>
              <p:tags r:id="rId1"/>
            </p:custDataLst>
          </p:nvPr>
        </p:nvSpPr>
        <p:spPr>
          <a:xfrm>
            <a:off x="-17614" y="146546"/>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DIRECTIONS:</a:t>
            </a:r>
          </a:p>
        </p:txBody>
      </p:sp>
    </p:spTree>
    <p:extLst>
      <p:ext uri="{BB962C8B-B14F-4D97-AF65-F5344CB8AC3E}">
        <p14:creationId xmlns:p14="http://schemas.microsoft.com/office/powerpoint/2010/main" val="1061042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DECEMBER 2022</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311880"/>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Children thrive on consistency, structure, and predictability. Develop a morning routine that looks the same each day to help get you and your kids out the door with a smile! </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5" name="TextBox 34"/>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347811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JANUARY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760342"/>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239176"/>
            <a:ext cx="4421617" cy="1569660"/>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Research suggests that 20 minutes of uninterrupted, quality time with your child is more valuable than hours spent together multi-tasking. This short burst of focused time together builds your connection and makes your child feel valued, important, and loved.</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7" name="TextBox 36"/>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351208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FEBRUARY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93052" y="8366948"/>
            <a:ext cx="4421617" cy="1323439"/>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Teaching your child body safety rules is a critical preventative measure against child abuse. Teach them the difference between safe and unsafe touch, safe and unsafe secrets, and who are safe people they can go to for help and support.</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2" name="TextBox 31"/>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4035741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MARCH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311880"/>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Siblings fighting again? Stay calm and take control of the situation. Let each child share their concern without being interrupted. Create a solution or compromise together that makes each child feel seen and heard.</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2" name="TextBox 31"/>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2545392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APRIL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46418"/>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350692"/>
            <a:ext cx="4421617" cy="1400383"/>
          </a:xfrm>
          <a:prstGeom prst="rect">
            <a:avLst/>
          </a:prstGeom>
          <a:noFill/>
        </p:spPr>
        <p:txBody>
          <a:bodyPr wrap="square" rtlCol="0">
            <a:spAutoFit/>
          </a:bodyPr>
          <a:lstStyle/>
          <a:p>
            <a:pPr algn="ctr"/>
            <a:r>
              <a:rPr lang="en-US" sz="1700" dirty="0">
                <a:latin typeface="APLPapaTroll" panose="02000603000000000000" pitchFamily="2" charset="0"/>
                <a:ea typeface="APLPapaTroll" panose="02000603000000000000" pitchFamily="2" charset="0"/>
              </a:rPr>
              <a:t>Rather than asking your child, “How was your day?” and them replying again with, “good.” Try asking, “What was the best part of your day?” “What did you learn?” “Who did you play with?” “Who did you sit with at lunch?”</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3" name="TextBox 32"/>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216804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MAY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767584"/>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231369"/>
            <a:ext cx="4421617" cy="1569660"/>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When your child makes a good choice, no matter who small, make a BIG deal out of it! Cheer for them, encourage them, and reinforce this behavior. When your child makes a mistake, guide them towards a better choice. But, try not to dwell on it and move forward together.</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3" name="TextBox 32"/>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411997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JUNE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311880"/>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To prevent the “summer slide” and keep students learning this summer, enroll them in a summer reading program at your local library! They can work towards a summer reading goal and earn prizes as they go!</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4" name="TextBox 33"/>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2771638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pic>
        <p:nvPicPr>
          <p:cNvPr id="29" name="Picture 28">
            <a:hlinkClick r:id="rId8"/>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149794" y="8485466"/>
            <a:ext cx="1279453" cy="1282055"/>
          </a:xfrm>
          <a:prstGeom prst="rect">
            <a:avLst/>
          </a:prstGeom>
        </p:spPr>
      </p:pic>
      <p:pic>
        <p:nvPicPr>
          <p:cNvPr id="35" name="Picture 34">
            <a:hlinkClick r:id="rId10"/>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860034" y="8450933"/>
            <a:ext cx="1255740" cy="1270803"/>
          </a:xfrm>
          <a:prstGeom prst="rect">
            <a:avLst/>
          </a:prstGeom>
        </p:spPr>
      </p:pic>
      <p:pic>
        <p:nvPicPr>
          <p:cNvPr id="36" name="Picture 35">
            <a:hlinkClick r:id="rId12"/>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750255" y="8515512"/>
            <a:ext cx="1075758" cy="1272278"/>
          </a:xfrm>
          <a:prstGeom prst="rect">
            <a:avLst/>
          </a:prstGeom>
        </p:spPr>
      </p:pic>
      <p:pic>
        <p:nvPicPr>
          <p:cNvPr id="28" name="Picture 27">
            <a:hlinkClick r:id="rId14"/>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4490025" y="8485466"/>
            <a:ext cx="1241602" cy="1241602"/>
          </a:xfrm>
          <a:prstGeom prst="rect">
            <a:avLst/>
          </a:prstGeom>
        </p:spPr>
      </p:pic>
      <p:pic>
        <p:nvPicPr>
          <p:cNvPr id="32" name="Picture 31">
            <a:hlinkClick r:id="rId16"/>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5753028" y="8392178"/>
            <a:ext cx="1354123" cy="1421183"/>
          </a:xfrm>
          <a:prstGeom prst="rect">
            <a:avLst/>
          </a:prstGeom>
        </p:spPr>
      </p:pic>
    </p:spTree>
    <p:extLst>
      <p:ext uri="{BB962C8B-B14F-4D97-AF65-F5344CB8AC3E}">
        <p14:creationId xmlns:p14="http://schemas.microsoft.com/office/powerpoint/2010/main" val="280321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custDataLst>
              <p:tags r:id="rId1"/>
            </p:custDataLst>
          </p:nvPr>
        </p:nvSpPr>
        <p:spPr>
          <a:xfrm>
            <a:off x="-17614" y="1079234"/>
            <a:ext cx="7790014" cy="4524315"/>
          </a:xfrm>
          <a:prstGeom prst="rect">
            <a:avLst/>
          </a:prstGeom>
          <a:noFill/>
        </p:spPr>
        <p:txBody>
          <a:bodyPr wrap="square" rtlCol="0">
            <a:spAutoFit/>
          </a:bodyPr>
          <a:lstStyle/>
          <a:p>
            <a:pPr algn="ctr"/>
            <a:r>
              <a:rPr lang="en-US" sz="9600" b="1" dirty="0">
                <a:latin typeface="BRX Mister Napkin Head" pitchFamily="2" charset="0"/>
                <a:ea typeface="APLHeartEyes" panose="02000603000000000000" pitchFamily="2" charset="0"/>
              </a:rPr>
              <a:t>FULL COLOR MONTHLY NEWSLETTERS</a:t>
            </a:r>
          </a:p>
        </p:txBody>
      </p:sp>
    </p:spTree>
    <p:extLst>
      <p:ext uri="{BB962C8B-B14F-4D97-AF65-F5344CB8AC3E}">
        <p14:creationId xmlns:p14="http://schemas.microsoft.com/office/powerpoint/2010/main" val="231188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AUGUST 2022</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309839"/>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Prepare children to transition back to school by having frequent, open conversations about it – long before the first day! Answer their questions, set expectations, and get excited together!</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6" name="TextBox 35"/>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229848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SEPTEMBER 2022</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3" y="8320292"/>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To ease students’ back to school worries, offer them a sense of control. Let them choose their first day of school outfit, add their favorite treat to their lunch, or pick out special school supplies. </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4" name="TextBox 33"/>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14412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OCTOBER 2022</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3" y="8320292"/>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When your child is experiencing BIG, upset feelings, their brain cannot listen or learn in that moment. Rather than negotiating with or punishing them, help the child name their feelings. Then, practice a coping skill. </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2" name="TextBox 31"/>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194067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NOVEMBER 2022</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25" name="TextBox 24"/>
          <p:cNvSpPr txBox="1"/>
          <p:nvPr>
            <p:custDataLst>
              <p:tags r:id="rId4"/>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5"/>
            </p:custDataLst>
          </p:nvPr>
        </p:nvSpPr>
        <p:spPr>
          <a:xfrm>
            <a:off x="81496" y="8324562"/>
            <a:ext cx="4479958" cy="1361911"/>
          </a:xfrm>
          <a:prstGeom prst="rect">
            <a:avLst/>
          </a:prstGeom>
          <a:noFill/>
        </p:spPr>
        <p:txBody>
          <a:bodyPr wrap="square" rtlCol="0">
            <a:spAutoFit/>
          </a:bodyPr>
          <a:lstStyle/>
          <a:p>
            <a:pPr algn="ctr"/>
            <a:r>
              <a:rPr lang="en-US" sz="1650" dirty="0">
                <a:latin typeface="APLPapaTroll" panose="02000603000000000000" pitchFamily="2" charset="0"/>
                <a:ea typeface="APLPapaTroll" panose="02000603000000000000" pitchFamily="2" charset="0"/>
              </a:rPr>
              <a:t>One of the best things a parent can do for their child is to read to them for 20 minutes each day. Reading together grows your bond, sparks their imagination, expands their vocabulary, improves their emotional intelligence, and more!</a:t>
            </a:r>
          </a:p>
        </p:txBody>
      </p:sp>
      <p:sp>
        <p:nvSpPr>
          <p:cNvPr id="29" name="TextBox 28"/>
          <p:cNvSpPr txBox="1"/>
          <p:nvPr>
            <p:custDataLst>
              <p:tags r:id="rId6"/>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7"/>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8"/>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5" name="TextBox 34"/>
          <p:cNvSpPr txBox="1"/>
          <p:nvPr>
            <p:custDataLst>
              <p:tags r:id="rId9"/>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
        <p:nvSpPr>
          <p:cNvPr id="14" name="TextBox 13"/>
          <p:cNvSpPr txBox="1"/>
          <p:nvPr>
            <p:custDataLst>
              <p:tags r:id="rId10"/>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11"/>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12"/>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Tree>
    <p:extLst>
      <p:ext uri="{BB962C8B-B14F-4D97-AF65-F5344CB8AC3E}">
        <p14:creationId xmlns:p14="http://schemas.microsoft.com/office/powerpoint/2010/main" val="324310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DECEMBER 2022</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830805"/>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311880"/>
            <a:ext cx="4421617" cy="1477328"/>
          </a:xfrm>
          <a:prstGeom prst="rect">
            <a:avLst/>
          </a:prstGeom>
          <a:noFill/>
        </p:spPr>
        <p:txBody>
          <a:bodyPr wrap="square" rtlCol="0">
            <a:spAutoFit/>
          </a:bodyPr>
          <a:lstStyle/>
          <a:p>
            <a:pPr algn="ctr"/>
            <a:r>
              <a:rPr lang="en-US" dirty="0">
                <a:latin typeface="APLPapaTroll" panose="02000603000000000000" pitchFamily="2" charset="0"/>
                <a:ea typeface="APLPapaTroll" panose="02000603000000000000" pitchFamily="2" charset="0"/>
              </a:rPr>
              <a:t>Children thrive on consistency, structure, and predictability. Develop a morning routine that looks the same each day to help get you and your kids out the door with a smile! </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5" name="TextBox 34"/>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208408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14"/>
          <a:stretch>
            <a:fillRect/>
          </a:stretch>
        </a:blipFill>
        <a:effectLst/>
      </p:bgPr>
    </p:bg>
    <p:spTree>
      <p:nvGrpSpPr>
        <p:cNvPr id="1" name=""/>
        <p:cNvGrpSpPr/>
        <p:nvPr/>
      </p:nvGrpSpPr>
      <p:grpSpPr>
        <a:xfrm>
          <a:off x="0" y="0"/>
          <a:ext cx="0" cy="0"/>
          <a:chOff x="0" y="0"/>
          <a:chExt cx="0" cy="0"/>
        </a:xfrm>
      </p:grpSpPr>
      <p:sp>
        <p:nvSpPr>
          <p:cNvPr id="8" name="TextBox 7"/>
          <p:cNvSpPr txBox="1"/>
          <p:nvPr>
            <p:custDataLst>
              <p:tags r:id="rId1"/>
            </p:custDataLst>
          </p:nvPr>
        </p:nvSpPr>
        <p:spPr>
          <a:xfrm>
            <a:off x="-21412" y="127310"/>
            <a:ext cx="7772400" cy="1554272"/>
          </a:xfrm>
          <a:prstGeom prst="rect">
            <a:avLst/>
          </a:prstGeom>
          <a:noFill/>
        </p:spPr>
        <p:txBody>
          <a:bodyPr wrap="square" rtlCol="0">
            <a:spAutoFit/>
          </a:bodyPr>
          <a:lstStyle/>
          <a:p>
            <a:pPr algn="ctr"/>
            <a:r>
              <a:rPr lang="en-US" sz="9500" dirty="0">
                <a:latin typeface="BRX Friday at Four" pitchFamily="2" charset="0"/>
                <a:ea typeface="APLILikeBigFonts" panose="02000603000000000000" pitchFamily="2" charset="0"/>
              </a:rPr>
              <a:t>Counselor’s</a:t>
            </a:r>
            <a:r>
              <a:rPr lang="en-US" sz="9500" dirty="0">
                <a:latin typeface="APLILikeBigFonts" panose="02000603000000000000" pitchFamily="2" charset="0"/>
                <a:ea typeface="APLILikeBigFonts" panose="02000603000000000000" pitchFamily="2" charset="0"/>
              </a:rPr>
              <a:t> </a:t>
            </a:r>
            <a:r>
              <a:rPr lang="en-US" sz="9500" b="1" dirty="0">
                <a:latin typeface="BRX Grace Like Rain" pitchFamily="2" charset="0"/>
                <a:ea typeface="APLILikeBigFonts" panose="02000603000000000000" pitchFamily="2" charset="0"/>
              </a:rPr>
              <a:t>Corner</a:t>
            </a:r>
          </a:p>
        </p:txBody>
      </p:sp>
      <p:sp>
        <p:nvSpPr>
          <p:cNvPr id="9" name="TextBox 8"/>
          <p:cNvSpPr txBox="1"/>
          <p:nvPr>
            <p:custDataLst>
              <p:tags r:id="rId2"/>
            </p:custDataLst>
          </p:nvPr>
        </p:nvSpPr>
        <p:spPr>
          <a:xfrm>
            <a:off x="-17614" y="1079234"/>
            <a:ext cx="7790014" cy="1107996"/>
          </a:xfrm>
          <a:prstGeom prst="rect">
            <a:avLst/>
          </a:prstGeom>
          <a:noFill/>
        </p:spPr>
        <p:txBody>
          <a:bodyPr wrap="square" rtlCol="0">
            <a:spAutoFit/>
          </a:bodyPr>
          <a:lstStyle/>
          <a:p>
            <a:pPr algn="ctr"/>
            <a:r>
              <a:rPr lang="en-US" sz="6600" b="1" dirty="0">
                <a:latin typeface="BRX Mister Napkin Head" pitchFamily="2" charset="0"/>
                <a:ea typeface="APLHeartEyes" panose="02000603000000000000" pitchFamily="2" charset="0"/>
              </a:rPr>
              <a:t>JANUARY 2023</a:t>
            </a:r>
          </a:p>
        </p:txBody>
      </p:sp>
      <p:sp>
        <p:nvSpPr>
          <p:cNvPr id="12" name="TextBox 11"/>
          <p:cNvSpPr txBox="1"/>
          <p:nvPr>
            <p:custDataLst>
              <p:tags r:id="rId3"/>
            </p:custDataLst>
          </p:nvPr>
        </p:nvSpPr>
        <p:spPr>
          <a:xfrm>
            <a:off x="5056633" y="2555715"/>
            <a:ext cx="1874520" cy="646331"/>
          </a:xfrm>
          <a:prstGeom prst="rect">
            <a:avLst/>
          </a:prstGeom>
          <a:noFill/>
        </p:spPr>
        <p:txBody>
          <a:bodyPr wrap="square" rtlCol="0">
            <a:spAutoFit/>
          </a:bodyPr>
          <a:lstStyle/>
          <a:p>
            <a:pPr algn="ctr"/>
            <a:r>
              <a:rPr lang="en-US" sz="3600" dirty="0">
                <a:latin typeface="BRX Friday at Four" pitchFamily="2" charset="0"/>
              </a:rPr>
              <a:t>Dates:</a:t>
            </a:r>
          </a:p>
        </p:txBody>
      </p:sp>
      <p:sp>
        <p:nvSpPr>
          <p:cNvPr id="14" name="TextBox 13"/>
          <p:cNvSpPr txBox="1"/>
          <p:nvPr>
            <p:custDataLst>
              <p:tags r:id="rId4"/>
            </p:custDataLst>
          </p:nvPr>
        </p:nvSpPr>
        <p:spPr>
          <a:xfrm>
            <a:off x="4590288" y="6550658"/>
            <a:ext cx="3024689" cy="646331"/>
          </a:xfrm>
          <a:prstGeom prst="rect">
            <a:avLst/>
          </a:prstGeom>
          <a:noFill/>
        </p:spPr>
        <p:txBody>
          <a:bodyPr wrap="square" rtlCol="0">
            <a:spAutoFit/>
          </a:bodyPr>
          <a:lstStyle/>
          <a:p>
            <a:pPr algn="ctr"/>
            <a:r>
              <a:rPr lang="en-US" sz="3600" dirty="0">
                <a:latin typeface="BRX Friday at Four" pitchFamily="2" charset="0"/>
              </a:rPr>
              <a:t>Let’s CONNECT!</a:t>
            </a:r>
          </a:p>
        </p:txBody>
      </p:sp>
      <p:sp>
        <p:nvSpPr>
          <p:cNvPr id="21" name="TextBox 20"/>
          <p:cNvSpPr txBox="1"/>
          <p:nvPr>
            <p:custDataLst>
              <p:tags r:id="rId5"/>
            </p:custDataLst>
          </p:nvPr>
        </p:nvSpPr>
        <p:spPr>
          <a:xfrm>
            <a:off x="4955236" y="7056218"/>
            <a:ext cx="2782149"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hlinkClick r:id="rId15"/>
              </a:rPr>
              <a:t>laura.oathout@wcs.edu</a:t>
            </a:r>
            <a:r>
              <a:rPr lang="en-US" sz="2400" dirty="0">
                <a:latin typeface="BRX Friday at Four" pitchFamily="2" charset="0"/>
                <a:ea typeface="APLILikeBigFonts" panose="02000603000000000000" pitchFamily="2" charset="0"/>
              </a:rPr>
              <a:t> </a:t>
            </a:r>
            <a:endParaRPr lang="en-US" sz="2800" b="1" dirty="0">
              <a:latin typeface="BRX Friday at Four" pitchFamily="2" charset="0"/>
              <a:ea typeface="APLILikeBigFonts" panose="02000603000000000000" pitchFamily="2" charset="0"/>
            </a:endParaRPr>
          </a:p>
        </p:txBody>
      </p:sp>
      <p:sp>
        <p:nvSpPr>
          <p:cNvPr id="22" name="TextBox 21"/>
          <p:cNvSpPr txBox="1"/>
          <p:nvPr>
            <p:custDataLst>
              <p:tags r:id="rId6"/>
            </p:custDataLst>
          </p:nvPr>
        </p:nvSpPr>
        <p:spPr>
          <a:xfrm>
            <a:off x="4938700" y="7490866"/>
            <a:ext cx="2575646" cy="461665"/>
          </a:xfrm>
          <a:prstGeom prst="rect">
            <a:avLst/>
          </a:prstGeom>
          <a:noFill/>
        </p:spPr>
        <p:txBody>
          <a:bodyPr wrap="square" rtlCol="0">
            <a:spAutoFit/>
          </a:bodyPr>
          <a:lstStyle/>
          <a:p>
            <a:pPr algn="ctr"/>
            <a:r>
              <a:rPr lang="en-US" sz="2400" dirty="0">
                <a:latin typeface="BRX Friday at Four" pitchFamily="2" charset="0"/>
                <a:ea typeface="APLILikeBigFonts" panose="02000603000000000000" pitchFamily="2" charset="0"/>
              </a:rPr>
              <a:t>615-934-2454, ext. 201</a:t>
            </a:r>
            <a:endParaRPr lang="en-US" sz="2800" b="1" dirty="0">
              <a:latin typeface="BRX Friday at Four" pitchFamily="2" charset="0"/>
              <a:ea typeface="APLILikeBigFonts" panose="02000603000000000000" pitchFamily="2" charset="0"/>
            </a:endParaRPr>
          </a:p>
        </p:txBody>
      </p:sp>
      <p:sp>
        <p:nvSpPr>
          <p:cNvPr id="25" name="TextBox 24"/>
          <p:cNvSpPr txBox="1"/>
          <p:nvPr>
            <p:custDataLst>
              <p:tags r:id="rId7"/>
            </p:custDataLst>
          </p:nvPr>
        </p:nvSpPr>
        <p:spPr>
          <a:xfrm>
            <a:off x="110666" y="7760342"/>
            <a:ext cx="4421618" cy="646331"/>
          </a:xfrm>
          <a:prstGeom prst="rect">
            <a:avLst/>
          </a:prstGeom>
          <a:noFill/>
        </p:spPr>
        <p:txBody>
          <a:bodyPr wrap="square" rtlCol="0">
            <a:spAutoFit/>
          </a:bodyPr>
          <a:lstStyle/>
          <a:p>
            <a:pPr algn="ctr"/>
            <a:r>
              <a:rPr lang="en-US" sz="3600" dirty="0">
                <a:latin typeface="BRX Friday at Four" pitchFamily="2" charset="0"/>
              </a:rPr>
              <a:t>Happy, Healthy Kids TIP:</a:t>
            </a:r>
          </a:p>
        </p:txBody>
      </p:sp>
      <p:sp>
        <p:nvSpPr>
          <p:cNvPr id="26" name="TextBox 25"/>
          <p:cNvSpPr txBox="1"/>
          <p:nvPr>
            <p:custDataLst>
              <p:tags r:id="rId8"/>
            </p:custDataLst>
          </p:nvPr>
        </p:nvSpPr>
        <p:spPr>
          <a:xfrm>
            <a:off x="119474" y="8239176"/>
            <a:ext cx="4421617" cy="1569660"/>
          </a:xfrm>
          <a:prstGeom prst="rect">
            <a:avLst/>
          </a:prstGeom>
          <a:noFill/>
        </p:spPr>
        <p:txBody>
          <a:bodyPr wrap="square" rtlCol="0">
            <a:spAutoFit/>
          </a:bodyPr>
          <a:lstStyle/>
          <a:p>
            <a:pPr algn="ctr"/>
            <a:r>
              <a:rPr lang="en-US" sz="1600" dirty="0">
                <a:latin typeface="APLPapaTroll" panose="02000603000000000000" pitchFamily="2" charset="0"/>
                <a:ea typeface="APLPapaTroll" panose="02000603000000000000" pitchFamily="2" charset="0"/>
              </a:rPr>
              <a:t>Research suggests that 20 minutes of uninterrupted, quality time with your child is more valuable than hours spent together multi-tasking. This short burst of focused time together builds your connection and makes your child feel valued, important, and loved.</a:t>
            </a:r>
          </a:p>
        </p:txBody>
      </p:sp>
      <p:sp>
        <p:nvSpPr>
          <p:cNvPr id="29" name="TextBox 28"/>
          <p:cNvSpPr txBox="1"/>
          <p:nvPr>
            <p:custDataLst>
              <p:tags r:id="rId9"/>
            </p:custDataLst>
          </p:nvPr>
        </p:nvSpPr>
        <p:spPr>
          <a:xfrm>
            <a:off x="17614" y="1789624"/>
            <a:ext cx="7772400" cy="1015663"/>
          </a:xfrm>
          <a:prstGeom prst="rect">
            <a:avLst/>
          </a:prstGeom>
          <a:noFill/>
        </p:spPr>
        <p:txBody>
          <a:bodyPr wrap="square" rtlCol="0">
            <a:spAutoFit/>
          </a:bodyPr>
          <a:lstStyle/>
          <a:p>
            <a:pPr algn="ctr"/>
            <a:r>
              <a:rPr lang="en-US" sz="6000" dirty="0">
                <a:latin typeface="BRX Magnolia Love" pitchFamily="2" charset="0"/>
                <a:ea typeface="APLILikeBigFonts" panose="02000603000000000000" pitchFamily="2" charset="0"/>
              </a:rPr>
              <a:t>Mrs. Laura Oathout</a:t>
            </a:r>
            <a:endParaRPr lang="en-US" sz="6600" b="1" dirty="0">
              <a:latin typeface="BRX Magnolia Love" pitchFamily="2" charset="0"/>
              <a:ea typeface="APLILikeBigFonts" panose="02000603000000000000" pitchFamily="2" charset="0"/>
            </a:endParaRPr>
          </a:p>
        </p:txBody>
      </p:sp>
      <p:sp>
        <p:nvSpPr>
          <p:cNvPr id="28" name="TextBox 27"/>
          <p:cNvSpPr txBox="1"/>
          <p:nvPr>
            <p:custDataLst>
              <p:tags r:id="rId10"/>
            </p:custDataLst>
          </p:nvPr>
        </p:nvSpPr>
        <p:spPr>
          <a:xfrm>
            <a:off x="530352" y="4142232"/>
            <a:ext cx="3334436" cy="3139321"/>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0" name="TextBox 29"/>
          <p:cNvSpPr txBox="1"/>
          <p:nvPr>
            <p:custDataLst>
              <p:tags r:id="rId11"/>
            </p:custDataLst>
          </p:nvPr>
        </p:nvSpPr>
        <p:spPr>
          <a:xfrm>
            <a:off x="4955236" y="3188410"/>
            <a:ext cx="2341676" cy="2862322"/>
          </a:xfrm>
          <a:prstGeom prst="rect">
            <a:avLst/>
          </a:prstGeom>
          <a:noFill/>
        </p:spPr>
        <p:txBody>
          <a:bodyPr wrap="square" rtlCol="0">
            <a:spAutoFit/>
          </a:bodyPr>
          <a:lstStyle/>
          <a:p>
            <a:r>
              <a:rPr lang="en-US" dirty="0">
                <a:latin typeface="APLPapaTroll" panose="02000603000000000000" pitchFamily="2" charset="0"/>
                <a:ea typeface="APLPapaTroll" panose="02000603000000000000" pitchFamily="2" charset="0"/>
              </a:rPr>
              <a:t>Type here</a:t>
            </a: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a:p>
            <a:endParaRPr lang="en-US" dirty="0">
              <a:latin typeface="APLPapaTroll" panose="02000603000000000000" pitchFamily="2" charset="0"/>
              <a:ea typeface="APLPapaTroll" panose="02000603000000000000" pitchFamily="2" charset="0"/>
            </a:endParaRPr>
          </a:p>
        </p:txBody>
      </p:sp>
      <p:sp>
        <p:nvSpPr>
          <p:cNvPr id="37" name="TextBox 36"/>
          <p:cNvSpPr txBox="1"/>
          <p:nvPr>
            <p:custDataLst>
              <p:tags r:id="rId12"/>
            </p:custDataLst>
          </p:nvPr>
        </p:nvSpPr>
        <p:spPr>
          <a:xfrm>
            <a:off x="1060704" y="2983668"/>
            <a:ext cx="2825496" cy="1200329"/>
          </a:xfrm>
          <a:prstGeom prst="rect">
            <a:avLst/>
          </a:prstGeom>
          <a:noFill/>
        </p:spPr>
        <p:txBody>
          <a:bodyPr wrap="square" rtlCol="0">
            <a:spAutoFit/>
          </a:bodyPr>
          <a:lstStyle/>
          <a:p>
            <a:pPr algn="ctr"/>
            <a:r>
              <a:rPr lang="en-US" sz="3600" dirty="0">
                <a:latin typeface="BRX Friday at Four" pitchFamily="2" charset="0"/>
              </a:rPr>
              <a:t>Counseling</a:t>
            </a:r>
          </a:p>
          <a:p>
            <a:pPr algn="ctr"/>
            <a:r>
              <a:rPr lang="en-US" sz="3600" dirty="0">
                <a:latin typeface="BRX Friday at Four" pitchFamily="2" charset="0"/>
              </a:rPr>
              <a:t>Monthly Focus:</a:t>
            </a:r>
          </a:p>
        </p:txBody>
      </p:sp>
    </p:spTree>
    <p:extLst>
      <p:ext uri="{BB962C8B-B14F-4D97-AF65-F5344CB8AC3E}">
        <p14:creationId xmlns:p14="http://schemas.microsoft.com/office/powerpoint/2010/main" val="4237323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10.xml><?xml version="1.0" encoding="utf-8"?>
<p:tagLst xmlns:a="http://schemas.openxmlformats.org/drawingml/2006/main" xmlns:r="http://schemas.openxmlformats.org/officeDocument/2006/relationships" xmlns:p="http://schemas.openxmlformats.org/presentationml/2006/main">
  <p:tag name="FLATTEN" val="true"/>
</p:tagLst>
</file>

<file path=ppt/tags/tag100.xml><?xml version="1.0" encoding="utf-8"?>
<p:tagLst xmlns:a="http://schemas.openxmlformats.org/drawingml/2006/main" xmlns:r="http://schemas.openxmlformats.org/officeDocument/2006/relationships" xmlns:p="http://schemas.openxmlformats.org/presentationml/2006/main">
  <p:tag name="FLATTEN" val="true"/>
</p:tagLst>
</file>

<file path=ppt/tags/tag101.xml><?xml version="1.0" encoding="utf-8"?>
<p:tagLst xmlns:a="http://schemas.openxmlformats.org/drawingml/2006/main" xmlns:r="http://schemas.openxmlformats.org/officeDocument/2006/relationships" xmlns:p="http://schemas.openxmlformats.org/presentationml/2006/main">
  <p:tag name="FLATTEN" val="true"/>
</p:tagLst>
</file>

<file path=ppt/tags/tag102.xml><?xml version="1.0" encoding="utf-8"?>
<p:tagLst xmlns:a="http://schemas.openxmlformats.org/drawingml/2006/main" xmlns:r="http://schemas.openxmlformats.org/officeDocument/2006/relationships" xmlns:p="http://schemas.openxmlformats.org/presentationml/2006/main">
  <p:tag name="FLATTEN" val="true"/>
</p:tagLst>
</file>

<file path=ppt/tags/tag103.xml><?xml version="1.0" encoding="utf-8"?>
<p:tagLst xmlns:a="http://schemas.openxmlformats.org/drawingml/2006/main" xmlns:r="http://schemas.openxmlformats.org/officeDocument/2006/relationships" xmlns:p="http://schemas.openxmlformats.org/presentationml/2006/main">
  <p:tag name="FLATTEN" val="true"/>
</p:tagLst>
</file>

<file path=ppt/tags/tag104.xml><?xml version="1.0" encoding="utf-8"?>
<p:tagLst xmlns:a="http://schemas.openxmlformats.org/drawingml/2006/main" xmlns:r="http://schemas.openxmlformats.org/officeDocument/2006/relationships" xmlns:p="http://schemas.openxmlformats.org/presentationml/2006/main">
  <p:tag name="FLATTEN" val="true"/>
</p:tagLst>
</file>

<file path=ppt/tags/tag105.xml><?xml version="1.0" encoding="utf-8"?>
<p:tagLst xmlns:a="http://schemas.openxmlformats.org/drawingml/2006/main" xmlns:r="http://schemas.openxmlformats.org/officeDocument/2006/relationships" xmlns:p="http://schemas.openxmlformats.org/presentationml/2006/main">
  <p:tag name="FLATTEN" val="true"/>
</p:tagLst>
</file>

<file path=ppt/tags/tag106.xml><?xml version="1.0" encoding="utf-8"?>
<p:tagLst xmlns:a="http://schemas.openxmlformats.org/drawingml/2006/main" xmlns:r="http://schemas.openxmlformats.org/officeDocument/2006/relationships" xmlns:p="http://schemas.openxmlformats.org/presentationml/2006/main">
  <p:tag name="FLATTEN" val="true"/>
</p:tagLst>
</file>

<file path=ppt/tags/tag107.xml><?xml version="1.0" encoding="utf-8"?>
<p:tagLst xmlns:a="http://schemas.openxmlformats.org/drawingml/2006/main" xmlns:r="http://schemas.openxmlformats.org/officeDocument/2006/relationships" xmlns:p="http://schemas.openxmlformats.org/presentationml/2006/main">
  <p:tag name="FLATTEN" val="true"/>
</p:tagLst>
</file>

<file path=ppt/tags/tag108.xml><?xml version="1.0" encoding="utf-8"?>
<p:tagLst xmlns:a="http://schemas.openxmlformats.org/drawingml/2006/main" xmlns:r="http://schemas.openxmlformats.org/officeDocument/2006/relationships" xmlns:p="http://schemas.openxmlformats.org/presentationml/2006/main">
  <p:tag name="FLATTEN" val="true"/>
</p:tagLst>
</file>

<file path=ppt/tags/tag109.xml><?xml version="1.0" encoding="utf-8"?>
<p:tagLst xmlns:a="http://schemas.openxmlformats.org/drawingml/2006/main" xmlns:r="http://schemas.openxmlformats.org/officeDocument/2006/relationships" xmlns:p="http://schemas.openxmlformats.org/presentationml/2006/main">
  <p:tag name="FLATTEN" val="true"/>
</p:tagLst>
</file>

<file path=ppt/tags/tag11.xml><?xml version="1.0" encoding="utf-8"?>
<p:tagLst xmlns:a="http://schemas.openxmlformats.org/drawingml/2006/main" xmlns:r="http://schemas.openxmlformats.org/officeDocument/2006/relationships" xmlns:p="http://schemas.openxmlformats.org/presentationml/2006/main">
  <p:tag name="FLATTEN" val="true"/>
</p:tagLst>
</file>

<file path=ppt/tags/tag110.xml><?xml version="1.0" encoding="utf-8"?>
<p:tagLst xmlns:a="http://schemas.openxmlformats.org/drawingml/2006/main" xmlns:r="http://schemas.openxmlformats.org/officeDocument/2006/relationships" xmlns:p="http://schemas.openxmlformats.org/presentationml/2006/main">
  <p:tag name="FLATTEN" val="true"/>
</p:tagLst>
</file>

<file path=ppt/tags/tag111.xml><?xml version="1.0" encoding="utf-8"?>
<p:tagLst xmlns:a="http://schemas.openxmlformats.org/drawingml/2006/main" xmlns:r="http://schemas.openxmlformats.org/officeDocument/2006/relationships" xmlns:p="http://schemas.openxmlformats.org/presentationml/2006/main">
  <p:tag name="FLATTEN" val="true"/>
</p:tagLst>
</file>

<file path=ppt/tags/tag112.xml><?xml version="1.0" encoding="utf-8"?>
<p:tagLst xmlns:a="http://schemas.openxmlformats.org/drawingml/2006/main" xmlns:r="http://schemas.openxmlformats.org/officeDocument/2006/relationships" xmlns:p="http://schemas.openxmlformats.org/presentationml/2006/main">
  <p:tag name="FLATTEN" val="true"/>
</p:tagLst>
</file>

<file path=ppt/tags/tag113.xml><?xml version="1.0" encoding="utf-8"?>
<p:tagLst xmlns:a="http://schemas.openxmlformats.org/drawingml/2006/main" xmlns:r="http://schemas.openxmlformats.org/officeDocument/2006/relationships" xmlns:p="http://schemas.openxmlformats.org/presentationml/2006/main">
  <p:tag name="FLATTEN" val="true"/>
</p:tagLst>
</file>

<file path=ppt/tags/tag114.xml><?xml version="1.0" encoding="utf-8"?>
<p:tagLst xmlns:a="http://schemas.openxmlformats.org/drawingml/2006/main" xmlns:r="http://schemas.openxmlformats.org/officeDocument/2006/relationships" xmlns:p="http://schemas.openxmlformats.org/presentationml/2006/main">
  <p:tag name="FLATTEN" val="true"/>
</p:tagLst>
</file>

<file path=ppt/tags/tag115.xml><?xml version="1.0" encoding="utf-8"?>
<p:tagLst xmlns:a="http://schemas.openxmlformats.org/drawingml/2006/main" xmlns:r="http://schemas.openxmlformats.org/officeDocument/2006/relationships" xmlns:p="http://schemas.openxmlformats.org/presentationml/2006/main">
  <p:tag name="FLATTEN" val="true"/>
</p:tagLst>
</file>

<file path=ppt/tags/tag116.xml><?xml version="1.0" encoding="utf-8"?>
<p:tagLst xmlns:a="http://schemas.openxmlformats.org/drawingml/2006/main" xmlns:r="http://schemas.openxmlformats.org/officeDocument/2006/relationships" xmlns:p="http://schemas.openxmlformats.org/presentationml/2006/main">
  <p:tag name="FLATTEN" val="true"/>
</p:tagLst>
</file>

<file path=ppt/tags/tag117.xml><?xml version="1.0" encoding="utf-8"?>
<p:tagLst xmlns:a="http://schemas.openxmlformats.org/drawingml/2006/main" xmlns:r="http://schemas.openxmlformats.org/officeDocument/2006/relationships" xmlns:p="http://schemas.openxmlformats.org/presentationml/2006/main">
  <p:tag name="FLATTEN" val="true"/>
</p:tagLst>
</file>

<file path=ppt/tags/tag118.xml><?xml version="1.0" encoding="utf-8"?>
<p:tagLst xmlns:a="http://schemas.openxmlformats.org/drawingml/2006/main" xmlns:r="http://schemas.openxmlformats.org/officeDocument/2006/relationships" xmlns:p="http://schemas.openxmlformats.org/presentationml/2006/main">
  <p:tag name="FLATTEN" val="true"/>
</p:tagLst>
</file>

<file path=ppt/tags/tag119.xml><?xml version="1.0" encoding="utf-8"?>
<p:tagLst xmlns:a="http://schemas.openxmlformats.org/drawingml/2006/main" xmlns:r="http://schemas.openxmlformats.org/officeDocument/2006/relationships" xmlns:p="http://schemas.openxmlformats.org/presentationml/2006/main">
  <p:tag name="FLATTEN" val="true"/>
</p:tagLst>
</file>

<file path=ppt/tags/tag12.xml><?xml version="1.0" encoding="utf-8"?>
<p:tagLst xmlns:a="http://schemas.openxmlformats.org/drawingml/2006/main" xmlns:r="http://schemas.openxmlformats.org/officeDocument/2006/relationships" xmlns:p="http://schemas.openxmlformats.org/presentationml/2006/main">
  <p:tag name="FLATTEN" val="true"/>
</p:tagLst>
</file>

<file path=ppt/tags/tag120.xml><?xml version="1.0" encoding="utf-8"?>
<p:tagLst xmlns:a="http://schemas.openxmlformats.org/drawingml/2006/main" xmlns:r="http://schemas.openxmlformats.org/officeDocument/2006/relationships" xmlns:p="http://schemas.openxmlformats.org/presentationml/2006/main">
  <p:tag name="FLATTEN" val="true"/>
</p:tagLst>
</file>

<file path=ppt/tags/tag121.xml><?xml version="1.0" encoding="utf-8"?>
<p:tagLst xmlns:a="http://schemas.openxmlformats.org/drawingml/2006/main" xmlns:r="http://schemas.openxmlformats.org/officeDocument/2006/relationships" xmlns:p="http://schemas.openxmlformats.org/presentationml/2006/main">
  <p:tag name="FLATTEN" val="true"/>
</p:tagLst>
</file>

<file path=ppt/tags/tag122.xml><?xml version="1.0" encoding="utf-8"?>
<p:tagLst xmlns:a="http://schemas.openxmlformats.org/drawingml/2006/main" xmlns:r="http://schemas.openxmlformats.org/officeDocument/2006/relationships" xmlns:p="http://schemas.openxmlformats.org/presentationml/2006/main">
  <p:tag name="FLATTEN" val="true"/>
</p:tagLst>
</file>

<file path=ppt/tags/tag123.xml><?xml version="1.0" encoding="utf-8"?>
<p:tagLst xmlns:a="http://schemas.openxmlformats.org/drawingml/2006/main" xmlns:r="http://schemas.openxmlformats.org/officeDocument/2006/relationships" xmlns:p="http://schemas.openxmlformats.org/presentationml/2006/main">
  <p:tag name="FLATTEN" val="true"/>
</p:tagLst>
</file>

<file path=ppt/tags/tag124.xml><?xml version="1.0" encoding="utf-8"?>
<p:tagLst xmlns:a="http://schemas.openxmlformats.org/drawingml/2006/main" xmlns:r="http://schemas.openxmlformats.org/officeDocument/2006/relationships" xmlns:p="http://schemas.openxmlformats.org/presentationml/2006/main">
  <p:tag name="FLATTEN" val="true"/>
</p:tagLst>
</file>

<file path=ppt/tags/tag125.xml><?xml version="1.0" encoding="utf-8"?>
<p:tagLst xmlns:a="http://schemas.openxmlformats.org/drawingml/2006/main" xmlns:r="http://schemas.openxmlformats.org/officeDocument/2006/relationships" xmlns:p="http://schemas.openxmlformats.org/presentationml/2006/main">
  <p:tag name="FLATTEN" val="true"/>
</p:tagLst>
</file>

<file path=ppt/tags/tag126.xml><?xml version="1.0" encoding="utf-8"?>
<p:tagLst xmlns:a="http://schemas.openxmlformats.org/drawingml/2006/main" xmlns:r="http://schemas.openxmlformats.org/officeDocument/2006/relationships" xmlns:p="http://schemas.openxmlformats.org/presentationml/2006/main">
  <p:tag name="FLATTEN" val="true"/>
</p:tagLst>
</file>

<file path=ppt/tags/tag127.xml><?xml version="1.0" encoding="utf-8"?>
<p:tagLst xmlns:a="http://schemas.openxmlformats.org/drawingml/2006/main" xmlns:r="http://schemas.openxmlformats.org/officeDocument/2006/relationships" xmlns:p="http://schemas.openxmlformats.org/presentationml/2006/main">
  <p:tag name="FLATTEN" val="true"/>
</p:tagLst>
</file>

<file path=ppt/tags/tag128.xml><?xml version="1.0" encoding="utf-8"?>
<p:tagLst xmlns:a="http://schemas.openxmlformats.org/drawingml/2006/main" xmlns:r="http://schemas.openxmlformats.org/officeDocument/2006/relationships" xmlns:p="http://schemas.openxmlformats.org/presentationml/2006/main">
  <p:tag name="FLATTEN" val="true"/>
</p:tagLst>
</file>

<file path=ppt/tags/tag129.xml><?xml version="1.0" encoding="utf-8"?>
<p:tagLst xmlns:a="http://schemas.openxmlformats.org/drawingml/2006/main" xmlns:r="http://schemas.openxmlformats.org/officeDocument/2006/relationships" xmlns:p="http://schemas.openxmlformats.org/presentationml/2006/main">
  <p:tag name="FLATTEN" val="true"/>
</p:tagLst>
</file>

<file path=ppt/tags/tag13.xml><?xml version="1.0" encoding="utf-8"?>
<p:tagLst xmlns:a="http://schemas.openxmlformats.org/drawingml/2006/main" xmlns:r="http://schemas.openxmlformats.org/officeDocument/2006/relationships" xmlns:p="http://schemas.openxmlformats.org/presentationml/2006/main">
  <p:tag name="FLATTEN" val="true"/>
</p:tagLst>
</file>

<file path=ppt/tags/tag130.xml><?xml version="1.0" encoding="utf-8"?>
<p:tagLst xmlns:a="http://schemas.openxmlformats.org/drawingml/2006/main" xmlns:r="http://schemas.openxmlformats.org/officeDocument/2006/relationships" xmlns:p="http://schemas.openxmlformats.org/presentationml/2006/main">
  <p:tag name="FLATTEN" val="true"/>
</p:tagLst>
</file>

<file path=ppt/tags/tag131.xml><?xml version="1.0" encoding="utf-8"?>
<p:tagLst xmlns:a="http://schemas.openxmlformats.org/drawingml/2006/main" xmlns:r="http://schemas.openxmlformats.org/officeDocument/2006/relationships" xmlns:p="http://schemas.openxmlformats.org/presentationml/2006/main">
  <p:tag name="FLATTEN" val="true"/>
</p:tagLst>
</file>

<file path=ppt/tags/tag132.xml><?xml version="1.0" encoding="utf-8"?>
<p:tagLst xmlns:a="http://schemas.openxmlformats.org/drawingml/2006/main" xmlns:r="http://schemas.openxmlformats.org/officeDocument/2006/relationships" xmlns:p="http://schemas.openxmlformats.org/presentationml/2006/main">
  <p:tag name="FLATTEN" val="true"/>
</p:tagLst>
</file>

<file path=ppt/tags/tag133.xml><?xml version="1.0" encoding="utf-8"?>
<p:tagLst xmlns:a="http://schemas.openxmlformats.org/drawingml/2006/main" xmlns:r="http://schemas.openxmlformats.org/officeDocument/2006/relationships" xmlns:p="http://schemas.openxmlformats.org/presentationml/2006/main">
  <p:tag name="FLATTEN" val="true"/>
</p:tagLst>
</file>

<file path=ppt/tags/tag134.xml><?xml version="1.0" encoding="utf-8"?>
<p:tagLst xmlns:a="http://schemas.openxmlformats.org/drawingml/2006/main" xmlns:r="http://schemas.openxmlformats.org/officeDocument/2006/relationships" xmlns:p="http://schemas.openxmlformats.org/presentationml/2006/main">
  <p:tag name="FLATTEN" val="true"/>
</p:tagLst>
</file>

<file path=ppt/tags/tag135.xml><?xml version="1.0" encoding="utf-8"?>
<p:tagLst xmlns:a="http://schemas.openxmlformats.org/drawingml/2006/main" xmlns:r="http://schemas.openxmlformats.org/officeDocument/2006/relationships" xmlns:p="http://schemas.openxmlformats.org/presentationml/2006/main">
  <p:tag name="FLATTEN" val="true"/>
</p:tagLst>
</file>

<file path=ppt/tags/tag136.xml><?xml version="1.0" encoding="utf-8"?>
<p:tagLst xmlns:a="http://schemas.openxmlformats.org/drawingml/2006/main" xmlns:r="http://schemas.openxmlformats.org/officeDocument/2006/relationships" xmlns:p="http://schemas.openxmlformats.org/presentationml/2006/main">
  <p:tag name="FLATTEN" val="true"/>
</p:tagLst>
</file>

<file path=ppt/tags/tag137.xml><?xml version="1.0" encoding="utf-8"?>
<p:tagLst xmlns:a="http://schemas.openxmlformats.org/drawingml/2006/main" xmlns:r="http://schemas.openxmlformats.org/officeDocument/2006/relationships" xmlns:p="http://schemas.openxmlformats.org/presentationml/2006/main">
  <p:tag name="FLATTEN" val="true"/>
</p:tagLst>
</file>

<file path=ppt/tags/tag138.xml><?xml version="1.0" encoding="utf-8"?>
<p:tagLst xmlns:a="http://schemas.openxmlformats.org/drawingml/2006/main" xmlns:r="http://schemas.openxmlformats.org/officeDocument/2006/relationships" xmlns:p="http://schemas.openxmlformats.org/presentationml/2006/main">
  <p:tag name="FLATTEN" val="true"/>
</p:tagLst>
</file>

<file path=ppt/tags/tag139.xml><?xml version="1.0" encoding="utf-8"?>
<p:tagLst xmlns:a="http://schemas.openxmlformats.org/drawingml/2006/main" xmlns:r="http://schemas.openxmlformats.org/officeDocument/2006/relationships" xmlns:p="http://schemas.openxmlformats.org/presentationml/2006/main">
  <p:tag name="FLATTEN" val="true"/>
</p:tagLst>
</file>

<file path=ppt/tags/tag14.xml><?xml version="1.0" encoding="utf-8"?>
<p:tagLst xmlns:a="http://schemas.openxmlformats.org/drawingml/2006/main" xmlns:r="http://schemas.openxmlformats.org/officeDocument/2006/relationships" xmlns:p="http://schemas.openxmlformats.org/presentationml/2006/main">
  <p:tag name="FLATTEN" val="true"/>
</p:tagLst>
</file>

<file path=ppt/tags/tag140.xml><?xml version="1.0" encoding="utf-8"?>
<p:tagLst xmlns:a="http://schemas.openxmlformats.org/drawingml/2006/main" xmlns:r="http://schemas.openxmlformats.org/officeDocument/2006/relationships" xmlns:p="http://schemas.openxmlformats.org/presentationml/2006/main">
  <p:tag name="FLATTEN" val="true"/>
</p:tagLst>
</file>

<file path=ppt/tags/tag141.xml><?xml version="1.0" encoding="utf-8"?>
<p:tagLst xmlns:a="http://schemas.openxmlformats.org/drawingml/2006/main" xmlns:r="http://schemas.openxmlformats.org/officeDocument/2006/relationships" xmlns:p="http://schemas.openxmlformats.org/presentationml/2006/main">
  <p:tag name="FLATTEN" val="true"/>
</p:tagLst>
</file>

<file path=ppt/tags/tag142.xml><?xml version="1.0" encoding="utf-8"?>
<p:tagLst xmlns:a="http://schemas.openxmlformats.org/drawingml/2006/main" xmlns:r="http://schemas.openxmlformats.org/officeDocument/2006/relationships" xmlns:p="http://schemas.openxmlformats.org/presentationml/2006/main">
  <p:tag name="FLATTEN" val="true"/>
</p:tagLst>
</file>

<file path=ppt/tags/tag143.xml><?xml version="1.0" encoding="utf-8"?>
<p:tagLst xmlns:a="http://schemas.openxmlformats.org/drawingml/2006/main" xmlns:r="http://schemas.openxmlformats.org/officeDocument/2006/relationships" xmlns:p="http://schemas.openxmlformats.org/presentationml/2006/main">
  <p:tag name="FLATTEN" val="true"/>
</p:tagLst>
</file>

<file path=ppt/tags/tag144.xml><?xml version="1.0" encoding="utf-8"?>
<p:tagLst xmlns:a="http://schemas.openxmlformats.org/drawingml/2006/main" xmlns:r="http://schemas.openxmlformats.org/officeDocument/2006/relationships" xmlns:p="http://schemas.openxmlformats.org/presentationml/2006/main">
  <p:tag name="FLATTEN" val="true"/>
</p:tagLst>
</file>

<file path=ppt/tags/tag145.xml><?xml version="1.0" encoding="utf-8"?>
<p:tagLst xmlns:a="http://schemas.openxmlformats.org/drawingml/2006/main" xmlns:r="http://schemas.openxmlformats.org/officeDocument/2006/relationships" xmlns:p="http://schemas.openxmlformats.org/presentationml/2006/main">
  <p:tag name="FLATTEN" val="true"/>
</p:tagLst>
</file>

<file path=ppt/tags/tag146.xml><?xml version="1.0" encoding="utf-8"?>
<p:tagLst xmlns:a="http://schemas.openxmlformats.org/drawingml/2006/main" xmlns:r="http://schemas.openxmlformats.org/officeDocument/2006/relationships" xmlns:p="http://schemas.openxmlformats.org/presentationml/2006/main">
  <p:tag name="FLATTEN" val="true"/>
</p:tagLst>
</file>

<file path=ppt/tags/tag147.xml><?xml version="1.0" encoding="utf-8"?>
<p:tagLst xmlns:a="http://schemas.openxmlformats.org/drawingml/2006/main" xmlns:r="http://schemas.openxmlformats.org/officeDocument/2006/relationships" xmlns:p="http://schemas.openxmlformats.org/presentationml/2006/main">
  <p:tag name="FLATTEN" val="true"/>
</p:tagLst>
</file>

<file path=ppt/tags/tag148.xml><?xml version="1.0" encoding="utf-8"?>
<p:tagLst xmlns:a="http://schemas.openxmlformats.org/drawingml/2006/main" xmlns:r="http://schemas.openxmlformats.org/officeDocument/2006/relationships" xmlns:p="http://schemas.openxmlformats.org/presentationml/2006/main">
  <p:tag name="FLATTEN" val="true"/>
</p:tagLst>
</file>

<file path=ppt/tags/tag149.xml><?xml version="1.0" encoding="utf-8"?>
<p:tagLst xmlns:a="http://schemas.openxmlformats.org/drawingml/2006/main" xmlns:r="http://schemas.openxmlformats.org/officeDocument/2006/relationships" xmlns:p="http://schemas.openxmlformats.org/presentationml/2006/main">
  <p:tag name="FLATTEN" val="true"/>
</p:tagLst>
</file>

<file path=ppt/tags/tag15.xml><?xml version="1.0" encoding="utf-8"?>
<p:tagLst xmlns:a="http://schemas.openxmlformats.org/drawingml/2006/main" xmlns:r="http://schemas.openxmlformats.org/officeDocument/2006/relationships" xmlns:p="http://schemas.openxmlformats.org/presentationml/2006/main">
  <p:tag name="FLATTEN" val="true"/>
</p:tagLst>
</file>

<file path=ppt/tags/tag150.xml><?xml version="1.0" encoding="utf-8"?>
<p:tagLst xmlns:a="http://schemas.openxmlformats.org/drawingml/2006/main" xmlns:r="http://schemas.openxmlformats.org/officeDocument/2006/relationships" xmlns:p="http://schemas.openxmlformats.org/presentationml/2006/main">
  <p:tag name="FLATTEN" val="true"/>
</p:tagLst>
</file>

<file path=ppt/tags/tag151.xml><?xml version="1.0" encoding="utf-8"?>
<p:tagLst xmlns:a="http://schemas.openxmlformats.org/drawingml/2006/main" xmlns:r="http://schemas.openxmlformats.org/officeDocument/2006/relationships" xmlns:p="http://schemas.openxmlformats.org/presentationml/2006/main">
  <p:tag name="FLATTEN" val="true"/>
</p:tagLst>
</file>

<file path=ppt/tags/tag152.xml><?xml version="1.0" encoding="utf-8"?>
<p:tagLst xmlns:a="http://schemas.openxmlformats.org/drawingml/2006/main" xmlns:r="http://schemas.openxmlformats.org/officeDocument/2006/relationships" xmlns:p="http://schemas.openxmlformats.org/presentationml/2006/main">
  <p:tag name="FLATTEN" val="true"/>
</p:tagLst>
</file>

<file path=ppt/tags/tag153.xml><?xml version="1.0" encoding="utf-8"?>
<p:tagLst xmlns:a="http://schemas.openxmlformats.org/drawingml/2006/main" xmlns:r="http://schemas.openxmlformats.org/officeDocument/2006/relationships" xmlns:p="http://schemas.openxmlformats.org/presentationml/2006/main">
  <p:tag name="FLATTEN" val="true"/>
</p:tagLst>
</file>

<file path=ppt/tags/tag154.xml><?xml version="1.0" encoding="utf-8"?>
<p:tagLst xmlns:a="http://schemas.openxmlformats.org/drawingml/2006/main" xmlns:r="http://schemas.openxmlformats.org/officeDocument/2006/relationships" xmlns:p="http://schemas.openxmlformats.org/presentationml/2006/main">
  <p:tag name="FLATTEN" val="true"/>
</p:tagLst>
</file>

<file path=ppt/tags/tag155.xml><?xml version="1.0" encoding="utf-8"?>
<p:tagLst xmlns:a="http://schemas.openxmlformats.org/drawingml/2006/main" xmlns:r="http://schemas.openxmlformats.org/officeDocument/2006/relationships" xmlns:p="http://schemas.openxmlformats.org/presentationml/2006/main">
  <p:tag name="FLATTEN" val="true"/>
</p:tagLst>
</file>

<file path=ppt/tags/tag156.xml><?xml version="1.0" encoding="utf-8"?>
<p:tagLst xmlns:a="http://schemas.openxmlformats.org/drawingml/2006/main" xmlns:r="http://schemas.openxmlformats.org/officeDocument/2006/relationships" xmlns:p="http://schemas.openxmlformats.org/presentationml/2006/main">
  <p:tag name="FLATTEN" val="true"/>
</p:tagLst>
</file>

<file path=ppt/tags/tag157.xml><?xml version="1.0" encoding="utf-8"?>
<p:tagLst xmlns:a="http://schemas.openxmlformats.org/drawingml/2006/main" xmlns:r="http://schemas.openxmlformats.org/officeDocument/2006/relationships" xmlns:p="http://schemas.openxmlformats.org/presentationml/2006/main">
  <p:tag name="FLATTEN" val="true"/>
</p:tagLst>
</file>

<file path=ppt/tags/tag158.xml><?xml version="1.0" encoding="utf-8"?>
<p:tagLst xmlns:a="http://schemas.openxmlformats.org/drawingml/2006/main" xmlns:r="http://schemas.openxmlformats.org/officeDocument/2006/relationships" xmlns:p="http://schemas.openxmlformats.org/presentationml/2006/main">
  <p:tag name="FLATTEN" val="true"/>
</p:tagLst>
</file>

<file path=ppt/tags/tag159.xml><?xml version="1.0" encoding="utf-8"?>
<p:tagLst xmlns:a="http://schemas.openxmlformats.org/drawingml/2006/main" xmlns:r="http://schemas.openxmlformats.org/officeDocument/2006/relationships" xmlns:p="http://schemas.openxmlformats.org/presentationml/2006/main">
  <p:tag name="FLATTEN" val="true"/>
</p:tagLst>
</file>

<file path=ppt/tags/tag16.xml><?xml version="1.0" encoding="utf-8"?>
<p:tagLst xmlns:a="http://schemas.openxmlformats.org/drawingml/2006/main" xmlns:r="http://schemas.openxmlformats.org/officeDocument/2006/relationships" xmlns:p="http://schemas.openxmlformats.org/presentationml/2006/main">
  <p:tag name="FLATTEN" val="true"/>
</p:tagLst>
</file>

<file path=ppt/tags/tag160.xml><?xml version="1.0" encoding="utf-8"?>
<p:tagLst xmlns:a="http://schemas.openxmlformats.org/drawingml/2006/main" xmlns:r="http://schemas.openxmlformats.org/officeDocument/2006/relationships" xmlns:p="http://schemas.openxmlformats.org/presentationml/2006/main">
  <p:tag name="FLATTEN" val="true"/>
</p:tagLst>
</file>

<file path=ppt/tags/tag161.xml><?xml version="1.0" encoding="utf-8"?>
<p:tagLst xmlns:a="http://schemas.openxmlformats.org/drawingml/2006/main" xmlns:r="http://schemas.openxmlformats.org/officeDocument/2006/relationships" xmlns:p="http://schemas.openxmlformats.org/presentationml/2006/main">
  <p:tag name="FLATTEN" val="true"/>
</p:tagLst>
</file>

<file path=ppt/tags/tag162.xml><?xml version="1.0" encoding="utf-8"?>
<p:tagLst xmlns:a="http://schemas.openxmlformats.org/drawingml/2006/main" xmlns:r="http://schemas.openxmlformats.org/officeDocument/2006/relationships" xmlns:p="http://schemas.openxmlformats.org/presentationml/2006/main">
  <p:tag name="FLATTEN" val="true"/>
</p:tagLst>
</file>

<file path=ppt/tags/tag163.xml><?xml version="1.0" encoding="utf-8"?>
<p:tagLst xmlns:a="http://schemas.openxmlformats.org/drawingml/2006/main" xmlns:r="http://schemas.openxmlformats.org/officeDocument/2006/relationships" xmlns:p="http://schemas.openxmlformats.org/presentationml/2006/main">
  <p:tag name="FLATTEN" val="true"/>
</p:tagLst>
</file>

<file path=ppt/tags/tag164.xml><?xml version="1.0" encoding="utf-8"?>
<p:tagLst xmlns:a="http://schemas.openxmlformats.org/drawingml/2006/main" xmlns:r="http://schemas.openxmlformats.org/officeDocument/2006/relationships" xmlns:p="http://schemas.openxmlformats.org/presentationml/2006/main">
  <p:tag name="FLATTEN" val="true"/>
</p:tagLst>
</file>

<file path=ppt/tags/tag165.xml><?xml version="1.0" encoding="utf-8"?>
<p:tagLst xmlns:a="http://schemas.openxmlformats.org/drawingml/2006/main" xmlns:r="http://schemas.openxmlformats.org/officeDocument/2006/relationships" xmlns:p="http://schemas.openxmlformats.org/presentationml/2006/main">
  <p:tag name="FLATTEN" val="true"/>
</p:tagLst>
</file>

<file path=ppt/tags/tag166.xml><?xml version="1.0" encoding="utf-8"?>
<p:tagLst xmlns:a="http://schemas.openxmlformats.org/drawingml/2006/main" xmlns:r="http://schemas.openxmlformats.org/officeDocument/2006/relationships" xmlns:p="http://schemas.openxmlformats.org/presentationml/2006/main">
  <p:tag name="FLATTEN" val="true"/>
</p:tagLst>
</file>

<file path=ppt/tags/tag167.xml><?xml version="1.0" encoding="utf-8"?>
<p:tagLst xmlns:a="http://schemas.openxmlformats.org/drawingml/2006/main" xmlns:r="http://schemas.openxmlformats.org/officeDocument/2006/relationships" xmlns:p="http://schemas.openxmlformats.org/presentationml/2006/main">
  <p:tag name="FLATTEN" val="true"/>
</p:tagLst>
</file>

<file path=ppt/tags/tag168.xml><?xml version="1.0" encoding="utf-8"?>
<p:tagLst xmlns:a="http://schemas.openxmlformats.org/drawingml/2006/main" xmlns:r="http://schemas.openxmlformats.org/officeDocument/2006/relationships" xmlns:p="http://schemas.openxmlformats.org/presentationml/2006/main">
  <p:tag name="FLATTEN" val="true"/>
</p:tagLst>
</file>

<file path=ppt/tags/tag169.xml><?xml version="1.0" encoding="utf-8"?>
<p:tagLst xmlns:a="http://schemas.openxmlformats.org/drawingml/2006/main" xmlns:r="http://schemas.openxmlformats.org/officeDocument/2006/relationships" xmlns:p="http://schemas.openxmlformats.org/presentationml/2006/main">
  <p:tag name="FLATTEN" val="true"/>
</p:tagLst>
</file>

<file path=ppt/tags/tag17.xml><?xml version="1.0" encoding="utf-8"?>
<p:tagLst xmlns:a="http://schemas.openxmlformats.org/drawingml/2006/main" xmlns:r="http://schemas.openxmlformats.org/officeDocument/2006/relationships" xmlns:p="http://schemas.openxmlformats.org/presentationml/2006/main">
  <p:tag name="FLATTEN" val="true"/>
</p:tagLst>
</file>

<file path=ppt/tags/tag170.xml><?xml version="1.0" encoding="utf-8"?>
<p:tagLst xmlns:a="http://schemas.openxmlformats.org/drawingml/2006/main" xmlns:r="http://schemas.openxmlformats.org/officeDocument/2006/relationships" xmlns:p="http://schemas.openxmlformats.org/presentationml/2006/main">
  <p:tag name="FLATTEN" val="true"/>
</p:tagLst>
</file>

<file path=ppt/tags/tag171.xml><?xml version="1.0" encoding="utf-8"?>
<p:tagLst xmlns:a="http://schemas.openxmlformats.org/drawingml/2006/main" xmlns:r="http://schemas.openxmlformats.org/officeDocument/2006/relationships" xmlns:p="http://schemas.openxmlformats.org/presentationml/2006/main">
  <p:tag name="FLATTEN" val="true"/>
</p:tagLst>
</file>

<file path=ppt/tags/tag172.xml><?xml version="1.0" encoding="utf-8"?>
<p:tagLst xmlns:a="http://schemas.openxmlformats.org/drawingml/2006/main" xmlns:r="http://schemas.openxmlformats.org/officeDocument/2006/relationships" xmlns:p="http://schemas.openxmlformats.org/presentationml/2006/main">
  <p:tag name="FLATTEN" val="true"/>
</p:tagLst>
</file>

<file path=ppt/tags/tag173.xml><?xml version="1.0" encoding="utf-8"?>
<p:tagLst xmlns:a="http://schemas.openxmlformats.org/drawingml/2006/main" xmlns:r="http://schemas.openxmlformats.org/officeDocument/2006/relationships" xmlns:p="http://schemas.openxmlformats.org/presentationml/2006/main">
  <p:tag name="FLATTEN" val="true"/>
</p:tagLst>
</file>

<file path=ppt/tags/tag174.xml><?xml version="1.0" encoding="utf-8"?>
<p:tagLst xmlns:a="http://schemas.openxmlformats.org/drawingml/2006/main" xmlns:r="http://schemas.openxmlformats.org/officeDocument/2006/relationships" xmlns:p="http://schemas.openxmlformats.org/presentationml/2006/main">
  <p:tag name="FLATTEN" val="true"/>
</p:tagLst>
</file>

<file path=ppt/tags/tag175.xml><?xml version="1.0" encoding="utf-8"?>
<p:tagLst xmlns:a="http://schemas.openxmlformats.org/drawingml/2006/main" xmlns:r="http://schemas.openxmlformats.org/officeDocument/2006/relationships" xmlns:p="http://schemas.openxmlformats.org/presentationml/2006/main">
  <p:tag name="FLATTEN" val="true"/>
</p:tagLst>
</file>

<file path=ppt/tags/tag176.xml><?xml version="1.0" encoding="utf-8"?>
<p:tagLst xmlns:a="http://schemas.openxmlformats.org/drawingml/2006/main" xmlns:r="http://schemas.openxmlformats.org/officeDocument/2006/relationships" xmlns:p="http://schemas.openxmlformats.org/presentationml/2006/main">
  <p:tag name="FLATTEN" val="true"/>
</p:tagLst>
</file>

<file path=ppt/tags/tag177.xml><?xml version="1.0" encoding="utf-8"?>
<p:tagLst xmlns:a="http://schemas.openxmlformats.org/drawingml/2006/main" xmlns:r="http://schemas.openxmlformats.org/officeDocument/2006/relationships" xmlns:p="http://schemas.openxmlformats.org/presentationml/2006/main">
  <p:tag name="FLATTEN" val="true"/>
</p:tagLst>
</file>

<file path=ppt/tags/tag178.xml><?xml version="1.0" encoding="utf-8"?>
<p:tagLst xmlns:a="http://schemas.openxmlformats.org/drawingml/2006/main" xmlns:r="http://schemas.openxmlformats.org/officeDocument/2006/relationships" xmlns:p="http://schemas.openxmlformats.org/presentationml/2006/main">
  <p:tag name="FLATTEN" val="true"/>
</p:tagLst>
</file>

<file path=ppt/tags/tag179.xml><?xml version="1.0" encoding="utf-8"?>
<p:tagLst xmlns:a="http://schemas.openxmlformats.org/drawingml/2006/main" xmlns:r="http://schemas.openxmlformats.org/officeDocument/2006/relationships" xmlns:p="http://schemas.openxmlformats.org/presentationml/2006/main">
  <p:tag name="FLATTEN" val="true"/>
</p:tagLst>
</file>

<file path=ppt/tags/tag18.xml><?xml version="1.0" encoding="utf-8"?>
<p:tagLst xmlns:a="http://schemas.openxmlformats.org/drawingml/2006/main" xmlns:r="http://schemas.openxmlformats.org/officeDocument/2006/relationships" xmlns:p="http://schemas.openxmlformats.org/presentationml/2006/main">
  <p:tag name="FLATTEN" val="true"/>
</p:tagLst>
</file>

<file path=ppt/tags/tag180.xml><?xml version="1.0" encoding="utf-8"?>
<p:tagLst xmlns:a="http://schemas.openxmlformats.org/drawingml/2006/main" xmlns:r="http://schemas.openxmlformats.org/officeDocument/2006/relationships" xmlns:p="http://schemas.openxmlformats.org/presentationml/2006/main">
  <p:tag name="FLATTEN" val="true"/>
</p:tagLst>
</file>

<file path=ppt/tags/tag181.xml><?xml version="1.0" encoding="utf-8"?>
<p:tagLst xmlns:a="http://schemas.openxmlformats.org/drawingml/2006/main" xmlns:r="http://schemas.openxmlformats.org/officeDocument/2006/relationships" xmlns:p="http://schemas.openxmlformats.org/presentationml/2006/main">
  <p:tag name="FLATTEN" val="true"/>
</p:tagLst>
</file>

<file path=ppt/tags/tag182.xml><?xml version="1.0" encoding="utf-8"?>
<p:tagLst xmlns:a="http://schemas.openxmlformats.org/drawingml/2006/main" xmlns:r="http://schemas.openxmlformats.org/officeDocument/2006/relationships" xmlns:p="http://schemas.openxmlformats.org/presentationml/2006/main">
  <p:tag name="FLATTEN" val="true"/>
</p:tagLst>
</file>

<file path=ppt/tags/tag183.xml><?xml version="1.0" encoding="utf-8"?>
<p:tagLst xmlns:a="http://schemas.openxmlformats.org/drawingml/2006/main" xmlns:r="http://schemas.openxmlformats.org/officeDocument/2006/relationships" xmlns:p="http://schemas.openxmlformats.org/presentationml/2006/main">
  <p:tag name="FLATTEN" val="true"/>
</p:tagLst>
</file>

<file path=ppt/tags/tag184.xml><?xml version="1.0" encoding="utf-8"?>
<p:tagLst xmlns:a="http://schemas.openxmlformats.org/drawingml/2006/main" xmlns:r="http://schemas.openxmlformats.org/officeDocument/2006/relationships" xmlns:p="http://schemas.openxmlformats.org/presentationml/2006/main">
  <p:tag name="FLATTEN" val="true"/>
</p:tagLst>
</file>

<file path=ppt/tags/tag185.xml><?xml version="1.0" encoding="utf-8"?>
<p:tagLst xmlns:a="http://schemas.openxmlformats.org/drawingml/2006/main" xmlns:r="http://schemas.openxmlformats.org/officeDocument/2006/relationships" xmlns:p="http://schemas.openxmlformats.org/presentationml/2006/main">
  <p:tag name="FLATTEN" val="true"/>
</p:tagLst>
</file>

<file path=ppt/tags/tag186.xml><?xml version="1.0" encoding="utf-8"?>
<p:tagLst xmlns:a="http://schemas.openxmlformats.org/drawingml/2006/main" xmlns:r="http://schemas.openxmlformats.org/officeDocument/2006/relationships" xmlns:p="http://schemas.openxmlformats.org/presentationml/2006/main">
  <p:tag name="FLATTEN" val="true"/>
</p:tagLst>
</file>

<file path=ppt/tags/tag187.xml><?xml version="1.0" encoding="utf-8"?>
<p:tagLst xmlns:a="http://schemas.openxmlformats.org/drawingml/2006/main" xmlns:r="http://schemas.openxmlformats.org/officeDocument/2006/relationships" xmlns:p="http://schemas.openxmlformats.org/presentationml/2006/main">
  <p:tag name="FLATTEN" val="true"/>
</p:tagLst>
</file>

<file path=ppt/tags/tag188.xml><?xml version="1.0" encoding="utf-8"?>
<p:tagLst xmlns:a="http://schemas.openxmlformats.org/drawingml/2006/main" xmlns:r="http://schemas.openxmlformats.org/officeDocument/2006/relationships" xmlns:p="http://schemas.openxmlformats.org/presentationml/2006/main">
  <p:tag name="FLATTEN" val="true"/>
</p:tagLst>
</file>

<file path=ppt/tags/tag189.xml><?xml version="1.0" encoding="utf-8"?>
<p:tagLst xmlns:a="http://schemas.openxmlformats.org/drawingml/2006/main" xmlns:r="http://schemas.openxmlformats.org/officeDocument/2006/relationships" xmlns:p="http://schemas.openxmlformats.org/presentationml/2006/main">
  <p:tag name="FLATTEN" val="true"/>
</p:tagLst>
</file>

<file path=ppt/tags/tag19.xml><?xml version="1.0" encoding="utf-8"?>
<p:tagLst xmlns:a="http://schemas.openxmlformats.org/drawingml/2006/main" xmlns:r="http://schemas.openxmlformats.org/officeDocument/2006/relationships" xmlns:p="http://schemas.openxmlformats.org/presentationml/2006/main">
  <p:tag name="FLATTEN" val="true"/>
</p:tagLst>
</file>

<file path=ppt/tags/tag190.xml><?xml version="1.0" encoding="utf-8"?>
<p:tagLst xmlns:a="http://schemas.openxmlformats.org/drawingml/2006/main" xmlns:r="http://schemas.openxmlformats.org/officeDocument/2006/relationships" xmlns:p="http://schemas.openxmlformats.org/presentationml/2006/main">
  <p:tag name="FLATTEN" val="true"/>
</p:tagLst>
</file>

<file path=ppt/tags/tag191.xml><?xml version="1.0" encoding="utf-8"?>
<p:tagLst xmlns:a="http://schemas.openxmlformats.org/drawingml/2006/main" xmlns:r="http://schemas.openxmlformats.org/officeDocument/2006/relationships" xmlns:p="http://schemas.openxmlformats.org/presentationml/2006/main">
  <p:tag name="FLATTEN" val="true"/>
</p:tagLst>
</file>

<file path=ppt/tags/tag192.xml><?xml version="1.0" encoding="utf-8"?>
<p:tagLst xmlns:a="http://schemas.openxmlformats.org/drawingml/2006/main" xmlns:r="http://schemas.openxmlformats.org/officeDocument/2006/relationships" xmlns:p="http://schemas.openxmlformats.org/presentationml/2006/main">
  <p:tag name="FLATTEN" val="true"/>
</p:tagLst>
</file>

<file path=ppt/tags/tag193.xml><?xml version="1.0" encoding="utf-8"?>
<p:tagLst xmlns:a="http://schemas.openxmlformats.org/drawingml/2006/main" xmlns:r="http://schemas.openxmlformats.org/officeDocument/2006/relationships" xmlns:p="http://schemas.openxmlformats.org/presentationml/2006/main">
  <p:tag name="FLATTEN" val="true"/>
</p:tagLst>
</file>

<file path=ppt/tags/tag194.xml><?xml version="1.0" encoding="utf-8"?>
<p:tagLst xmlns:a="http://schemas.openxmlformats.org/drawingml/2006/main" xmlns:r="http://schemas.openxmlformats.org/officeDocument/2006/relationships" xmlns:p="http://schemas.openxmlformats.org/presentationml/2006/main">
  <p:tag name="FLATTEN" val="true"/>
</p:tagLst>
</file>

<file path=ppt/tags/tag195.xml><?xml version="1.0" encoding="utf-8"?>
<p:tagLst xmlns:a="http://schemas.openxmlformats.org/drawingml/2006/main" xmlns:r="http://schemas.openxmlformats.org/officeDocument/2006/relationships" xmlns:p="http://schemas.openxmlformats.org/presentationml/2006/main">
  <p:tag name="FLATTEN" val="true"/>
</p:tagLst>
</file>

<file path=ppt/tags/tag196.xml><?xml version="1.0" encoding="utf-8"?>
<p:tagLst xmlns:a="http://schemas.openxmlformats.org/drawingml/2006/main" xmlns:r="http://schemas.openxmlformats.org/officeDocument/2006/relationships" xmlns:p="http://schemas.openxmlformats.org/presentationml/2006/main">
  <p:tag name="FLATTEN" val="true"/>
</p:tagLst>
</file>

<file path=ppt/tags/tag197.xml><?xml version="1.0" encoding="utf-8"?>
<p:tagLst xmlns:a="http://schemas.openxmlformats.org/drawingml/2006/main" xmlns:r="http://schemas.openxmlformats.org/officeDocument/2006/relationships" xmlns:p="http://schemas.openxmlformats.org/presentationml/2006/main">
  <p:tag name="FLATTEN" val="true"/>
</p:tagLst>
</file>

<file path=ppt/tags/tag198.xml><?xml version="1.0" encoding="utf-8"?>
<p:tagLst xmlns:a="http://schemas.openxmlformats.org/drawingml/2006/main" xmlns:r="http://schemas.openxmlformats.org/officeDocument/2006/relationships" xmlns:p="http://schemas.openxmlformats.org/presentationml/2006/main">
  <p:tag name="FLATTEN" val="true"/>
</p:tagLst>
</file>

<file path=ppt/tags/tag199.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20.xml><?xml version="1.0" encoding="utf-8"?>
<p:tagLst xmlns:a="http://schemas.openxmlformats.org/drawingml/2006/main" xmlns:r="http://schemas.openxmlformats.org/officeDocument/2006/relationships" xmlns:p="http://schemas.openxmlformats.org/presentationml/2006/main">
  <p:tag name="FLATTEN" val="true"/>
</p:tagLst>
</file>

<file path=ppt/tags/tag200.xml><?xml version="1.0" encoding="utf-8"?>
<p:tagLst xmlns:a="http://schemas.openxmlformats.org/drawingml/2006/main" xmlns:r="http://schemas.openxmlformats.org/officeDocument/2006/relationships" xmlns:p="http://schemas.openxmlformats.org/presentationml/2006/main">
  <p:tag name="FLATTEN" val="true"/>
</p:tagLst>
</file>

<file path=ppt/tags/tag201.xml><?xml version="1.0" encoding="utf-8"?>
<p:tagLst xmlns:a="http://schemas.openxmlformats.org/drawingml/2006/main" xmlns:r="http://schemas.openxmlformats.org/officeDocument/2006/relationships" xmlns:p="http://schemas.openxmlformats.org/presentationml/2006/main">
  <p:tag name="FLATTEN" val="true"/>
</p:tagLst>
</file>

<file path=ppt/tags/tag202.xml><?xml version="1.0" encoding="utf-8"?>
<p:tagLst xmlns:a="http://schemas.openxmlformats.org/drawingml/2006/main" xmlns:r="http://schemas.openxmlformats.org/officeDocument/2006/relationships" xmlns:p="http://schemas.openxmlformats.org/presentationml/2006/main">
  <p:tag name="FLATTEN" val="true"/>
</p:tagLst>
</file>

<file path=ppt/tags/tag203.xml><?xml version="1.0" encoding="utf-8"?>
<p:tagLst xmlns:a="http://schemas.openxmlformats.org/drawingml/2006/main" xmlns:r="http://schemas.openxmlformats.org/officeDocument/2006/relationships" xmlns:p="http://schemas.openxmlformats.org/presentationml/2006/main">
  <p:tag name="FLATTEN" val="true"/>
</p:tagLst>
</file>

<file path=ppt/tags/tag204.xml><?xml version="1.0" encoding="utf-8"?>
<p:tagLst xmlns:a="http://schemas.openxmlformats.org/drawingml/2006/main" xmlns:r="http://schemas.openxmlformats.org/officeDocument/2006/relationships" xmlns:p="http://schemas.openxmlformats.org/presentationml/2006/main">
  <p:tag name="FLATTEN" val="true"/>
</p:tagLst>
</file>

<file path=ppt/tags/tag205.xml><?xml version="1.0" encoding="utf-8"?>
<p:tagLst xmlns:a="http://schemas.openxmlformats.org/drawingml/2006/main" xmlns:r="http://schemas.openxmlformats.org/officeDocument/2006/relationships" xmlns:p="http://schemas.openxmlformats.org/presentationml/2006/main">
  <p:tag name="FLATTEN" val="true"/>
</p:tagLst>
</file>

<file path=ppt/tags/tag206.xml><?xml version="1.0" encoding="utf-8"?>
<p:tagLst xmlns:a="http://schemas.openxmlformats.org/drawingml/2006/main" xmlns:r="http://schemas.openxmlformats.org/officeDocument/2006/relationships" xmlns:p="http://schemas.openxmlformats.org/presentationml/2006/main">
  <p:tag name="FLATTEN" val="true"/>
</p:tagLst>
</file>

<file path=ppt/tags/tag207.xml><?xml version="1.0" encoding="utf-8"?>
<p:tagLst xmlns:a="http://schemas.openxmlformats.org/drawingml/2006/main" xmlns:r="http://schemas.openxmlformats.org/officeDocument/2006/relationships" xmlns:p="http://schemas.openxmlformats.org/presentationml/2006/main">
  <p:tag name="FLATTEN" val="true"/>
</p:tagLst>
</file>

<file path=ppt/tags/tag208.xml><?xml version="1.0" encoding="utf-8"?>
<p:tagLst xmlns:a="http://schemas.openxmlformats.org/drawingml/2006/main" xmlns:r="http://schemas.openxmlformats.org/officeDocument/2006/relationships" xmlns:p="http://schemas.openxmlformats.org/presentationml/2006/main">
  <p:tag name="FLATTEN" val="true"/>
</p:tagLst>
</file>

<file path=ppt/tags/tag209.xml><?xml version="1.0" encoding="utf-8"?>
<p:tagLst xmlns:a="http://schemas.openxmlformats.org/drawingml/2006/main" xmlns:r="http://schemas.openxmlformats.org/officeDocument/2006/relationships" xmlns:p="http://schemas.openxmlformats.org/presentationml/2006/main">
  <p:tag name="FLATTEN" val="true"/>
</p:tagLst>
</file>

<file path=ppt/tags/tag21.xml><?xml version="1.0" encoding="utf-8"?>
<p:tagLst xmlns:a="http://schemas.openxmlformats.org/drawingml/2006/main" xmlns:r="http://schemas.openxmlformats.org/officeDocument/2006/relationships" xmlns:p="http://schemas.openxmlformats.org/presentationml/2006/main">
  <p:tag name="FLATTEN" val="true"/>
</p:tagLst>
</file>

<file path=ppt/tags/tag210.xml><?xml version="1.0" encoding="utf-8"?>
<p:tagLst xmlns:a="http://schemas.openxmlformats.org/drawingml/2006/main" xmlns:r="http://schemas.openxmlformats.org/officeDocument/2006/relationships" xmlns:p="http://schemas.openxmlformats.org/presentationml/2006/main">
  <p:tag name="FLATTEN" val="true"/>
</p:tagLst>
</file>

<file path=ppt/tags/tag211.xml><?xml version="1.0" encoding="utf-8"?>
<p:tagLst xmlns:a="http://schemas.openxmlformats.org/drawingml/2006/main" xmlns:r="http://schemas.openxmlformats.org/officeDocument/2006/relationships" xmlns:p="http://schemas.openxmlformats.org/presentationml/2006/main">
  <p:tag name="FLATTEN" val="true"/>
</p:tagLst>
</file>

<file path=ppt/tags/tag212.xml><?xml version="1.0" encoding="utf-8"?>
<p:tagLst xmlns:a="http://schemas.openxmlformats.org/drawingml/2006/main" xmlns:r="http://schemas.openxmlformats.org/officeDocument/2006/relationships" xmlns:p="http://schemas.openxmlformats.org/presentationml/2006/main">
  <p:tag name="FLATTEN" val="true"/>
</p:tagLst>
</file>

<file path=ppt/tags/tag213.xml><?xml version="1.0" encoding="utf-8"?>
<p:tagLst xmlns:a="http://schemas.openxmlformats.org/drawingml/2006/main" xmlns:r="http://schemas.openxmlformats.org/officeDocument/2006/relationships" xmlns:p="http://schemas.openxmlformats.org/presentationml/2006/main">
  <p:tag name="FLATTEN" val="true"/>
</p:tagLst>
</file>

<file path=ppt/tags/tag214.xml><?xml version="1.0" encoding="utf-8"?>
<p:tagLst xmlns:a="http://schemas.openxmlformats.org/drawingml/2006/main" xmlns:r="http://schemas.openxmlformats.org/officeDocument/2006/relationships" xmlns:p="http://schemas.openxmlformats.org/presentationml/2006/main">
  <p:tag name="FLATTEN" val="true"/>
</p:tagLst>
</file>

<file path=ppt/tags/tag215.xml><?xml version="1.0" encoding="utf-8"?>
<p:tagLst xmlns:a="http://schemas.openxmlformats.org/drawingml/2006/main" xmlns:r="http://schemas.openxmlformats.org/officeDocument/2006/relationships" xmlns:p="http://schemas.openxmlformats.org/presentationml/2006/main">
  <p:tag name="FLATTEN" val="true"/>
</p:tagLst>
</file>

<file path=ppt/tags/tag216.xml><?xml version="1.0" encoding="utf-8"?>
<p:tagLst xmlns:a="http://schemas.openxmlformats.org/drawingml/2006/main" xmlns:r="http://schemas.openxmlformats.org/officeDocument/2006/relationships" xmlns:p="http://schemas.openxmlformats.org/presentationml/2006/main">
  <p:tag name="FLATTEN" val="true"/>
</p:tagLst>
</file>

<file path=ppt/tags/tag217.xml><?xml version="1.0" encoding="utf-8"?>
<p:tagLst xmlns:a="http://schemas.openxmlformats.org/drawingml/2006/main" xmlns:r="http://schemas.openxmlformats.org/officeDocument/2006/relationships" xmlns:p="http://schemas.openxmlformats.org/presentationml/2006/main">
  <p:tag name="FLATTEN" val="true"/>
</p:tagLst>
</file>

<file path=ppt/tags/tag218.xml><?xml version="1.0" encoding="utf-8"?>
<p:tagLst xmlns:a="http://schemas.openxmlformats.org/drawingml/2006/main" xmlns:r="http://schemas.openxmlformats.org/officeDocument/2006/relationships" xmlns:p="http://schemas.openxmlformats.org/presentationml/2006/main">
  <p:tag name="FLATTEN" val="true"/>
</p:tagLst>
</file>

<file path=ppt/tags/tag219.xml><?xml version="1.0" encoding="utf-8"?>
<p:tagLst xmlns:a="http://schemas.openxmlformats.org/drawingml/2006/main" xmlns:r="http://schemas.openxmlformats.org/officeDocument/2006/relationships" xmlns:p="http://schemas.openxmlformats.org/presentationml/2006/main">
  <p:tag name="FLATTEN" val="true"/>
</p:tagLst>
</file>

<file path=ppt/tags/tag22.xml><?xml version="1.0" encoding="utf-8"?>
<p:tagLst xmlns:a="http://schemas.openxmlformats.org/drawingml/2006/main" xmlns:r="http://schemas.openxmlformats.org/officeDocument/2006/relationships" xmlns:p="http://schemas.openxmlformats.org/presentationml/2006/main">
  <p:tag name="FLATTEN" val="true"/>
</p:tagLst>
</file>

<file path=ppt/tags/tag220.xml><?xml version="1.0" encoding="utf-8"?>
<p:tagLst xmlns:a="http://schemas.openxmlformats.org/drawingml/2006/main" xmlns:r="http://schemas.openxmlformats.org/officeDocument/2006/relationships" xmlns:p="http://schemas.openxmlformats.org/presentationml/2006/main">
  <p:tag name="FLATTEN" val="true"/>
</p:tagLst>
</file>

<file path=ppt/tags/tag221.xml><?xml version="1.0" encoding="utf-8"?>
<p:tagLst xmlns:a="http://schemas.openxmlformats.org/drawingml/2006/main" xmlns:r="http://schemas.openxmlformats.org/officeDocument/2006/relationships" xmlns:p="http://schemas.openxmlformats.org/presentationml/2006/main">
  <p:tag name="FLATTEN" val="true"/>
</p:tagLst>
</file>

<file path=ppt/tags/tag222.xml><?xml version="1.0" encoding="utf-8"?>
<p:tagLst xmlns:a="http://schemas.openxmlformats.org/drawingml/2006/main" xmlns:r="http://schemas.openxmlformats.org/officeDocument/2006/relationships" xmlns:p="http://schemas.openxmlformats.org/presentationml/2006/main">
  <p:tag name="FLATTEN" val="true"/>
</p:tagLst>
</file>

<file path=ppt/tags/tag223.xml><?xml version="1.0" encoding="utf-8"?>
<p:tagLst xmlns:a="http://schemas.openxmlformats.org/drawingml/2006/main" xmlns:r="http://schemas.openxmlformats.org/officeDocument/2006/relationships" xmlns:p="http://schemas.openxmlformats.org/presentationml/2006/main">
  <p:tag name="FLATTEN" val="true"/>
</p:tagLst>
</file>

<file path=ppt/tags/tag224.xml><?xml version="1.0" encoding="utf-8"?>
<p:tagLst xmlns:a="http://schemas.openxmlformats.org/drawingml/2006/main" xmlns:r="http://schemas.openxmlformats.org/officeDocument/2006/relationships" xmlns:p="http://schemas.openxmlformats.org/presentationml/2006/main">
  <p:tag name="FLATTEN" val="true"/>
</p:tagLst>
</file>

<file path=ppt/tags/tag225.xml><?xml version="1.0" encoding="utf-8"?>
<p:tagLst xmlns:a="http://schemas.openxmlformats.org/drawingml/2006/main" xmlns:r="http://schemas.openxmlformats.org/officeDocument/2006/relationships" xmlns:p="http://schemas.openxmlformats.org/presentationml/2006/main">
  <p:tag name="FLATTEN" val="true"/>
</p:tagLst>
</file>

<file path=ppt/tags/tag226.xml><?xml version="1.0" encoding="utf-8"?>
<p:tagLst xmlns:a="http://schemas.openxmlformats.org/drawingml/2006/main" xmlns:r="http://schemas.openxmlformats.org/officeDocument/2006/relationships" xmlns:p="http://schemas.openxmlformats.org/presentationml/2006/main">
  <p:tag name="FLATTEN" val="true"/>
</p:tagLst>
</file>

<file path=ppt/tags/tag227.xml><?xml version="1.0" encoding="utf-8"?>
<p:tagLst xmlns:a="http://schemas.openxmlformats.org/drawingml/2006/main" xmlns:r="http://schemas.openxmlformats.org/officeDocument/2006/relationships" xmlns:p="http://schemas.openxmlformats.org/presentationml/2006/main">
  <p:tag name="FLATTEN" val="true"/>
</p:tagLst>
</file>

<file path=ppt/tags/tag228.xml><?xml version="1.0" encoding="utf-8"?>
<p:tagLst xmlns:a="http://schemas.openxmlformats.org/drawingml/2006/main" xmlns:r="http://schemas.openxmlformats.org/officeDocument/2006/relationships" xmlns:p="http://schemas.openxmlformats.org/presentationml/2006/main">
  <p:tag name="FLATTEN" val="true"/>
</p:tagLst>
</file>

<file path=ppt/tags/tag229.xml><?xml version="1.0" encoding="utf-8"?>
<p:tagLst xmlns:a="http://schemas.openxmlformats.org/drawingml/2006/main" xmlns:r="http://schemas.openxmlformats.org/officeDocument/2006/relationships" xmlns:p="http://schemas.openxmlformats.org/presentationml/2006/main">
  <p:tag name="FLATTEN" val="true"/>
</p:tagLst>
</file>

<file path=ppt/tags/tag23.xml><?xml version="1.0" encoding="utf-8"?>
<p:tagLst xmlns:a="http://schemas.openxmlformats.org/drawingml/2006/main" xmlns:r="http://schemas.openxmlformats.org/officeDocument/2006/relationships" xmlns:p="http://schemas.openxmlformats.org/presentationml/2006/main">
  <p:tag name="FLATTEN" val="true"/>
</p:tagLst>
</file>

<file path=ppt/tags/tag230.xml><?xml version="1.0" encoding="utf-8"?>
<p:tagLst xmlns:a="http://schemas.openxmlformats.org/drawingml/2006/main" xmlns:r="http://schemas.openxmlformats.org/officeDocument/2006/relationships" xmlns:p="http://schemas.openxmlformats.org/presentationml/2006/main">
  <p:tag name="FLATTEN" val="true"/>
</p:tagLst>
</file>

<file path=ppt/tags/tag231.xml><?xml version="1.0" encoding="utf-8"?>
<p:tagLst xmlns:a="http://schemas.openxmlformats.org/drawingml/2006/main" xmlns:r="http://schemas.openxmlformats.org/officeDocument/2006/relationships" xmlns:p="http://schemas.openxmlformats.org/presentationml/2006/main">
  <p:tag name="FLATTEN" val="true"/>
</p:tagLst>
</file>

<file path=ppt/tags/tag232.xml><?xml version="1.0" encoding="utf-8"?>
<p:tagLst xmlns:a="http://schemas.openxmlformats.org/drawingml/2006/main" xmlns:r="http://schemas.openxmlformats.org/officeDocument/2006/relationships" xmlns:p="http://schemas.openxmlformats.org/presentationml/2006/main">
  <p:tag name="FLATTEN" val="true"/>
</p:tagLst>
</file>

<file path=ppt/tags/tag233.xml><?xml version="1.0" encoding="utf-8"?>
<p:tagLst xmlns:a="http://schemas.openxmlformats.org/drawingml/2006/main" xmlns:r="http://schemas.openxmlformats.org/officeDocument/2006/relationships" xmlns:p="http://schemas.openxmlformats.org/presentationml/2006/main">
  <p:tag name="FLATTEN" val="true"/>
</p:tagLst>
</file>

<file path=ppt/tags/tag234.xml><?xml version="1.0" encoding="utf-8"?>
<p:tagLst xmlns:a="http://schemas.openxmlformats.org/drawingml/2006/main" xmlns:r="http://schemas.openxmlformats.org/officeDocument/2006/relationships" xmlns:p="http://schemas.openxmlformats.org/presentationml/2006/main">
  <p:tag name="FLATTEN" val="true"/>
</p:tagLst>
</file>

<file path=ppt/tags/tag235.xml><?xml version="1.0" encoding="utf-8"?>
<p:tagLst xmlns:a="http://schemas.openxmlformats.org/drawingml/2006/main" xmlns:r="http://schemas.openxmlformats.org/officeDocument/2006/relationships" xmlns:p="http://schemas.openxmlformats.org/presentationml/2006/main">
  <p:tag name="FLATTEN" val="true"/>
</p:tagLst>
</file>

<file path=ppt/tags/tag236.xml><?xml version="1.0" encoding="utf-8"?>
<p:tagLst xmlns:a="http://schemas.openxmlformats.org/drawingml/2006/main" xmlns:r="http://schemas.openxmlformats.org/officeDocument/2006/relationships" xmlns:p="http://schemas.openxmlformats.org/presentationml/2006/main">
  <p:tag name="FLATTEN" val="true"/>
</p:tagLst>
</file>

<file path=ppt/tags/tag237.xml><?xml version="1.0" encoding="utf-8"?>
<p:tagLst xmlns:a="http://schemas.openxmlformats.org/drawingml/2006/main" xmlns:r="http://schemas.openxmlformats.org/officeDocument/2006/relationships" xmlns:p="http://schemas.openxmlformats.org/presentationml/2006/main">
  <p:tag name="FLATTEN" val="true"/>
</p:tagLst>
</file>

<file path=ppt/tags/tag238.xml><?xml version="1.0" encoding="utf-8"?>
<p:tagLst xmlns:a="http://schemas.openxmlformats.org/drawingml/2006/main" xmlns:r="http://schemas.openxmlformats.org/officeDocument/2006/relationships" xmlns:p="http://schemas.openxmlformats.org/presentationml/2006/main">
  <p:tag name="FLATTEN" val="true"/>
</p:tagLst>
</file>

<file path=ppt/tags/tag239.xml><?xml version="1.0" encoding="utf-8"?>
<p:tagLst xmlns:a="http://schemas.openxmlformats.org/drawingml/2006/main" xmlns:r="http://schemas.openxmlformats.org/officeDocument/2006/relationships" xmlns:p="http://schemas.openxmlformats.org/presentationml/2006/main">
  <p:tag name="FLATTEN" val="true"/>
</p:tagLst>
</file>

<file path=ppt/tags/tag24.xml><?xml version="1.0" encoding="utf-8"?>
<p:tagLst xmlns:a="http://schemas.openxmlformats.org/drawingml/2006/main" xmlns:r="http://schemas.openxmlformats.org/officeDocument/2006/relationships" xmlns:p="http://schemas.openxmlformats.org/presentationml/2006/main">
  <p:tag name="FLATTEN" val="true"/>
</p:tagLst>
</file>

<file path=ppt/tags/tag240.xml><?xml version="1.0" encoding="utf-8"?>
<p:tagLst xmlns:a="http://schemas.openxmlformats.org/drawingml/2006/main" xmlns:r="http://schemas.openxmlformats.org/officeDocument/2006/relationships" xmlns:p="http://schemas.openxmlformats.org/presentationml/2006/main">
  <p:tag name="FLATTEN" val="true"/>
</p:tagLst>
</file>

<file path=ppt/tags/tag241.xml><?xml version="1.0" encoding="utf-8"?>
<p:tagLst xmlns:a="http://schemas.openxmlformats.org/drawingml/2006/main" xmlns:r="http://schemas.openxmlformats.org/officeDocument/2006/relationships" xmlns:p="http://schemas.openxmlformats.org/presentationml/2006/main">
  <p:tag name="FLATTEN" val="true"/>
</p:tagLst>
</file>

<file path=ppt/tags/tag242.xml><?xml version="1.0" encoding="utf-8"?>
<p:tagLst xmlns:a="http://schemas.openxmlformats.org/drawingml/2006/main" xmlns:r="http://schemas.openxmlformats.org/officeDocument/2006/relationships" xmlns:p="http://schemas.openxmlformats.org/presentationml/2006/main">
  <p:tag name="FLATTEN" val="true"/>
</p:tagLst>
</file>

<file path=ppt/tags/tag243.xml><?xml version="1.0" encoding="utf-8"?>
<p:tagLst xmlns:a="http://schemas.openxmlformats.org/drawingml/2006/main" xmlns:r="http://schemas.openxmlformats.org/officeDocument/2006/relationships" xmlns:p="http://schemas.openxmlformats.org/presentationml/2006/main">
  <p:tag name="FLATTEN" val="true"/>
</p:tagLst>
</file>

<file path=ppt/tags/tag244.xml><?xml version="1.0" encoding="utf-8"?>
<p:tagLst xmlns:a="http://schemas.openxmlformats.org/drawingml/2006/main" xmlns:r="http://schemas.openxmlformats.org/officeDocument/2006/relationships" xmlns:p="http://schemas.openxmlformats.org/presentationml/2006/main">
  <p:tag name="FLATTEN" val="true"/>
</p:tagLst>
</file>

<file path=ppt/tags/tag245.xml><?xml version="1.0" encoding="utf-8"?>
<p:tagLst xmlns:a="http://schemas.openxmlformats.org/drawingml/2006/main" xmlns:r="http://schemas.openxmlformats.org/officeDocument/2006/relationships" xmlns:p="http://schemas.openxmlformats.org/presentationml/2006/main">
  <p:tag name="FLATTEN" val="true"/>
</p:tagLst>
</file>

<file path=ppt/tags/tag246.xml><?xml version="1.0" encoding="utf-8"?>
<p:tagLst xmlns:a="http://schemas.openxmlformats.org/drawingml/2006/main" xmlns:r="http://schemas.openxmlformats.org/officeDocument/2006/relationships" xmlns:p="http://schemas.openxmlformats.org/presentationml/2006/main">
  <p:tag name="FLATTEN" val="true"/>
</p:tagLst>
</file>

<file path=ppt/tags/tag247.xml><?xml version="1.0" encoding="utf-8"?>
<p:tagLst xmlns:a="http://schemas.openxmlformats.org/drawingml/2006/main" xmlns:r="http://schemas.openxmlformats.org/officeDocument/2006/relationships" xmlns:p="http://schemas.openxmlformats.org/presentationml/2006/main">
  <p:tag name="FLATTEN" val="true"/>
</p:tagLst>
</file>

<file path=ppt/tags/tag248.xml><?xml version="1.0" encoding="utf-8"?>
<p:tagLst xmlns:a="http://schemas.openxmlformats.org/drawingml/2006/main" xmlns:r="http://schemas.openxmlformats.org/officeDocument/2006/relationships" xmlns:p="http://schemas.openxmlformats.org/presentationml/2006/main">
  <p:tag name="FLATTEN" val="true"/>
</p:tagLst>
</file>

<file path=ppt/tags/tag249.xml><?xml version="1.0" encoding="utf-8"?>
<p:tagLst xmlns:a="http://schemas.openxmlformats.org/drawingml/2006/main" xmlns:r="http://schemas.openxmlformats.org/officeDocument/2006/relationships" xmlns:p="http://schemas.openxmlformats.org/presentationml/2006/main">
  <p:tag name="FLATTEN" val="true"/>
</p:tagLst>
</file>

<file path=ppt/tags/tag25.xml><?xml version="1.0" encoding="utf-8"?>
<p:tagLst xmlns:a="http://schemas.openxmlformats.org/drawingml/2006/main" xmlns:r="http://schemas.openxmlformats.org/officeDocument/2006/relationships" xmlns:p="http://schemas.openxmlformats.org/presentationml/2006/main">
  <p:tag name="FLATTEN" val="true"/>
</p:tagLst>
</file>

<file path=ppt/tags/tag250.xml><?xml version="1.0" encoding="utf-8"?>
<p:tagLst xmlns:a="http://schemas.openxmlformats.org/drawingml/2006/main" xmlns:r="http://schemas.openxmlformats.org/officeDocument/2006/relationships" xmlns:p="http://schemas.openxmlformats.org/presentationml/2006/main">
  <p:tag name="FLATTEN" val="true"/>
</p:tagLst>
</file>

<file path=ppt/tags/tag251.xml><?xml version="1.0" encoding="utf-8"?>
<p:tagLst xmlns:a="http://schemas.openxmlformats.org/drawingml/2006/main" xmlns:r="http://schemas.openxmlformats.org/officeDocument/2006/relationships" xmlns:p="http://schemas.openxmlformats.org/presentationml/2006/main">
  <p:tag name="FLATTEN" val="true"/>
</p:tagLst>
</file>

<file path=ppt/tags/tag252.xml><?xml version="1.0" encoding="utf-8"?>
<p:tagLst xmlns:a="http://schemas.openxmlformats.org/drawingml/2006/main" xmlns:r="http://schemas.openxmlformats.org/officeDocument/2006/relationships" xmlns:p="http://schemas.openxmlformats.org/presentationml/2006/main">
  <p:tag name="FLATTEN" val="true"/>
</p:tagLst>
</file>

<file path=ppt/tags/tag253.xml><?xml version="1.0" encoding="utf-8"?>
<p:tagLst xmlns:a="http://schemas.openxmlformats.org/drawingml/2006/main" xmlns:r="http://schemas.openxmlformats.org/officeDocument/2006/relationships" xmlns:p="http://schemas.openxmlformats.org/presentationml/2006/main">
  <p:tag name="FLATTEN" val="true"/>
</p:tagLst>
</file>

<file path=ppt/tags/tag254.xml><?xml version="1.0" encoding="utf-8"?>
<p:tagLst xmlns:a="http://schemas.openxmlformats.org/drawingml/2006/main" xmlns:r="http://schemas.openxmlformats.org/officeDocument/2006/relationships" xmlns:p="http://schemas.openxmlformats.org/presentationml/2006/main">
  <p:tag name="FLATTEN" val="true"/>
</p:tagLst>
</file>

<file path=ppt/tags/tag255.xml><?xml version="1.0" encoding="utf-8"?>
<p:tagLst xmlns:a="http://schemas.openxmlformats.org/drawingml/2006/main" xmlns:r="http://schemas.openxmlformats.org/officeDocument/2006/relationships" xmlns:p="http://schemas.openxmlformats.org/presentationml/2006/main">
  <p:tag name="FLATTEN" val="true"/>
</p:tagLst>
</file>

<file path=ppt/tags/tag256.xml><?xml version="1.0" encoding="utf-8"?>
<p:tagLst xmlns:a="http://schemas.openxmlformats.org/drawingml/2006/main" xmlns:r="http://schemas.openxmlformats.org/officeDocument/2006/relationships" xmlns:p="http://schemas.openxmlformats.org/presentationml/2006/main">
  <p:tag name="FLATTEN" val="true"/>
</p:tagLst>
</file>

<file path=ppt/tags/tag257.xml><?xml version="1.0" encoding="utf-8"?>
<p:tagLst xmlns:a="http://schemas.openxmlformats.org/drawingml/2006/main" xmlns:r="http://schemas.openxmlformats.org/officeDocument/2006/relationships" xmlns:p="http://schemas.openxmlformats.org/presentationml/2006/main">
  <p:tag name="FLATTEN" val="true"/>
</p:tagLst>
</file>

<file path=ppt/tags/tag258.xml><?xml version="1.0" encoding="utf-8"?>
<p:tagLst xmlns:a="http://schemas.openxmlformats.org/drawingml/2006/main" xmlns:r="http://schemas.openxmlformats.org/officeDocument/2006/relationships" xmlns:p="http://schemas.openxmlformats.org/presentationml/2006/main">
  <p:tag name="FLATTEN" val="true"/>
</p:tagLst>
</file>

<file path=ppt/tags/tag259.xml><?xml version="1.0" encoding="utf-8"?>
<p:tagLst xmlns:a="http://schemas.openxmlformats.org/drawingml/2006/main" xmlns:r="http://schemas.openxmlformats.org/officeDocument/2006/relationships" xmlns:p="http://schemas.openxmlformats.org/presentationml/2006/main">
  <p:tag name="FLATTEN" val="true"/>
</p:tagLst>
</file>

<file path=ppt/tags/tag26.xml><?xml version="1.0" encoding="utf-8"?>
<p:tagLst xmlns:a="http://schemas.openxmlformats.org/drawingml/2006/main" xmlns:r="http://schemas.openxmlformats.org/officeDocument/2006/relationships" xmlns:p="http://schemas.openxmlformats.org/presentationml/2006/main">
  <p:tag name="FLATTEN" val="true"/>
</p:tagLst>
</file>

<file path=ppt/tags/tag260.xml><?xml version="1.0" encoding="utf-8"?>
<p:tagLst xmlns:a="http://schemas.openxmlformats.org/drawingml/2006/main" xmlns:r="http://schemas.openxmlformats.org/officeDocument/2006/relationships" xmlns:p="http://schemas.openxmlformats.org/presentationml/2006/main">
  <p:tag name="FLATTEN" val="true"/>
</p:tagLst>
</file>

<file path=ppt/tags/tag261.xml><?xml version="1.0" encoding="utf-8"?>
<p:tagLst xmlns:a="http://schemas.openxmlformats.org/drawingml/2006/main" xmlns:r="http://schemas.openxmlformats.org/officeDocument/2006/relationships" xmlns:p="http://schemas.openxmlformats.org/presentationml/2006/main">
  <p:tag name="FLATTEN" val="true"/>
</p:tagLst>
</file>

<file path=ppt/tags/tag262.xml><?xml version="1.0" encoding="utf-8"?>
<p:tagLst xmlns:a="http://schemas.openxmlformats.org/drawingml/2006/main" xmlns:r="http://schemas.openxmlformats.org/officeDocument/2006/relationships" xmlns:p="http://schemas.openxmlformats.org/presentationml/2006/main">
  <p:tag name="FLATTEN" val="true"/>
</p:tagLst>
</file>

<file path=ppt/tags/tag263.xml><?xml version="1.0" encoding="utf-8"?>
<p:tagLst xmlns:a="http://schemas.openxmlformats.org/drawingml/2006/main" xmlns:r="http://schemas.openxmlformats.org/officeDocument/2006/relationships" xmlns:p="http://schemas.openxmlformats.org/presentationml/2006/main">
  <p:tag name="FLATTEN" val="true"/>
</p:tagLst>
</file>

<file path=ppt/tags/tag264.xml><?xml version="1.0" encoding="utf-8"?>
<p:tagLst xmlns:a="http://schemas.openxmlformats.org/drawingml/2006/main" xmlns:r="http://schemas.openxmlformats.org/officeDocument/2006/relationships" xmlns:p="http://schemas.openxmlformats.org/presentationml/2006/main">
  <p:tag name="FLATTEN" val="true"/>
</p:tagLst>
</file>

<file path=ppt/tags/tag265.xml><?xml version="1.0" encoding="utf-8"?>
<p:tagLst xmlns:a="http://schemas.openxmlformats.org/drawingml/2006/main" xmlns:r="http://schemas.openxmlformats.org/officeDocument/2006/relationships" xmlns:p="http://schemas.openxmlformats.org/presentationml/2006/main">
  <p:tag name="FLATTEN" val="true"/>
</p:tagLst>
</file>

<file path=ppt/tags/tag266.xml><?xml version="1.0" encoding="utf-8"?>
<p:tagLst xmlns:a="http://schemas.openxmlformats.org/drawingml/2006/main" xmlns:r="http://schemas.openxmlformats.org/officeDocument/2006/relationships" xmlns:p="http://schemas.openxmlformats.org/presentationml/2006/main">
  <p:tag name="FLATTEN" val="true"/>
</p:tagLst>
</file>

<file path=ppt/tags/tag267.xml><?xml version="1.0" encoding="utf-8"?>
<p:tagLst xmlns:a="http://schemas.openxmlformats.org/drawingml/2006/main" xmlns:r="http://schemas.openxmlformats.org/officeDocument/2006/relationships" xmlns:p="http://schemas.openxmlformats.org/presentationml/2006/main">
  <p:tag name="FLATTEN" val="true"/>
</p:tagLst>
</file>

<file path=ppt/tags/tag268.xml><?xml version="1.0" encoding="utf-8"?>
<p:tagLst xmlns:a="http://schemas.openxmlformats.org/drawingml/2006/main" xmlns:r="http://schemas.openxmlformats.org/officeDocument/2006/relationships" xmlns:p="http://schemas.openxmlformats.org/presentationml/2006/main">
  <p:tag name="FLATTEN" val="true"/>
</p:tagLst>
</file>

<file path=ppt/tags/tag269.xml><?xml version="1.0" encoding="utf-8"?>
<p:tagLst xmlns:a="http://schemas.openxmlformats.org/drawingml/2006/main" xmlns:r="http://schemas.openxmlformats.org/officeDocument/2006/relationships" xmlns:p="http://schemas.openxmlformats.org/presentationml/2006/main">
  <p:tag name="FLATTEN" val="true"/>
</p:tagLst>
</file>

<file path=ppt/tags/tag27.xml><?xml version="1.0" encoding="utf-8"?>
<p:tagLst xmlns:a="http://schemas.openxmlformats.org/drawingml/2006/main" xmlns:r="http://schemas.openxmlformats.org/officeDocument/2006/relationships" xmlns:p="http://schemas.openxmlformats.org/presentationml/2006/main">
  <p:tag name="FLATTEN" val="true"/>
</p:tagLst>
</file>

<file path=ppt/tags/tag270.xml><?xml version="1.0" encoding="utf-8"?>
<p:tagLst xmlns:a="http://schemas.openxmlformats.org/drawingml/2006/main" xmlns:r="http://schemas.openxmlformats.org/officeDocument/2006/relationships" xmlns:p="http://schemas.openxmlformats.org/presentationml/2006/main">
  <p:tag name="FLATTEN" val="true"/>
</p:tagLst>
</file>

<file path=ppt/tags/tag271.xml><?xml version="1.0" encoding="utf-8"?>
<p:tagLst xmlns:a="http://schemas.openxmlformats.org/drawingml/2006/main" xmlns:r="http://schemas.openxmlformats.org/officeDocument/2006/relationships" xmlns:p="http://schemas.openxmlformats.org/presentationml/2006/main">
  <p:tag name="FLATTEN" val="true"/>
</p:tagLst>
</file>

<file path=ppt/tags/tag272.xml><?xml version="1.0" encoding="utf-8"?>
<p:tagLst xmlns:a="http://schemas.openxmlformats.org/drawingml/2006/main" xmlns:r="http://schemas.openxmlformats.org/officeDocument/2006/relationships" xmlns:p="http://schemas.openxmlformats.org/presentationml/2006/main">
  <p:tag name="FLATTEN" val="true"/>
</p:tagLst>
</file>

<file path=ppt/tags/tag273.xml><?xml version="1.0" encoding="utf-8"?>
<p:tagLst xmlns:a="http://schemas.openxmlformats.org/drawingml/2006/main" xmlns:r="http://schemas.openxmlformats.org/officeDocument/2006/relationships" xmlns:p="http://schemas.openxmlformats.org/presentationml/2006/main">
  <p:tag name="FLATTEN" val="true"/>
</p:tagLst>
</file>

<file path=ppt/tags/tag274.xml><?xml version="1.0" encoding="utf-8"?>
<p:tagLst xmlns:a="http://schemas.openxmlformats.org/drawingml/2006/main" xmlns:r="http://schemas.openxmlformats.org/officeDocument/2006/relationships" xmlns:p="http://schemas.openxmlformats.org/presentationml/2006/main">
  <p:tag name="FLATTEN" val="true"/>
</p:tagLst>
</file>

<file path=ppt/tags/tag275.xml><?xml version="1.0" encoding="utf-8"?>
<p:tagLst xmlns:a="http://schemas.openxmlformats.org/drawingml/2006/main" xmlns:r="http://schemas.openxmlformats.org/officeDocument/2006/relationships" xmlns:p="http://schemas.openxmlformats.org/presentationml/2006/main">
  <p:tag name="FLATTEN" val="true"/>
</p:tagLst>
</file>

<file path=ppt/tags/tag276.xml><?xml version="1.0" encoding="utf-8"?>
<p:tagLst xmlns:a="http://schemas.openxmlformats.org/drawingml/2006/main" xmlns:r="http://schemas.openxmlformats.org/officeDocument/2006/relationships" xmlns:p="http://schemas.openxmlformats.org/presentationml/2006/main">
  <p:tag name="FLATTEN" val="true"/>
</p:tagLst>
</file>

<file path=ppt/tags/tag277.xml><?xml version="1.0" encoding="utf-8"?>
<p:tagLst xmlns:a="http://schemas.openxmlformats.org/drawingml/2006/main" xmlns:r="http://schemas.openxmlformats.org/officeDocument/2006/relationships" xmlns:p="http://schemas.openxmlformats.org/presentationml/2006/main">
  <p:tag name="FLATTEN" val="true"/>
</p:tagLst>
</file>

<file path=ppt/tags/tag28.xml><?xml version="1.0" encoding="utf-8"?>
<p:tagLst xmlns:a="http://schemas.openxmlformats.org/drawingml/2006/main" xmlns:r="http://schemas.openxmlformats.org/officeDocument/2006/relationships" xmlns:p="http://schemas.openxmlformats.org/presentationml/2006/main">
  <p:tag name="FLATTEN" val="true"/>
</p:tagLst>
</file>

<file path=ppt/tags/tag29.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30.xml><?xml version="1.0" encoding="utf-8"?>
<p:tagLst xmlns:a="http://schemas.openxmlformats.org/drawingml/2006/main" xmlns:r="http://schemas.openxmlformats.org/officeDocument/2006/relationships" xmlns:p="http://schemas.openxmlformats.org/presentationml/2006/main">
  <p:tag name="FLATTEN" val="true"/>
</p:tagLst>
</file>

<file path=ppt/tags/tag31.xml><?xml version="1.0" encoding="utf-8"?>
<p:tagLst xmlns:a="http://schemas.openxmlformats.org/drawingml/2006/main" xmlns:r="http://schemas.openxmlformats.org/officeDocument/2006/relationships" xmlns:p="http://schemas.openxmlformats.org/presentationml/2006/main">
  <p:tag name="FLATTEN" val="true"/>
</p:tagLst>
</file>

<file path=ppt/tags/tag32.xml><?xml version="1.0" encoding="utf-8"?>
<p:tagLst xmlns:a="http://schemas.openxmlformats.org/drawingml/2006/main" xmlns:r="http://schemas.openxmlformats.org/officeDocument/2006/relationships" xmlns:p="http://schemas.openxmlformats.org/presentationml/2006/main">
  <p:tag name="FLATTEN" val="true"/>
</p:tagLst>
</file>

<file path=ppt/tags/tag33.xml><?xml version="1.0" encoding="utf-8"?>
<p:tagLst xmlns:a="http://schemas.openxmlformats.org/drawingml/2006/main" xmlns:r="http://schemas.openxmlformats.org/officeDocument/2006/relationships" xmlns:p="http://schemas.openxmlformats.org/presentationml/2006/main">
  <p:tag name="FLATTEN" val="true"/>
</p:tagLst>
</file>

<file path=ppt/tags/tag34.xml><?xml version="1.0" encoding="utf-8"?>
<p:tagLst xmlns:a="http://schemas.openxmlformats.org/drawingml/2006/main" xmlns:r="http://schemas.openxmlformats.org/officeDocument/2006/relationships" xmlns:p="http://schemas.openxmlformats.org/presentationml/2006/main">
  <p:tag name="FLATTEN" val="true"/>
</p:tagLst>
</file>

<file path=ppt/tags/tag35.xml><?xml version="1.0" encoding="utf-8"?>
<p:tagLst xmlns:a="http://schemas.openxmlformats.org/drawingml/2006/main" xmlns:r="http://schemas.openxmlformats.org/officeDocument/2006/relationships" xmlns:p="http://schemas.openxmlformats.org/presentationml/2006/main">
  <p:tag name="FLATTEN" val="true"/>
</p:tagLst>
</file>

<file path=ppt/tags/tag36.xml><?xml version="1.0" encoding="utf-8"?>
<p:tagLst xmlns:a="http://schemas.openxmlformats.org/drawingml/2006/main" xmlns:r="http://schemas.openxmlformats.org/officeDocument/2006/relationships" xmlns:p="http://schemas.openxmlformats.org/presentationml/2006/main">
  <p:tag name="FLATTEN" val="true"/>
</p:tagLst>
</file>

<file path=ppt/tags/tag37.xml><?xml version="1.0" encoding="utf-8"?>
<p:tagLst xmlns:a="http://schemas.openxmlformats.org/drawingml/2006/main" xmlns:r="http://schemas.openxmlformats.org/officeDocument/2006/relationships" xmlns:p="http://schemas.openxmlformats.org/presentationml/2006/main">
  <p:tag name="FLATTEN" val="true"/>
</p:tagLst>
</file>

<file path=ppt/tags/tag38.xml><?xml version="1.0" encoding="utf-8"?>
<p:tagLst xmlns:a="http://schemas.openxmlformats.org/drawingml/2006/main" xmlns:r="http://schemas.openxmlformats.org/officeDocument/2006/relationships" xmlns:p="http://schemas.openxmlformats.org/presentationml/2006/main">
  <p:tag name="FLATTEN" val="true"/>
</p:tagLst>
</file>

<file path=ppt/tags/tag39.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40.xml><?xml version="1.0" encoding="utf-8"?>
<p:tagLst xmlns:a="http://schemas.openxmlformats.org/drawingml/2006/main" xmlns:r="http://schemas.openxmlformats.org/officeDocument/2006/relationships" xmlns:p="http://schemas.openxmlformats.org/presentationml/2006/main">
  <p:tag name="FLATTEN" val="true"/>
</p:tagLst>
</file>

<file path=ppt/tags/tag41.xml><?xml version="1.0" encoding="utf-8"?>
<p:tagLst xmlns:a="http://schemas.openxmlformats.org/drawingml/2006/main" xmlns:r="http://schemas.openxmlformats.org/officeDocument/2006/relationships" xmlns:p="http://schemas.openxmlformats.org/presentationml/2006/main">
  <p:tag name="FLATTEN" val="true"/>
</p:tagLst>
</file>

<file path=ppt/tags/tag42.xml><?xml version="1.0" encoding="utf-8"?>
<p:tagLst xmlns:a="http://schemas.openxmlformats.org/drawingml/2006/main" xmlns:r="http://schemas.openxmlformats.org/officeDocument/2006/relationships" xmlns:p="http://schemas.openxmlformats.org/presentationml/2006/main">
  <p:tag name="FLATTEN" val="true"/>
</p:tagLst>
</file>

<file path=ppt/tags/tag43.xml><?xml version="1.0" encoding="utf-8"?>
<p:tagLst xmlns:a="http://schemas.openxmlformats.org/drawingml/2006/main" xmlns:r="http://schemas.openxmlformats.org/officeDocument/2006/relationships" xmlns:p="http://schemas.openxmlformats.org/presentationml/2006/main">
  <p:tag name="FLATTEN" val="true"/>
</p:tagLst>
</file>

<file path=ppt/tags/tag44.xml><?xml version="1.0" encoding="utf-8"?>
<p:tagLst xmlns:a="http://schemas.openxmlformats.org/drawingml/2006/main" xmlns:r="http://schemas.openxmlformats.org/officeDocument/2006/relationships" xmlns:p="http://schemas.openxmlformats.org/presentationml/2006/main">
  <p:tag name="FLATTEN" val="true"/>
</p:tagLst>
</file>

<file path=ppt/tags/tag45.xml><?xml version="1.0" encoding="utf-8"?>
<p:tagLst xmlns:a="http://schemas.openxmlformats.org/drawingml/2006/main" xmlns:r="http://schemas.openxmlformats.org/officeDocument/2006/relationships" xmlns:p="http://schemas.openxmlformats.org/presentationml/2006/main">
  <p:tag name="FLATTEN" val="true"/>
</p:tagLst>
</file>

<file path=ppt/tags/tag46.xml><?xml version="1.0" encoding="utf-8"?>
<p:tagLst xmlns:a="http://schemas.openxmlformats.org/drawingml/2006/main" xmlns:r="http://schemas.openxmlformats.org/officeDocument/2006/relationships" xmlns:p="http://schemas.openxmlformats.org/presentationml/2006/main">
  <p:tag name="FLATTEN" val="true"/>
</p:tagLst>
</file>

<file path=ppt/tags/tag47.xml><?xml version="1.0" encoding="utf-8"?>
<p:tagLst xmlns:a="http://schemas.openxmlformats.org/drawingml/2006/main" xmlns:r="http://schemas.openxmlformats.org/officeDocument/2006/relationships" xmlns:p="http://schemas.openxmlformats.org/presentationml/2006/main">
  <p:tag name="FLATTEN" val="true"/>
</p:tagLst>
</file>

<file path=ppt/tags/tag48.xml><?xml version="1.0" encoding="utf-8"?>
<p:tagLst xmlns:a="http://schemas.openxmlformats.org/drawingml/2006/main" xmlns:r="http://schemas.openxmlformats.org/officeDocument/2006/relationships" xmlns:p="http://schemas.openxmlformats.org/presentationml/2006/main">
  <p:tag name="FLATTEN" val="true"/>
</p:tagLst>
</file>

<file path=ppt/tags/tag49.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50.xml><?xml version="1.0" encoding="utf-8"?>
<p:tagLst xmlns:a="http://schemas.openxmlformats.org/drawingml/2006/main" xmlns:r="http://schemas.openxmlformats.org/officeDocument/2006/relationships" xmlns:p="http://schemas.openxmlformats.org/presentationml/2006/main">
  <p:tag name="FLATTEN" val="true"/>
</p:tagLst>
</file>

<file path=ppt/tags/tag51.xml><?xml version="1.0" encoding="utf-8"?>
<p:tagLst xmlns:a="http://schemas.openxmlformats.org/drawingml/2006/main" xmlns:r="http://schemas.openxmlformats.org/officeDocument/2006/relationships" xmlns:p="http://schemas.openxmlformats.org/presentationml/2006/main">
  <p:tag name="FLATTEN" val="true"/>
</p:tagLst>
</file>

<file path=ppt/tags/tag52.xml><?xml version="1.0" encoding="utf-8"?>
<p:tagLst xmlns:a="http://schemas.openxmlformats.org/drawingml/2006/main" xmlns:r="http://schemas.openxmlformats.org/officeDocument/2006/relationships" xmlns:p="http://schemas.openxmlformats.org/presentationml/2006/main">
  <p:tag name="FLATTEN" val="true"/>
</p:tagLst>
</file>

<file path=ppt/tags/tag53.xml><?xml version="1.0" encoding="utf-8"?>
<p:tagLst xmlns:a="http://schemas.openxmlformats.org/drawingml/2006/main" xmlns:r="http://schemas.openxmlformats.org/officeDocument/2006/relationships" xmlns:p="http://schemas.openxmlformats.org/presentationml/2006/main">
  <p:tag name="FLATTEN" val="true"/>
</p:tagLst>
</file>

<file path=ppt/tags/tag54.xml><?xml version="1.0" encoding="utf-8"?>
<p:tagLst xmlns:a="http://schemas.openxmlformats.org/drawingml/2006/main" xmlns:r="http://schemas.openxmlformats.org/officeDocument/2006/relationships" xmlns:p="http://schemas.openxmlformats.org/presentationml/2006/main">
  <p:tag name="FLATTEN" val="true"/>
</p:tagLst>
</file>

<file path=ppt/tags/tag55.xml><?xml version="1.0" encoding="utf-8"?>
<p:tagLst xmlns:a="http://schemas.openxmlformats.org/drawingml/2006/main" xmlns:r="http://schemas.openxmlformats.org/officeDocument/2006/relationships" xmlns:p="http://schemas.openxmlformats.org/presentationml/2006/main">
  <p:tag name="FLATTEN" val="true"/>
</p:tagLst>
</file>

<file path=ppt/tags/tag56.xml><?xml version="1.0" encoding="utf-8"?>
<p:tagLst xmlns:a="http://schemas.openxmlformats.org/drawingml/2006/main" xmlns:r="http://schemas.openxmlformats.org/officeDocument/2006/relationships" xmlns:p="http://schemas.openxmlformats.org/presentationml/2006/main">
  <p:tag name="FLATTEN" val="true"/>
</p:tagLst>
</file>

<file path=ppt/tags/tag57.xml><?xml version="1.0" encoding="utf-8"?>
<p:tagLst xmlns:a="http://schemas.openxmlformats.org/drawingml/2006/main" xmlns:r="http://schemas.openxmlformats.org/officeDocument/2006/relationships" xmlns:p="http://schemas.openxmlformats.org/presentationml/2006/main">
  <p:tag name="FLATTEN" val="true"/>
</p:tagLst>
</file>

<file path=ppt/tags/tag58.xml><?xml version="1.0" encoding="utf-8"?>
<p:tagLst xmlns:a="http://schemas.openxmlformats.org/drawingml/2006/main" xmlns:r="http://schemas.openxmlformats.org/officeDocument/2006/relationships" xmlns:p="http://schemas.openxmlformats.org/presentationml/2006/main">
  <p:tag name="FLATTEN" val="true"/>
</p:tagLst>
</file>

<file path=ppt/tags/tag59.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60.xml><?xml version="1.0" encoding="utf-8"?>
<p:tagLst xmlns:a="http://schemas.openxmlformats.org/drawingml/2006/main" xmlns:r="http://schemas.openxmlformats.org/officeDocument/2006/relationships" xmlns:p="http://schemas.openxmlformats.org/presentationml/2006/main">
  <p:tag name="FLATTEN" val="true"/>
</p:tagLst>
</file>

<file path=ppt/tags/tag61.xml><?xml version="1.0" encoding="utf-8"?>
<p:tagLst xmlns:a="http://schemas.openxmlformats.org/drawingml/2006/main" xmlns:r="http://schemas.openxmlformats.org/officeDocument/2006/relationships" xmlns:p="http://schemas.openxmlformats.org/presentationml/2006/main">
  <p:tag name="FLATTEN" val="true"/>
</p:tagLst>
</file>

<file path=ppt/tags/tag62.xml><?xml version="1.0" encoding="utf-8"?>
<p:tagLst xmlns:a="http://schemas.openxmlformats.org/drawingml/2006/main" xmlns:r="http://schemas.openxmlformats.org/officeDocument/2006/relationships" xmlns:p="http://schemas.openxmlformats.org/presentationml/2006/main">
  <p:tag name="FLATTEN" val="true"/>
</p:tagLst>
</file>

<file path=ppt/tags/tag63.xml><?xml version="1.0" encoding="utf-8"?>
<p:tagLst xmlns:a="http://schemas.openxmlformats.org/drawingml/2006/main" xmlns:r="http://schemas.openxmlformats.org/officeDocument/2006/relationships" xmlns:p="http://schemas.openxmlformats.org/presentationml/2006/main">
  <p:tag name="FLATTEN" val="true"/>
</p:tagLst>
</file>

<file path=ppt/tags/tag64.xml><?xml version="1.0" encoding="utf-8"?>
<p:tagLst xmlns:a="http://schemas.openxmlformats.org/drawingml/2006/main" xmlns:r="http://schemas.openxmlformats.org/officeDocument/2006/relationships" xmlns:p="http://schemas.openxmlformats.org/presentationml/2006/main">
  <p:tag name="FLATTEN" val="true"/>
</p:tagLst>
</file>

<file path=ppt/tags/tag65.xml><?xml version="1.0" encoding="utf-8"?>
<p:tagLst xmlns:a="http://schemas.openxmlformats.org/drawingml/2006/main" xmlns:r="http://schemas.openxmlformats.org/officeDocument/2006/relationships" xmlns:p="http://schemas.openxmlformats.org/presentationml/2006/main">
  <p:tag name="FLATTEN" val="true"/>
</p:tagLst>
</file>

<file path=ppt/tags/tag66.xml><?xml version="1.0" encoding="utf-8"?>
<p:tagLst xmlns:a="http://schemas.openxmlformats.org/drawingml/2006/main" xmlns:r="http://schemas.openxmlformats.org/officeDocument/2006/relationships" xmlns:p="http://schemas.openxmlformats.org/presentationml/2006/main">
  <p:tag name="FLATTEN" val="true"/>
</p:tagLst>
</file>

<file path=ppt/tags/tag67.xml><?xml version="1.0" encoding="utf-8"?>
<p:tagLst xmlns:a="http://schemas.openxmlformats.org/drawingml/2006/main" xmlns:r="http://schemas.openxmlformats.org/officeDocument/2006/relationships" xmlns:p="http://schemas.openxmlformats.org/presentationml/2006/main">
  <p:tag name="FLATTEN" val="true"/>
</p:tagLst>
</file>

<file path=ppt/tags/tag68.xml><?xml version="1.0" encoding="utf-8"?>
<p:tagLst xmlns:a="http://schemas.openxmlformats.org/drawingml/2006/main" xmlns:r="http://schemas.openxmlformats.org/officeDocument/2006/relationships" xmlns:p="http://schemas.openxmlformats.org/presentationml/2006/main">
  <p:tag name="FLATTEN" val="true"/>
</p:tagLst>
</file>

<file path=ppt/tags/tag69.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ags/tag70.xml><?xml version="1.0" encoding="utf-8"?>
<p:tagLst xmlns:a="http://schemas.openxmlformats.org/drawingml/2006/main" xmlns:r="http://schemas.openxmlformats.org/officeDocument/2006/relationships" xmlns:p="http://schemas.openxmlformats.org/presentationml/2006/main">
  <p:tag name="FLATTEN" val="true"/>
</p:tagLst>
</file>

<file path=ppt/tags/tag71.xml><?xml version="1.0" encoding="utf-8"?>
<p:tagLst xmlns:a="http://schemas.openxmlformats.org/drawingml/2006/main" xmlns:r="http://schemas.openxmlformats.org/officeDocument/2006/relationships" xmlns:p="http://schemas.openxmlformats.org/presentationml/2006/main">
  <p:tag name="FLATTEN" val="true"/>
</p:tagLst>
</file>

<file path=ppt/tags/tag72.xml><?xml version="1.0" encoding="utf-8"?>
<p:tagLst xmlns:a="http://schemas.openxmlformats.org/drawingml/2006/main" xmlns:r="http://schemas.openxmlformats.org/officeDocument/2006/relationships" xmlns:p="http://schemas.openxmlformats.org/presentationml/2006/main">
  <p:tag name="FLATTEN" val="true"/>
</p:tagLst>
</file>

<file path=ppt/tags/tag73.xml><?xml version="1.0" encoding="utf-8"?>
<p:tagLst xmlns:a="http://schemas.openxmlformats.org/drawingml/2006/main" xmlns:r="http://schemas.openxmlformats.org/officeDocument/2006/relationships" xmlns:p="http://schemas.openxmlformats.org/presentationml/2006/main">
  <p:tag name="FLATTEN" val="true"/>
</p:tagLst>
</file>

<file path=ppt/tags/tag74.xml><?xml version="1.0" encoding="utf-8"?>
<p:tagLst xmlns:a="http://schemas.openxmlformats.org/drawingml/2006/main" xmlns:r="http://schemas.openxmlformats.org/officeDocument/2006/relationships" xmlns:p="http://schemas.openxmlformats.org/presentationml/2006/main">
  <p:tag name="FLATTEN" val="true"/>
</p:tagLst>
</file>

<file path=ppt/tags/tag75.xml><?xml version="1.0" encoding="utf-8"?>
<p:tagLst xmlns:a="http://schemas.openxmlformats.org/drawingml/2006/main" xmlns:r="http://schemas.openxmlformats.org/officeDocument/2006/relationships" xmlns:p="http://schemas.openxmlformats.org/presentationml/2006/main">
  <p:tag name="FLATTEN" val="true"/>
</p:tagLst>
</file>

<file path=ppt/tags/tag76.xml><?xml version="1.0" encoding="utf-8"?>
<p:tagLst xmlns:a="http://schemas.openxmlformats.org/drawingml/2006/main" xmlns:r="http://schemas.openxmlformats.org/officeDocument/2006/relationships" xmlns:p="http://schemas.openxmlformats.org/presentationml/2006/main">
  <p:tag name="FLATTEN" val="true"/>
</p:tagLst>
</file>

<file path=ppt/tags/tag77.xml><?xml version="1.0" encoding="utf-8"?>
<p:tagLst xmlns:a="http://schemas.openxmlformats.org/drawingml/2006/main" xmlns:r="http://schemas.openxmlformats.org/officeDocument/2006/relationships" xmlns:p="http://schemas.openxmlformats.org/presentationml/2006/main">
  <p:tag name="FLATTEN" val="true"/>
</p:tagLst>
</file>

<file path=ppt/tags/tag78.xml><?xml version="1.0" encoding="utf-8"?>
<p:tagLst xmlns:a="http://schemas.openxmlformats.org/drawingml/2006/main" xmlns:r="http://schemas.openxmlformats.org/officeDocument/2006/relationships" xmlns:p="http://schemas.openxmlformats.org/presentationml/2006/main">
  <p:tag name="FLATTEN" val="true"/>
</p:tagLst>
</file>

<file path=ppt/tags/tag79.xml><?xml version="1.0" encoding="utf-8"?>
<p:tagLst xmlns:a="http://schemas.openxmlformats.org/drawingml/2006/main" xmlns:r="http://schemas.openxmlformats.org/officeDocument/2006/relationships" xmlns:p="http://schemas.openxmlformats.org/presentationml/2006/main">
  <p:tag name="FLATTEN" val="true"/>
</p:tagLst>
</file>

<file path=ppt/tags/tag8.xml><?xml version="1.0" encoding="utf-8"?>
<p:tagLst xmlns:a="http://schemas.openxmlformats.org/drawingml/2006/main" xmlns:r="http://schemas.openxmlformats.org/officeDocument/2006/relationships" xmlns:p="http://schemas.openxmlformats.org/presentationml/2006/main">
  <p:tag name="FLATTEN" val="true"/>
</p:tagLst>
</file>

<file path=ppt/tags/tag80.xml><?xml version="1.0" encoding="utf-8"?>
<p:tagLst xmlns:a="http://schemas.openxmlformats.org/drawingml/2006/main" xmlns:r="http://schemas.openxmlformats.org/officeDocument/2006/relationships" xmlns:p="http://schemas.openxmlformats.org/presentationml/2006/main">
  <p:tag name="FLATTEN" val="true"/>
</p:tagLst>
</file>

<file path=ppt/tags/tag81.xml><?xml version="1.0" encoding="utf-8"?>
<p:tagLst xmlns:a="http://schemas.openxmlformats.org/drawingml/2006/main" xmlns:r="http://schemas.openxmlformats.org/officeDocument/2006/relationships" xmlns:p="http://schemas.openxmlformats.org/presentationml/2006/main">
  <p:tag name="FLATTEN" val="true"/>
</p:tagLst>
</file>

<file path=ppt/tags/tag82.xml><?xml version="1.0" encoding="utf-8"?>
<p:tagLst xmlns:a="http://schemas.openxmlformats.org/drawingml/2006/main" xmlns:r="http://schemas.openxmlformats.org/officeDocument/2006/relationships" xmlns:p="http://schemas.openxmlformats.org/presentationml/2006/main">
  <p:tag name="FLATTEN" val="true"/>
</p:tagLst>
</file>

<file path=ppt/tags/tag83.xml><?xml version="1.0" encoding="utf-8"?>
<p:tagLst xmlns:a="http://schemas.openxmlformats.org/drawingml/2006/main" xmlns:r="http://schemas.openxmlformats.org/officeDocument/2006/relationships" xmlns:p="http://schemas.openxmlformats.org/presentationml/2006/main">
  <p:tag name="FLATTEN" val="true"/>
</p:tagLst>
</file>

<file path=ppt/tags/tag84.xml><?xml version="1.0" encoding="utf-8"?>
<p:tagLst xmlns:a="http://schemas.openxmlformats.org/drawingml/2006/main" xmlns:r="http://schemas.openxmlformats.org/officeDocument/2006/relationships" xmlns:p="http://schemas.openxmlformats.org/presentationml/2006/main">
  <p:tag name="FLATTEN" val="true"/>
</p:tagLst>
</file>

<file path=ppt/tags/tag85.xml><?xml version="1.0" encoding="utf-8"?>
<p:tagLst xmlns:a="http://schemas.openxmlformats.org/drawingml/2006/main" xmlns:r="http://schemas.openxmlformats.org/officeDocument/2006/relationships" xmlns:p="http://schemas.openxmlformats.org/presentationml/2006/main">
  <p:tag name="FLATTEN" val="true"/>
</p:tagLst>
</file>

<file path=ppt/tags/tag86.xml><?xml version="1.0" encoding="utf-8"?>
<p:tagLst xmlns:a="http://schemas.openxmlformats.org/drawingml/2006/main" xmlns:r="http://schemas.openxmlformats.org/officeDocument/2006/relationships" xmlns:p="http://schemas.openxmlformats.org/presentationml/2006/main">
  <p:tag name="FLATTEN" val="true"/>
</p:tagLst>
</file>

<file path=ppt/tags/tag87.xml><?xml version="1.0" encoding="utf-8"?>
<p:tagLst xmlns:a="http://schemas.openxmlformats.org/drawingml/2006/main" xmlns:r="http://schemas.openxmlformats.org/officeDocument/2006/relationships" xmlns:p="http://schemas.openxmlformats.org/presentationml/2006/main">
  <p:tag name="FLATTEN" val="true"/>
</p:tagLst>
</file>

<file path=ppt/tags/tag88.xml><?xml version="1.0" encoding="utf-8"?>
<p:tagLst xmlns:a="http://schemas.openxmlformats.org/drawingml/2006/main" xmlns:r="http://schemas.openxmlformats.org/officeDocument/2006/relationships" xmlns:p="http://schemas.openxmlformats.org/presentationml/2006/main">
  <p:tag name="FLATTEN" val="true"/>
</p:tagLst>
</file>

<file path=ppt/tags/tag89.xml><?xml version="1.0" encoding="utf-8"?>
<p:tagLst xmlns:a="http://schemas.openxmlformats.org/drawingml/2006/main" xmlns:r="http://schemas.openxmlformats.org/officeDocument/2006/relationships" xmlns:p="http://schemas.openxmlformats.org/presentationml/2006/main">
  <p:tag name="FLATTEN" val="true"/>
</p:tagLst>
</file>

<file path=ppt/tags/tag9.xml><?xml version="1.0" encoding="utf-8"?>
<p:tagLst xmlns:a="http://schemas.openxmlformats.org/drawingml/2006/main" xmlns:r="http://schemas.openxmlformats.org/officeDocument/2006/relationships" xmlns:p="http://schemas.openxmlformats.org/presentationml/2006/main">
  <p:tag name="FLATTEN" val="true"/>
</p:tagLst>
</file>

<file path=ppt/tags/tag90.xml><?xml version="1.0" encoding="utf-8"?>
<p:tagLst xmlns:a="http://schemas.openxmlformats.org/drawingml/2006/main" xmlns:r="http://schemas.openxmlformats.org/officeDocument/2006/relationships" xmlns:p="http://schemas.openxmlformats.org/presentationml/2006/main">
  <p:tag name="FLATTEN" val="true"/>
</p:tagLst>
</file>

<file path=ppt/tags/tag91.xml><?xml version="1.0" encoding="utf-8"?>
<p:tagLst xmlns:a="http://schemas.openxmlformats.org/drawingml/2006/main" xmlns:r="http://schemas.openxmlformats.org/officeDocument/2006/relationships" xmlns:p="http://schemas.openxmlformats.org/presentationml/2006/main">
  <p:tag name="FLATTEN" val="true"/>
</p:tagLst>
</file>

<file path=ppt/tags/tag92.xml><?xml version="1.0" encoding="utf-8"?>
<p:tagLst xmlns:a="http://schemas.openxmlformats.org/drawingml/2006/main" xmlns:r="http://schemas.openxmlformats.org/officeDocument/2006/relationships" xmlns:p="http://schemas.openxmlformats.org/presentationml/2006/main">
  <p:tag name="FLATTEN" val="true"/>
</p:tagLst>
</file>

<file path=ppt/tags/tag93.xml><?xml version="1.0" encoding="utf-8"?>
<p:tagLst xmlns:a="http://schemas.openxmlformats.org/drawingml/2006/main" xmlns:r="http://schemas.openxmlformats.org/officeDocument/2006/relationships" xmlns:p="http://schemas.openxmlformats.org/presentationml/2006/main">
  <p:tag name="FLATTEN" val="true"/>
</p:tagLst>
</file>

<file path=ppt/tags/tag94.xml><?xml version="1.0" encoding="utf-8"?>
<p:tagLst xmlns:a="http://schemas.openxmlformats.org/drawingml/2006/main" xmlns:r="http://schemas.openxmlformats.org/officeDocument/2006/relationships" xmlns:p="http://schemas.openxmlformats.org/presentationml/2006/main">
  <p:tag name="FLATTEN" val="true"/>
</p:tagLst>
</file>

<file path=ppt/tags/tag95.xml><?xml version="1.0" encoding="utf-8"?>
<p:tagLst xmlns:a="http://schemas.openxmlformats.org/drawingml/2006/main" xmlns:r="http://schemas.openxmlformats.org/officeDocument/2006/relationships" xmlns:p="http://schemas.openxmlformats.org/presentationml/2006/main">
  <p:tag name="FLATTEN" val="true"/>
</p:tagLst>
</file>

<file path=ppt/tags/tag96.xml><?xml version="1.0" encoding="utf-8"?>
<p:tagLst xmlns:a="http://schemas.openxmlformats.org/drawingml/2006/main" xmlns:r="http://schemas.openxmlformats.org/officeDocument/2006/relationships" xmlns:p="http://schemas.openxmlformats.org/presentationml/2006/main">
  <p:tag name="FLATTEN" val="true"/>
</p:tagLst>
</file>

<file path=ppt/tags/tag97.xml><?xml version="1.0" encoding="utf-8"?>
<p:tagLst xmlns:a="http://schemas.openxmlformats.org/drawingml/2006/main" xmlns:r="http://schemas.openxmlformats.org/officeDocument/2006/relationships" xmlns:p="http://schemas.openxmlformats.org/presentationml/2006/main">
  <p:tag name="FLATTEN" val="true"/>
</p:tagLst>
</file>

<file path=ppt/tags/tag98.xml><?xml version="1.0" encoding="utf-8"?>
<p:tagLst xmlns:a="http://schemas.openxmlformats.org/drawingml/2006/main" xmlns:r="http://schemas.openxmlformats.org/officeDocument/2006/relationships" xmlns:p="http://schemas.openxmlformats.org/presentationml/2006/main">
  <p:tag name="FLATTEN" val="true"/>
</p:tagLst>
</file>

<file path=ppt/tags/tag99.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4761</TotalTime>
  <Words>1827</Words>
  <Application>Microsoft Office PowerPoint</Application>
  <PresentationFormat>Custom</PresentationFormat>
  <Paragraphs>619</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BRX Mister Napkin Head</vt:lpstr>
      <vt:lpstr>Arial</vt:lpstr>
      <vt:lpstr>Calibri</vt:lpstr>
      <vt:lpstr>APLILikeBigFonts</vt:lpstr>
      <vt:lpstr>BRX Magnolia Love</vt:lpstr>
      <vt:lpstr>BRX Friday at Four</vt:lpstr>
      <vt:lpstr>Calibri Light</vt:lpstr>
      <vt:lpstr>APLPapaTroll</vt:lpstr>
      <vt:lpstr>BRX Grace Like Rain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Oathout</dc:creator>
  <cp:lastModifiedBy>Laura Oathout</cp:lastModifiedBy>
  <cp:revision>42</cp:revision>
  <dcterms:created xsi:type="dcterms:W3CDTF">2021-08-28T16:06:19Z</dcterms:created>
  <dcterms:modified xsi:type="dcterms:W3CDTF">2022-07-08T14:50:48Z</dcterms:modified>
</cp:coreProperties>
</file>