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3" r:id="rId2"/>
    <p:sldId id="269" r:id="rId3"/>
    <p:sldId id="300" r:id="rId4"/>
    <p:sldId id="263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292" r:id="rId13"/>
    <p:sldId id="383" r:id="rId14"/>
    <p:sldId id="350" r:id="rId15"/>
    <p:sldId id="385" r:id="rId16"/>
    <p:sldId id="384" r:id="rId17"/>
    <p:sldId id="386" r:id="rId18"/>
    <p:sldId id="387" r:id="rId19"/>
    <p:sldId id="389" r:id="rId20"/>
    <p:sldId id="388" r:id="rId21"/>
    <p:sldId id="390" r:id="rId22"/>
    <p:sldId id="39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DB90"/>
    <a:srgbClr val="4EC8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26"/>
  </p:normalViewPr>
  <p:slideViewPr>
    <p:cSldViewPr snapToGrid="0">
      <p:cViewPr varScale="1">
        <p:scale>
          <a:sx n="121" d="100"/>
          <a:sy n="121" d="100"/>
        </p:scale>
        <p:origin x="1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630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202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4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45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215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54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264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57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21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064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406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3348DE-8E67-754E-A0C2-420D49287C7D}" type="datetimeFigureOut">
              <a:rPr lang="en-US" smtClean="0"/>
              <a:t>6/20/24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09D3C4-E9DB-2840-91CF-C229FBC97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15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783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0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444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390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480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072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664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6245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915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3205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992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364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70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2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90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56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89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2961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14</cp:revision>
  <dcterms:created xsi:type="dcterms:W3CDTF">2024-06-18T14:50:08Z</dcterms:created>
  <dcterms:modified xsi:type="dcterms:W3CDTF">2024-06-20T16:19:31Z</dcterms:modified>
</cp:coreProperties>
</file>