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526" r:id="rId3"/>
    <p:sldId id="524" r:id="rId4"/>
    <p:sldId id="288" r:id="rId5"/>
    <p:sldId id="328" r:id="rId6"/>
    <p:sldId id="437" r:id="rId7"/>
    <p:sldId id="439" r:id="rId8"/>
    <p:sldId id="440" r:id="rId9"/>
    <p:sldId id="528" r:id="rId10"/>
    <p:sldId id="529" r:id="rId11"/>
    <p:sldId id="519" r:id="rId12"/>
    <p:sldId id="525" r:id="rId13"/>
    <p:sldId id="467" r:id="rId14"/>
    <p:sldId id="520" r:id="rId15"/>
    <p:sldId id="469" r:id="rId16"/>
    <p:sldId id="470" r:id="rId17"/>
    <p:sldId id="522" r:id="rId18"/>
    <p:sldId id="523" r:id="rId19"/>
    <p:sldId id="458" r:id="rId20"/>
    <p:sldId id="459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5" r:id="rId36"/>
    <p:sldId id="486" r:id="rId37"/>
    <p:sldId id="487" r:id="rId38"/>
    <p:sldId id="488" r:id="rId39"/>
    <p:sldId id="489" r:id="rId40"/>
    <p:sldId id="490" r:id="rId41"/>
    <p:sldId id="491" r:id="rId42"/>
    <p:sldId id="492" r:id="rId43"/>
    <p:sldId id="493" r:id="rId44"/>
    <p:sldId id="494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258" r:id="rId69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9E523-1B8F-445D-B723-2B101C340599}" v="10" dt="2023-03-18T13:52:16.924"/>
    <p1510:client id="{4815BA50-3CA3-4A46-9A12-5D30D1B72DCC}" v="1444" dt="2023-03-18T13:54:53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" d="100"/>
          <a:sy n="10" d="100"/>
        </p:scale>
        <p:origin x="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Oathout" userId="6ff55ba14486fe89" providerId="LiveId" clId="{4815BA50-3CA3-4A46-9A12-5D30D1B72DCC}"/>
    <pc:docChg chg="custSel modSld">
      <pc:chgData name="Laura Oathout" userId="6ff55ba14486fe89" providerId="LiveId" clId="{4815BA50-3CA3-4A46-9A12-5D30D1B72DCC}" dt="2023-03-18T13:54:53.974" v="2615"/>
      <pc:docMkLst>
        <pc:docMk/>
      </pc:docMkLst>
      <pc:sldChg chg="delSp mod setBg">
        <pc:chgData name="Laura Oathout" userId="6ff55ba14486fe89" providerId="LiveId" clId="{4815BA50-3CA3-4A46-9A12-5D30D1B72DCC}" dt="2023-03-18T13:54:52.471" v="19"/>
        <pc:sldMkLst>
          <pc:docMk/>
          <pc:sldMk cId="2610543580" sldId="257"/>
        </pc:sldMkLst>
        <pc:spChg chg="del">
          <ac:chgData name="Laura Oathout" userId="6ff55ba14486fe89" providerId="LiveId" clId="{4815BA50-3CA3-4A46-9A12-5D30D1B72DCC}" dt="2023-03-18T13:54:52.450" v="3"/>
          <ac:spMkLst>
            <pc:docMk/>
            <pc:sldMk cId="2610543580" sldId="257"/>
            <ac:spMk id="6" creationId="{00000000-0000-0000-0000-000000000000}"/>
          </ac:spMkLst>
        </pc:spChg>
        <pc:spChg chg="del">
          <ac:chgData name="Laura Oathout" userId="6ff55ba14486fe89" providerId="LiveId" clId="{4815BA50-3CA3-4A46-9A12-5D30D1B72DCC}" dt="2023-03-18T13:54:52.450" v="5"/>
          <ac:spMkLst>
            <pc:docMk/>
            <pc:sldMk cId="2610543580" sldId="257"/>
            <ac:spMk id="7" creationId="{00000000-0000-0000-0000-000000000000}"/>
          </ac:spMkLst>
        </pc:spChg>
        <pc:spChg chg="del">
          <ac:chgData name="Laura Oathout" userId="6ff55ba14486fe89" providerId="LiveId" clId="{4815BA50-3CA3-4A46-9A12-5D30D1B72DCC}" dt="2023-03-18T13:54:52.450" v="7"/>
          <ac:spMkLst>
            <pc:docMk/>
            <pc:sldMk cId="2610543580" sldId="257"/>
            <ac:spMk id="10" creationId="{00000000-0000-0000-0000-000000000000}"/>
          </ac:spMkLst>
        </pc:spChg>
        <pc:spChg chg="del">
          <ac:chgData name="Laura Oathout" userId="6ff55ba14486fe89" providerId="LiveId" clId="{4815BA50-3CA3-4A46-9A12-5D30D1B72DCC}" dt="2023-03-18T13:54:52.450" v="9"/>
          <ac:spMkLst>
            <pc:docMk/>
            <pc:sldMk cId="2610543580" sldId="257"/>
            <ac:spMk id="11" creationId="{00000000-0000-0000-0000-000000000000}"/>
          </ac:spMkLst>
        </pc:spChg>
        <pc:spChg chg="del">
          <ac:chgData name="Laura Oathout" userId="6ff55ba14486fe89" providerId="LiveId" clId="{4815BA50-3CA3-4A46-9A12-5D30D1B72DCC}" dt="2023-03-18T13:54:52.450" v="11"/>
          <ac:spMkLst>
            <pc:docMk/>
            <pc:sldMk cId="2610543580" sldId="257"/>
            <ac:spMk id="20" creationId="{00000000-0000-0000-0000-000000000000}"/>
          </ac:spMkLst>
        </pc:spChg>
        <pc:spChg chg="del">
          <ac:chgData name="Laura Oathout" userId="6ff55ba14486fe89" providerId="LiveId" clId="{4815BA50-3CA3-4A46-9A12-5D30D1B72DCC}" dt="2023-03-18T13:54:52.450" v="13"/>
          <ac:spMkLst>
            <pc:docMk/>
            <pc:sldMk cId="2610543580" sldId="257"/>
            <ac:spMk id="26" creationId="{00000000-0000-0000-0000-000000000000}"/>
          </ac:spMkLst>
        </pc:spChg>
        <pc:picChg chg="del">
          <ac:chgData name="Laura Oathout" userId="6ff55ba14486fe89" providerId="LiveId" clId="{4815BA50-3CA3-4A46-9A12-5D30D1B72DCC}" dt="2023-03-18T13:54:52.450" v="15"/>
          <ac:picMkLst>
            <pc:docMk/>
            <pc:sldMk cId="2610543580" sldId="257"/>
            <ac:picMk id="2" creationId="{00000000-0000-0000-0000-000000000000}"/>
          </ac:picMkLst>
        </pc:picChg>
        <pc:picChg chg="del">
          <ac:chgData name="Laura Oathout" userId="6ff55ba14486fe89" providerId="LiveId" clId="{4815BA50-3CA3-4A46-9A12-5D30D1B72DCC}" dt="2023-03-18T13:54:52.450" v="1"/>
          <ac:picMkLst>
            <pc:docMk/>
            <pc:sldMk cId="2610543580" sldId="257"/>
            <ac:picMk id="5" creationId="{00000000-0000-0000-0000-000000000000}"/>
          </ac:picMkLst>
        </pc:picChg>
        <pc:picChg chg="del">
          <ac:chgData name="Laura Oathout" userId="6ff55ba14486fe89" providerId="LiveId" clId="{4815BA50-3CA3-4A46-9A12-5D30D1B72DCC}" dt="2023-03-18T13:54:52.450" v="17"/>
          <ac:picMkLst>
            <pc:docMk/>
            <pc:sldMk cId="2610543580" sldId="257"/>
            <ac:picMk id="16" creationId="{00000000-0000-0000-0000-000000000000}"/>
          </ac:picMkLst>
        </pc:picChg>
      </pc:sldChg>
      <pc:sldChg chg="delSp mod setBg">
        <pc:chgData name="Laura Oathout" userId="6ff55ba14486fe89" providerId="LiveId" clId="{4815BA50-3CA3-4A46-9A12-5D30D1B72DCC}" dt="2023-03-18T13:54:53.974" v="2615"/>
        <pc:sldMkLst>
          <pc:docMk/>
          <pc:sldMk cId="3302241912" sldId="258"/>
        </pc:sldMkLst>
        <pc:spChg chg="del">
          <ac:chgData name="Laura Oathout" userId="6ff55ba14486fe89" providerId="LiveId" clId="{4815BA50-3CA3-4A46-9A12-5D30D1B72DCC}" dt="2023-03-18T13:54:53.957" v="2599"/>
          <ac:spMkLst>
            <pc:docMk/>
            <pc:sldMk cId="3302241912" sldId="258"/>
            <ac:spMk id="8" creationId="{00000000-0000-0000-0000-000000000000}"/>
          </ac:spMkLst>
        </pc:spChg>
        <pc:spChg chg="del">
          <ac:chgData name="Laura Oathout" userId="6ff55ba14486fe89" providerId="LiveId" clId="{4815BA50-3CA3-4A46-9A12-5D30D1B72DCC}" dt="2023-03-18T13:54:53.957" v="2601"/>
          <ac:spMkLst>
            <pc:docMk/>
            <pc:sldMk cId="3302241912" sldId="258"/>
            <ac:spMk id="10" creationId="{00000000-0000-0000-0000-000000000000}"/>
          </ac:spMkLst>
        </pc:spChg>
        <pc:spChg chg="del">
          <ac:chgData name="Laura Oathout" userId="6ff55ba14486fe89" providerId="LiveId" clId="{4815BA50-3CA3-4A46-9A12-5D30D1B72DCC}" dt="2023-03-18T13:54:53.957" v="2597"/>
          <ac:spMkLst>
            <pc:docMk/>
            <pc:sldMk cId="3302241912" sldId="258"/>
            <ac:spMk id="20" creationId="{00000000-0000-0000-0000-000000000000}"/>
          </ac:spMkLst>
        </pc:spChg>
        <pc:grpChg chg="del">
          <ac:chgData name="Laura Oathout" userId="6ff55ba14486fe89" providerId="LiveId" clId="{4815BA50-3CA3-4A46-9A12-5D30D1B72DCC}" dt="2023-03-18T13:54:53.957" v="2603"/>
          <ac:grpSpMkLst>
            <pc:docMk/>
            <pc:sldMk cId="3302241912" sldId="258"/>
            <ac:grpSpMk id="26" creationId="{00000000-0000-0000-0000-000000000000}"/>
          </ac:grpSpMkLst>
        </pc:grpChg>
        <pc:picChg chg="del">
          <ac:chgData name="Laura Oathout" userId="6ff55ba14486fe89" providerId="LiveId" clId="{4815BA50-3CA3-4A46-9A12-5D30D1B72DCC}" dt="2023-03-18T13:54:53.957" v="2611"/>
          <ac:picMkLst>
            <pc:docMk/>
            <pc:sldMk cId="3302241912" sldId="258"/>
            <ac:picMk id="2" creationId="{00000000-0000-0000-0000-000000000000}"/>
          </ac:picMkLst>
        </pc:picChg>
        <pc:picChg chg="del">
          <ac:chgData name="Laura Oathout" userId="6ff55ba14486fe89" providerId="LiveId" clId="{4815BA50-3CA3-4A46-9A12-5D30D1B72DCC}" dt="2023-03-18T13:54:53.957" v="2613"/>
          <ac:picMkLst>
            <pc:docMk/>
            <pc:sldMk cId="3302241912" sldId="258"/>
            <ac:picMk id="5" creationId="{C626AB0A-2F36-144D-6ECB-B89174792975}"/>
          </ac:picMkLst>
        </pc:picChg>
        <pc:picChg chg="del">
          <ac:chgData name="Laura Oathout" userId="6ff55ba14486fe89" providerId="LiveId" clId="{4815BA50-3CA3-4A46-9A12-5D30D1B72DCC}" dt="2023-03-18T13:54:53.957" v="2595"/>
          <ac:picMkLst>
            <pc:docMk/>
            <pc:sldMk cId="3302241912" sldId="258"/>
            <ac:picMk id="18" creationId="{00000000-0000-0000-0000-000000000000}"/>
          </ac:picMkLst>
        </pc:picChg>
        <pc:picChg chg="del">
          <ac:chgData name="Laura Oathout" userId="6ff55ba14486fe89" providerId="LiveId" clId="{4815BA50-3CA3-4A46-9A12-5D30D1B72DCC}" dt="2023-03-18T13:54:53.957" v="2605"/>
          <ac:picMkLst>
            <pc:docMk/>
            <pc:sldMk cId="3302241912" sldId="258"/>
            <ac:picMk id="22" creationId="{00000000-0000-0000-0000-000000000000}"/>
          </ac:picMkLst>
        </pc:picChg>
        <pc:picChg chg="del">
          <ac:chgData name="Laura Oathout" userId="6ff55ba14486fe89" providerId="LiveId" clId="{4815BA50-3CA3-4A46-9A12-5D30D1B72DCC}" dt="2023-03-18T13:54:53.957" v="2607"/>
          <ac:picMkLst>
            <pc:docMk/>
            <pc:sldMk cId="3302241912" sldId="258"/>
            <ac:picMk id="24" creationId="{00000000-0000-0000-0000-000000000000}"/>
          </ac:picMkLst>
        </pc:picChg>
        <pc:picChg chg="del">
          <ac:chgData name="Laura Oathout" userId="6ff55ba14486fe89" providerId="LiveId" clId="{4815BA50-3CA3-4A46-9A12-5D30D1B72DCC}" dt="2023-03-18T13:54:53.957" v="2609"/>
          <ac:picMkLst>
            <pc:docMk/>
            <pc:sldMk cId="3302241912" sldId="258"/>
            <ac:picMk id="29" creationId="{00000000-0000-0000-0000-000000000000}"/>
          </ac:picMkLst>
        </pc:picChg>
      </pc:sldChg>
      <pc:sldChg chg="delSp mod setBg">
        <pc:chgData name="Laura Oathout" userId="6ff55ba14486fe89" providerId="LiveId" clId="{4815BA50-3CA3-4A46-9A12-5D30D1B72DCC}" dt="2023-03-18T13:54:52.529" v="61"/>
        <pc:sldMkLst>
          <pc:docMk/>
          <pc:sldMk cId="2335390328" sldId="288"/>
        </pc:sldMkLst>
        <pc:spChg chg="del">
          <ac:chgData name="Laura Oathout" userId="6ff55ba14486fe89" providerId="LiveId" clId="{4815BA50-3CA3-4A46-9A12-5D30D1B72DCC}" dt="2023-03-18T13:54:52.513" v="59"/>
          <ac:spMkLst>
            <pc:docMk/>
            <pc:sldMk cId="2335390328" sldId="288"/>
            <ac:spMk id="4" creationId="{00000000-0000-0000-0000-000000000000}"/>
          </ac:spMkLst>
        </pc:spChg>
      </pc:sldChg>
      <pc:sldChg chg="delSp mod setBg">
        <pc:chgData name="Laura Oathout" userId="6ff55ba14486fe89" providerId="LiveId" clId="{4815BA50-3CA3-4A46-9A12-5D30D1B72DCC}" dt="2023-03-18T13:54:52.544" v="65"/>
        <pc:sldMkLst>
          <pc:docMk/>
          <pc:sldMk cId="1079693497" sldId="328"/>
        </pc:sldMkLst>
        <pc:spChg chg="del">
          <ac:chgData name="Laura Oathout" userId="6ff55ba14486fe89" providerId="LiveId" clId="{4815BA50-3CA3-4A46-9A12-5D30D1B72DCC}" dt="2023-03-18T13:54:52.529" v="63"/>
          <ac:spMkLst>
            <pc:docMk/>
            <pc:sldMk cId="1079693497" sldId="328"/>
            <ac:spMk id="5" creationId="{00000000-0000-0000-0000-000000000000}"/>
          </ac:spMkLst>
        </pc:spChg>
      </pc:sldChg>
      <pc:sldChg chg="addSp delSp modSp mod setBg">
        <pc:chgData name="Laura Oathout" userId="6ff55ba14486fe89" providerId="LiveId" clId="{4815BA50-3CA3-4A46-9A12-5D30D1B72DCC}" dt="2023-03-18T13:54:52.560" v="77"/>
        <pc:sldMkLst>
          <pc:docMk/>
          <pc:sldMk cId="1406543464" sldId="437"/>
        </pc:sldMkLst>
        <pc:spChg chg="add del mod">
          <ac:chgData name="Laura Oathout" userId="6ff55ba14486fe89" providerId="LiveId" clId="{4815BA50-3CA3-4A46-9A12-5D30D1B72DCC}" dt="2023-03-18T13:54:52.544" v="75"/>
          <ac:spMkLst>
            <pc:docMk/>
            <pc:sldMk cId="1406543464" sldId="437"/>
            <ac:spMk id="3" creationId="{459CD646-BDDF-85D9-B3E8-D26FC1135802}"/>
          </ac:spMkLst>
        </pc:spChg>
        <pc:spChg chg="del">
          <ac:chgData name="Laura Oathout" userId="6ff55ba14486fe89" providerId="LiveId" clId="{4815BA50-3CA3-4A46-9A12-5D30D1B72DCC}" dt="2023-03-18T13:54:52.544" v="69"/>
          <ac:spMkLst>
            <pc:docMk/>
            <pc:sldMk cId="1406543464" sldId="437"/>
            <ac:spMk id="11" creationId="{7E6B722F-9D14-4F02-243D-B090C4111348}"/>
          </ac:spMkLst>
        </pc:spChg>
        <pc:spChg chg="del">
          <ac:chgData name="Laura Oathout" userId="6ff55ba14486fe89" providerId="LiveId" clId="{4815BA50-3CA3-4A46-9A12-5D30D1B72DCC}" dt="2023-03-18T13:54:52.544" v="73"/>
          <ac:spMkLst>
            <pc:docMk/>
            <pc:sldMk cId="1406543464" sldId="437"/>
            <ac:spMk id="13" creationId="{7D28CC2B-0B66-195D-911E-4C2920820077}"/>
          </ac:spMkLst>
        </pc:spChg>
        <pc:picChg chg="del">
          <ac:chgData name="Laura Oathout" userId="6ff55ba14486fe89" providerId="LiveId" clId="{4815BA50-3CA3-4A46-9A12-5D30D1B72DCC}" dt="2023-03-18T13:54:52.544" v="67"/>
          <ac:picMkLst>
            <pc:docMk/>
            <pc:sldMk cId="1406543464" sldId="437"/>
            <ac:picMk id="9" creationId="{CBFBB5DF-9D63-9B34-EEE7-969510B29DAC}"/>
          </ac:picMkLst>
        </pc:picChg>
        <pc:picChg chg="del">
          <ac:chgData name="Laura Oathout" userId="6ff55ba14486fe89" providerId="LiveId" clId="{4815BA50-3CA3-4A46-9A12-5D30D1B72DCC}" dt="2023-03-18T13:54:52.544" v="71"/>
          <ac:picMkLst>
            <pc:docMk/>
            <pc:sldMk cId="1406543464" sldId="437"/>
            <ac:picMk id="12" creationId="{72EC8CD1-A9B3-6ED4-DB00-576322DDBA67}"/>
          </ac:picMkLst>
        </pc:picChg>
      </pc:sldChg>
      <pc:sldChg chg="addSp delSp modSp mod setBg">
        <pc:chgData name="Laura Oathout" userId="6ff55ba14486fe89" providerId="LiveId" clId="{4815BA50-3CA3-4A46-9A12-5D30D1B72DCC}" dt="2023-03-18T13:54:52.576" v="95"/>
        <pc:sldMkLst>
          <pc:docMk/>
          <pc:sldMk cId="2521604491" sldId="439"/>
        </pc:sldMkLst>
        <pc:spChg chg="del">
          <ac:chgData name="Laura Oathout" userId="6ff55ba14486fe89" providerId="LiveId" clId="{4815BA50-3CA3-4A46-9A12-5D30D1B72DCC}" dt="2023-03-18T13:54:52.560" v="81"/>
          <ac:spMkLst>
            <pc:docMk/>
            <pc:sldMk cId="2521604491" sldId="439"/>
            <ac:spMk id="2" creationId="{B3DB1F6C-9FC2-FB6C-1C1B-2AD100D3E9D7}"/>
          </ac:spMkLst>
        </pc:spChg>
        <pc:spChg chg="del">
          <ac:chgData name="Laura Oathout" userId="6ff55ba14486fe89" providerId="LiveId" clId="{4815BA50-3CA3-4A46-9A12-5D30D1B72DCC}" dt="2023-03-18T13:54:52.560" v="83"/>
          <ac:spMkLst>
            <pc:docMk/>
            <pc:sldMk cId="2521604491" sldId="439"/>
            <ac:spMk id="3" creationId="{73C1E157-E5F5-6266-5204-2D13935CD925}"/>
          </ac:spMkLst>
        </pc:spChg>
        <pc:spChg chg="del">
          <ac:chgData name="Laura Oathout" userId="6ff55ba14486fe89" providerId="LiveId" clId="{4815BA50-3CA3-4A46-9A12-5D30D1B72DCC}" dt="2023-03-18T13:54:52.572" v="87"/>
          <ac:spMkLst>
            <pc:docMk/>
            <pc:sldMk cId="2521604491" sldId="439"/>
            <ac:spMk id="5" creationId="{0FE20BF4-7CD5-A7BB-A964-16495C203458}"/>
          </ac:spMkLst>
        </pc:spChg>
        <pc:spChg chg="del">
          <ac:chgData name="Laura Oathout" userId="6ff55ba14486fe89" providerId="LiveId" clId="{4815BA50-3CA3-4A46-9A12-5D30D1B72DCC}" dt="2023-03-18T13:54:52.572" v="89"/>
          <ac:spMkLst>
            <pc:docMk/>
            <pc:sldMk cId="2521604491" sldId="439"/>
            <ac:spMk id="6" creationId="{9A6C5482-2170-3C08-5261-1E58504DFF4D}"/>
          </ac:spMkLst>
        </pc:spChg>
        <pc:spChg chg="del">
          <ac:chgData name="Laura Oathout" userId="6ff55ba14486fe89" providerId="LiveId" clId="{4815BA50-3CA3-4A46-9A12-5D30D1B72DCC}" dt="2023-03-18T13:54:52.572" v="91"/>
          <ac:spMkLst>
            <pc:docMk/>
            <pc:sldMk cId="2521604491" sldId="439"/>
            <ac:spMk id="7" creationId="{EBEDE3CA-E1FB-B4E9-818A-3815D39FE30C}"/>
          </ac:spMkLst>
        </pc:spChg>
        <pc:spChg chg="add del mod">
          <ac:chgData name="Laura Oathout" userId="6ff55ba14486fe89" providerId="LiveId" clId="{4815BA50-3CA3-4A46-9A12-5D30D1B72DCC}" dt="2023-03-18T13:54:52.572" v="93"/>
          <ac:spMkLst>
            <pc:docMk/>
            <pc:sldMk cId="2521604491" sldId="439"/>
            <ac:spMk id="10" creationId="{4C5162CB-EFD4-C04E-7236-97C501EE7E3A}"/>
          </ac:spMkLst>
        </pc:spChg>
        <pc:picChg chg="del">
          <ac:chgData name="Laura Oathout" userId="6ff55ba14486fe89" providerId="LiveId" clId="{4815BA50-3CA3-4A46-9A12-5D30D1B72DCC}" dt="2023-03-18T13:54:52.572" v="85"/>
          <ac:picMkLst>
            <pc:docMk/>
            <pc:sldMk cId="2521604491" sldId="439"/>
            <ac:picMk id="4" creationId="{401CD5C0-A0DD-9A54-AB74-89D38C5130C8}"/>
          </ac:picMkLst>
        </pc:picChg>
        <pc:picChg chg="del">
          <ac:chgData name="Laura Oathout" userId="6ff55ba14486fe89" providerId="LiveId" clId="{4815BA50-3CA3-4A46-9A12-5D30D1B72DCC}" dt="2023-03-18T13:54:52.560" v="79"/>
          <ac:picMkLst>
            <pc:docMk/>
            <pc:sldMk cId="2521604491" sldId="439"/>
            <ac:picMk id="9" creationId="{CBFBB5DF-9D63-9B34-EEE7-969510B29DAC}"/>
          </ac:picMkLst>
        </pc:picChg>
      </pc:sldChg>
      <pc:sldChg chg="delSp mod setBg">
        <pc:chgData name="Laura Oathout" userId="6ff55ba14486fe89" providerId="LiveId" clId="{4815BA50-3CA3-4A46-9A12-5D30D1B72DCC}" dt="2023-03-18T13:54:52.592" v="99"/>
        <pc:sldMkLst>
          <pc:docMk/>
          <pc:sldMk cId="2377301551" sldId="440"/>
        </pc:sldMkLst>
        <pc:picChg chg="del">
          <ac:chgData name="Laura Oathout" userId="6ff55ba14486fe89" providerId="LiveId" clId="{4815BA50-3CA3-4A46-9A12-5D30D1B72DCC}" dt="2023-03-18T13:54:52.576" v="97"/>
          <ac:picMkLst>
            <pc:docMk/>
            <pc:sldMk cId="2377301551" sldId="440"/>
            <ac:picMk id="3" creationId="{A0396EA9-3369-4F36-EF37-3FDD2EBCF396}"/>
          </ac:picMkLst>
        </pc:picChg>
      </pc:sldChg>
      <pc:sldChg chg="delSp mod setBg">
        <pc:chgData name="Laura Oathout" userId="6ff55ba14486fe89" providerId="LiveId" clId="{4815BA50-3CA3-4A46-9A12-5D30D1B72DCC}" dt="2023-03-18T13:54:52.811" v="385"/>
        <pc:sldMkLst>
          <pc:docMk/>
          <pc:sldMk cId="1866171821" sldId="458"/>
        </pc:sldMkLst>
        <pc:spChg chg="del">
          <ac:chgData name="Laura Oathout" userId="6ff55ba14486fe89" providerId="LiveId" clId="{4815BA50-3CA3-4A46-9A12-5D30D1B72DCC}" dt="2023-03-18T13:54:52.796" v="383"/>
          <ac:spMkLst>
            <pc:docMk/>
            <pc:sldMk cId="1866171821" sldId="458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4815BA50-3CA3-4A46-9A12-5D30D1B72DCC}" dt="2023-03-18T13:54:52.827" v="431"/>
        <pc:sldMkLst>
          <pc:docMk/>
          <pc:sldMk cId="488573940" sldId="459"/>
        </pc:sldMkLst>
        <pc:spChg chg="del">
          <ac:chgData name="Laura Oathout" userId="6ff55ba14486fe89" providerId="LiveId" clId="{4815BA50-3CA3-4A46-9A12-5D30D1B72DCC}" dt="2023-03-18T13:54:52.811" v="395"/>
          <ac:spMkLst>
            <pc:docMk/>
            <pc:sldMk cId="488573940" sldId="459"/>
            <ac:spMk id="10" creationId="{BF9E813E-3E2D-536D-3771-6FA12292E42E}"/>
          </ac:spMkLst>
        </pc:spChg>
        <pc:spChg chg="del">
          <ac:chgData name="Laura Oathout" userId="6ff55ba14486fe89" providerId="LiveId" clId="{4815BA50-3CA3-4A46-9A12-5D30D1B72DCC}" dt="2023-03-18T13:54:52.811" v="387"/>
          <ac:spMkLst>
            <pc:docMk/>
            <pc:sldMk cId="488573940" sldId="459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811" v="389"/>
          <ac:spMkLst>
            <pc:docMk/>
            <pc:sldMk cId="488573940" sldId="459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811" v="403"/>
          <ac:spMkLst>
            <pc:docMk/>
            <pc:sldMk cId="488573940" sldId="459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811" v="413"/>
          <ac:spMkLst>
            <pc:docMk/>
            <pc:sldMk cId="488573940" sldId="459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811" v="417"/>
          <ac:spMkLst>
            <pc:docMk/>
            <pc:sldMk cId="488573940" sldId="459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811" v="419"/>
          <ac:spMkLst>
            <pc:docMk/>
            <pc:sldMk cId="488573940" sldId="459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811" v="421"/>
          <ac:spMkLst>
            <pc:docMk/>
            <pc:sldMk cId="488573940" sldId="459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811" v="427"/>
          <ac:spMkLst>
            <pc:docMk/>
            <pc:sldMk cId="488573940" sldId="459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811" v="423"/>
          <ac:spMkLst>
            <pc:docMk/>
            <pc:sldMk cId="488573940" sldId="459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811" v="397"/>
          <ac:spMkLst>
            <pc:docMk/>
            <pc:sldMk cId="488573940" sldId="459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811" v="401"/>
          <ac:spMkLst>
            <pc:docMk/>
            <pc:sldMk cId="488573940" sldId="459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811" v="399"/>
          <ac:spMkLst>
            <pc:docMk/>
            <pc:sldMk cId="488573940" sldId="459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811" v="405"/>
          <ac:spMkLst>
            <pc:docMk/>
            <pc:sldMk cId="488573940" sldId="459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811" v="407"/>
          <ac:spMkLst>
            <pc:docMk/>
            <pc:sldMk cId="488573940" sldId="459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811" v="409"/>
          <ac:spMkLst>
            <pc:docMk/>
            <pc:sldMk cId="488573940" sldId="459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811" v="411"/>
          <ac:spMkLst>
            <pc:docMk/>
            <pc:sldMk cId="488573940" sldId="459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811" v="415"/>
          <ac:spMkLst>
            <pc:docMk/>
            <pc:sldMk cId="488573940" sldId="459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811" v="425"/>
          <ac:spMkLst>
            <pc:docMk/>
            <pc:sldMk cId="488573940" sldId="459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811" v="391"/>
          <ac:picMkLst>
            <pc:docMk/>
            <pc:sldMk cId="488573940" sldId="459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811" v="393"/>
          <ac:picMkLst>
            <pc:docMk/>
            <pc:sldMk cId="488573940" sldId="459"/>
            <ac:picMk id="9" creationId="{2A2045E5-AEFF-7B61-2A50-F1E708944A8C}"/>
          </ac:picMkLst>
        </pc:picChg>
        <pc:picChg chg="del">
          <ac:chgData name="Laura Oathout" userId="6ff55ba14486fe89" providerId="LiveId" clId="{4815BA50-3CA3-4A46-9A12-5D30D1B72DCC}" dt="2023-03-18T13:54:52.811" v="429"/>
          <ac:picMkLst>
            <pc:docMk/>
            <pc:sldMk cId="488573940" sldId="459"/>
            <ac:picMk id="37" creationId="{2E084393-C293-B5E9-3F7C-3454CDC91A5B}"/>
          </ac:picMkLst>
        </pc:picChg>
      </pc:sldChg>
      <pc:sldChg chg="delSp mod setBg">
        <pc:chgData name="Laura Oathout" userId="6ff55ba14486fe89" providerId="LiveId" clId="{4815BA50-3CA3-4A46-9A12-5D30D1B72DCC}" dt="2023-03-18T13:54:52.686" v="219"/>
        <pc:sldMkLst>
          <pc:docMk/>
          <pc:sldMk cId="1969104409" sldId="467"/>
        </pc:sldMkLst>
        <pc:spChg chg="del">
          <ac:chgData name="Laura Oathout" userId="6ff55ba14486fe89" providerId="LiveId" clId="{4815BA50-3CA3-4A46-9A12-5D30D1B72DCC}" dt="2023-03-18T13:54:52.672" v="211"/>
          <ac:spMkLst>
            <pc:docMk/>
            <pc:sldMk cId="1969104409" sldId="467"/>
            <ac:spMk id="7" creationId="{37F2BF05-1305-DA2A-926A-D6866B21E26E}"/>
          </ac:spMkLst>
        </pc:spChg>
        <pc:spChg chg="del">
          <ac:chgData name="Laura Oathout" userId="6ff55ba14486fe89" providerId="LiveId" clId="{4815BA50-3CA3-4A46-9A12-5D30D1B72DCC}" dt="2023-03-18T13:54:52.672" v="209"/>
          <ac:spMkLst>
            <pc:docMk/>
            <pc:sldMk cId="1969104409" sldId="467"/>
            <ac:spMk id="8" creationId="{2326AAA7-86AD-9413-FE2D-B334EFF027D2}"/>
          </ac:spMkLst>
        </pc:spChg>
        <pc:spChg chg="del">
          <ac:chgData name="Laura Oathout" userId="6ff55ba14486fe89" providerId="LiveId" clId="{4815BA50-3CA3-4A46-9A12-5D30D1B72DCC}" dt="2023-03-18T13:54:52.654" v="173"/>
          <ac:spMkLst>
            <pc:docMk/>
            <pc:sldMk cId="1969104409" sldId="467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654" v="175"/>
          <ac:spMkLst>
            <pc:docMk/>
            <pc:sldMk cId="1969104409" sldId="467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654" v="183"/>
          <ac:spMkLst>
            <pc:docMk/>
            <pc:sldMk cId="1969104409" sldId="467"/>
            <ac:spMk id="22" creationId="{E674868C-E390-DB72-C34A-3966C5F894C7}"/>
          </ac:spMkLst>
        </pc:spChg>
        <pc:spChg chg="del">
          <ac:chgData name="Laura Oathout" userId="6ff55ba14486fe89" providerId="LiveId" clId="{4815BA50-3CA3-4A46-9A12-5D30D1B72DCC}" dt="2023-03-18T13:54:52.654" v="193"/>
          <ac:spMkLst>
            <pc:docMk/>
            <pc:sldMk cId="1969104409" sldId="467"/>
            <ac:spMk id="24" creationId="{AB120E92-246E-59A7-7E89-26140B07DE0C}"/>
          </ac:spMkLst>
        </pc:spChg>
        <pc:spChg chg="del">
          <ac:chgData name="Laura Oathout" userId="6ff55ba14486fe89" providerId="LiveId" clId="{4815BA50-3CA3-4A46-9A12-5D30D1B72DCC}" dt="2023-03-18T13:54:52.654" v="185"/>
          <ac:spMkLst>
            <pc:docMk/>
            <pc:sldMk cId="1969104409" sldId="467"/>
            <ac:spMk id="28" creationId="{CD5E6BF2-7311-7C8E-78DB-B1BCEE23FD5E}"/>
          </ac:spMkLst>
        </pc:spChg>
        <pc:spChg chg="del">
          <ac:chgData name="Laura Oathout" userId="6ff55ba14486fe89" providerId="LiveId" clId="{4815BA50-3CA3-4A46-9A12-5D30D1B72DCC}" dt="2023-03-18T13:54:52.654" v="189"/>
          <ac:spMkLst>
            <pc:docMk/>
            <pc:sldMk cId="1969104409" sldId="467"/>
            <ac:spMk id="29" creationId="{776FE5DB-8544-CA29-2CF3-C404EF9C71C0}"/>
          </ac:spMkLst>
        </pc:spChg>
        <pc:spChg chg="del">
          <ac:chgData name="Laura Oathout" userId="6ff55ba14486fe89" providerId="LiveId" clId="{4815BA50-3CA3-4A46-9A12-5D30D1B72DCC}" dt="2023-03-18T13:54:52.654" v="187"/>
          <ac:spMkLst>
            <pc:docMk/>
            <pc:sldMk cId="1969104409" sldId="467"/>
            <ac:spMk id="31" creationId="{A27E7C22-B618-DB09-2F7F-E251D7F5FDBA}"/>
          </ac:spMkLst>
        </pc:spChg>
        <pc:spChg chg="del">
          <ac:chgData name="Laura Oathout" userId="6ff55ba14486fe89" providerId="LiveId" clId="{4815BA50-3CA3-4A46-9A12-5D30D1B72DCC}" dt="2023-03-18T13:54:52.654" v="195"/>
          <ac:spMkLst>
            <pc:docMk/>
            <pc:sldMk cId="1969104409" sldId="467"/>
            <ac:spMk id="39" creationId="{37F41ED9-52FA-D3DD-6990-233291337F7B}"/>
          </ac:spMkLst>
        </pc:spChg>
        <pc:spChg chg="del">
          <ac:chgData name="Laura Oathout" userId="6ff55ba14486fe89" providerId="LiveId" clId="{4815BA50-3CA3-4A46-9A12-5D30D1B72DCC}" dt="2023-03-18T13:54:52.654" v="197"/>
          <ac:spMkLst>
            <pc:docMk/>
            <pc:sldMk cId="1969104409" sldId="467"/>
            <ac:spMk id="40" creationId="{AF971C2F-A4E7-D1A8-31C8-C08370C803F1}"/>
          </ac:spMkLst>
        </pc:spChg>
        <pc:spChg chg="del">
          <ac:chgData name="Laura Oathout" userId="6ff55ba14486fe89" providerId="LiveId" clId="{4815BA50-3CA3-4A46-9A12-5D30D1B72DCC}" dt="2023-03-18T13:54:52.654" v="199"/>
          <ac:spMkLst>
            <pc:docMk/>
            <pc:sldMk cId="1969104409" sldId="467"/>
            <ac:spMk id="41" creationId="{65C35BD8-FF93-B612-41EC-C06EFE96BE60}"/>
          </ac:spMkLst>
        </pc:spChg>
        <pc:spChg chg="del">
          <ac:chgData name="Laura Oathout" userId="6ff55ba14486fe89" providerId="LiveId" clId="{4815BA50-3CA3-4A46-9A12-5D30D1B72DCC}" dt="2023-03-18T13:54:52.670" v="205"/>
          <ac:spMkLst>
            <pc:docMk/>
            <pc:sldMk cId="1969104409" sldId="467"/>
            <ac:spMk id="44" creationId="{F01C90FD-2359-5B5D-9DB9-7F38D1DD53E3}"/>
          </ac:spMkLst>
        </pc:spChg>
        <pc:spChg chg="del">
          <ac:chgData name="Laura Oathout" userId="6ff55ba14486fe89" providerId="LiveId" clId="{4815BA50-3CA3-4A46-9A12-5D30D1B72DCC}" dt="2023-03-18T13:54:52.670" v="203"/>
          <ac:spMkLst>
            <pc:docMk/>
            <pc:sldMk cId="1969104409" sldId="467"/>
            <ac:spMk id="45" creationId="{AA59A65F-A422-5291-5E55-415B9C895B12}"/>
          </ac:spMkLst>
        </pc:spChg>
        <pc:picChg chg="del">
          <ac:chgData name="Laura Oathout" userId="6ff55ba14486fe89" providerId="LiveId" clId="{4815BA50-3CA3-4A46-9A12-5D30D1B72DCC}" dt="2023-03-18T13:54:52.654" v="179"/>
          <ac:picMkLst>
            <pc:docMk/>
            <pc:sldMk cId="1969104409" sldId="467"/>
            <ac:picMk id="3" creationId="{F2BE0E82-03F5-8C14-9D9F-03739F3004C5}"/>
          </ac:picMkLst>
        </pc:picChg>
        <pc:picChg chg="del">
          <ac:chgData name="Laura Oathout" userId="6ff55ba14486fe89" providerId="LiveId" clId="{4815BA50-3CA3-4A46-9A12-5D30D1B72DCC}" dt="2023-03-18T13:54:52.672" v="217"/>
          <ac:picMkLst>
            <pc:docMk/>
            <pc:sldMk cId="1969104409" sldId="467"/>
            <ac:picMk id="4" creationId="{F20434EA-50F2-3852-4D93-72072AA93426}"/>
          </ac:picMkLst>
        </pc:picChg>
        <pc:picChg chg="del">
          <ac:chgData name="Laura Oathout" userId="6ff55ba14486fe89" providerId="LiveId" clId="{4815BA50-3CA3-4A46-9A12-5D30D1B72DCC}" dt="2023-03-18T13:54:52.654" v="177"/>
          <ac:picMkLst>
            <pc:docMk/>
            <pc:sldMk cId="1969104409" sldId="467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654" v="181"/>
          <ac:picMkLst>
            <pc:docMk/>
            <pc:sldMk cId="1969104409" sldId="467"/>
            <ac:picMk id="21" creationId="{0F44A35A-45AC-F807-20C0-C6DBFA3A9DB1}"/>
          </ac:picMkLst>
        </pc:picChg>
        <pc:picChg chg="del">
          <ac:chgData name="Laura Oathout" userId="6ff55ba14486fe89" providerId="LiveId" clId="{4815BA50-3CA3-4A46-9A12-5D30D1B72DCC}" dt="2023-03-18T13:54:52.654" v="191"/>
          <ac:picMkLst>
            <pc:docMk/>
            <pc:sldMk cId="1969104409" sldId="467"/>
            <ac:picMk id="38" creationId="{2D140FB5-B5A7-FEC2-010E-C2A48A5894FC}"/>
          </ac:picMkLst>
        </pc:picChg>
        <pc:picChg chg="del">
          <ac:chgData name="Laura Oathout" userId="6ff55ba14486fe89" providerId="LiveId" clId="{4815BA50-3CA3-4A46-9A12-5D30D1B72DCC}" dt="2023-03-18T13:54:52.670" v="201"/>
          <ac:picMkLst>
            <pc:docMk/>
            <pc:sldMk cId="1969104409" sldId="467"/>
            <ac:picMk id="43" creationId="{777C0557-B228-1DA3-CE6F-C923B7DF20CE}"/>
          </ac:picMkLst>
        </pc:picChg>
        <pc:picChg chg="del">
          <ac:chgData name="Laura Oathout" userId="6ff55ba14486fe89" providerId="LiveId" clId="{4815BA50-3CA3-4A46-9A12-5D30D1B72DCC}" dt="2023-03-18T13:54:52.672" v="207"/>
          <ac:picMkLst>
            <pc:docMk/>
            <pc:sldMk cId="1969104409" sldId="467"/>
            <ac:picMk id="51" creationId="{66B44BEF-15DC-922F-468D-AEC31F4D5D89}"/>
          </ac:picMkLst>
        </pc:picChg>
        <pc:picChg chg="del">
          <ac:chgData name="Laura Oathout" userId="6ff55ba14486fe89" providerId="LiveId" clId="{4815BA50-3CA3-4A46-9A12-5D30D1B72DCC}" dt="2023-03-18T13:54:52.672" v="213"/>
          <ac:picMkLst>
            <pc:docMk/>
            <pc:sldMk cId="1969104409" sldId="467"/>
            <ac:picMk id="53" creationId="{D9506FF5-2EB6-C4EF-CF64-BD8DA6FB4F6F}"/>
          </ac:picMkLst>
        </pc:picChg>
        <pc:picChg chg="del">
          <ac:chgData name="Laura Oathout" userId="6ff55ba14486fe89" providerId="LiveId" clId="{4815BA50-3CA3-4A46-9A12-5D30D1B72DCC}" dt="2023-03-18T13:54:52.672" v="215"/>
          <ac:picMkLst>
            <pc:docMk/>
            <pc:sldMk cId="1969104409" sldId="467"/>
            <ac:picMk id="57" creationId="{31C546EE-9D81-8AAC-5D42-429751EC2ABD}"/>
          </ac:picMkLst>
        </pc:picChg>
      </pc:sldChg>
      <pc:sldChg chg="delSp mod setBg">
        <pc:chgData name="Laura Oathout" userId="6ff55ba14486fe89" providerId="LiveId" clId="{4815BA50-3CA3-4A46-9A12-5D30D1B72DCC}" dt="2023-03-18T13:54:52.717" v="237"/>
        <pc:sldMkLst>
          <pc:docMk/>
          <pc:sldMk cId="3514725675" sldId="469"/>
        </pc:sldMkLst>
        <pc:spChg chg="del">
          <ac:chgData name="Laura Oathout" userId="6ff55ba14486fe89" providerId="LiveId" clId="{4815BA50-3CA3-4A46-9A12-5D30D1B72DCC}" dt="2023-03-18T13:54:52.686" v="225"/>
          <ac:spMkLst>
            <pc:docMk/>
            <pc:sldMk cId="3514725675" sldId="469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686" v="227"/>
          <ac:spMkLst>
            <pc:docMk/>
            <pc:sldMk cId="3514725675" sldId="469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686" v="229"/>
          <ac:spMkLst>
            <pc:docMk/>
            <pc:sldMk cId="3514725675" sldId="469"/>
            <ac:spMk id="13" creationId="{05224526-79E6-C6BC-17AE-F9DC836EF145}"/>
          </ac:spMkLst>
        </pc:spChg>
        <pc:grpChg chg="del">
          <ac:chgData name="Laura Oathout" userId="6ff55ba14486fe89" providerId="LiveId" clId="{4815BA50-3CA3-4A46-9A12-5D30D1B72DCC}" dt="2023-03-18T13:54:52.702" v="231"/>
          <ac:grpSpMkLst>
            <pc:docMk/>
            <pc:sldMk cId="3514725675" sldId="469"/>
            <ac:grpSpMk id="28" creationId="{DAE726CB-A311-54B5-BEB1-13B652EE65BD}"/>
          </ac:grpSpMkLst>
        </pc:grpChg>
        <pc:picChg chg="del">
          <ac:chgData name="Laura Oathout" userId="6ff55ba14486fe89" providerId="LiveId" clId="{4815BA50-3CA3-4A46-9A12-5D30D1B72DCC}" dt="2023-03-18T13:54:52.702" v="235"/>
          <ac:picMkLst>
            <pc:docMk/>
            <pc:sldMk cId="3514725675" sldId="469"/>
            <ac:picMk id="2" creationId="{3DF291E4-3E9F-F6F7-C103-5A5583DB1E50}"/>
          </ac:picMkLst>
        </pc:picChg>
        <pc:picChg chg="del">
          <ac:chgData name="Laura Oathout" userId="6ff55ba14486fe89" providerId="LiveId" clId="{4815BA50-3CA3-4A46-9A12-5D30D1B72DCC}" dt="2023-03-18T13:54:52.702" v="233"/>
          <ac:picMkLst>
            <pc:docMk/>
            <pc:sldMk cId="3514725675" sldId="469"/>
            <ac:picMk id="5" creationId="{D865F952-3453-791D-6316-1F8E7B1726DB}"/>
          </ac:picMkLst>
        </pc:picChg>
      </pc:sldChg>
      <pc:sldChg chg="delSp mod setBg">
        <pc:chgData name="Laura Oathout" userId="6ff55ba14486fe89" providerId="LiveId" clId="{4815BA50-3CA3-4A46-9A12-5D30D1B72DCC}" dt="2023-03-18T13:54:52.748" v="285"/>
        <pc:sldMkLst>
          <pc:docMk/>
          <pc:sldMk cId="3379036452" sldId="470"/>
        </pc:sldMkLst>
        <pc:spChg chg="del">
          <ac:chgData name="Laura Oathout" userId="6ff55ba14486fe89" providerId="LiveId" clId="{4815BA50-3CA3-4A46-9A12-5D30D1B72DCC}" dt="2023-03-18T13:54:52.717" v="257"/>
          <ac:spMkLst>
            <pc:docMk/>
            <pc:sldMk cId="3379036452" sldId="470"/>
            <ac:spMk id="10" creationId="{BF9E813E-3E2D-536D-3771-6FA12292E42E}"/>
          </ac:spMkLst>
        </pc:spChg>
        <pc:spChg chg="del">
          <ac:chgData name="Laura Oathout" userId="6ff55ba14486fe89" providerId="LiveId" clId="{4815BA50-3CA3-4A46-9A12-5D30D1B72DCC}" dt="2023-03-18T13:54:52.717" v="239"/>
          <ac:spMkLst>
            <pc:docMk/>
            <pc:sldMk cId="3379036452" sldId="470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717" v="241"/>
          <ac:spMkLst>
            <pc:docMk/>
            <pc:sldMk cId="3379036452" sldId="470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717" v="255"/>
          <ac:spMkLst>
            <pc:docMk/>
            <pc:sldMk cId="3379036452" sldId="470"/>
            <ac:spMk id="14" creationId="{458C1B78-1A21-8031-3E44-095A817BAA4D}"/>
          </ac:spMkLst>
        </pc:spChg>
        <pc:spChg chg="del">
          <ac:chgData name="Laura Oathout" userId="6ff55ba14486fe89" providerId="LiveId" clId="{4815BA50-3CA3-4A46-9A12-5D30D1B72DCC}" dt="2023-03-18T13:54:52.717" v="261"/>
          <ac:spMkLst>
            <pc:docMk/>
            <pc:sldMk cId="3379036452" sldId="470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717" v="245"/>
          <ac:spMkLst>
            <pc:docMk/>
            <pc:sldMk cId="3379036452" sldId="470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717" v="243"/>
          <ac:spMkLst>
            <pc:docMk/>
            <pc:sldMk cId="3379036452" sldId="470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717" v="259"/>
          <ac:spMkLst>
            <pc:docMk/>
            <pc:sldMk cId="3379036452" sldId="470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717" v="269"/>
          <ac:spMkLst>
            <pc:docMk/>
            <pc:sldMk cId="3379036452" sldId="470"/>
            <ac:spMk id="37" creationId="{5EF4968B-28D0-3BA6-A4D4-D741CC717761}"/>
          </ac:spMkLst>
        </pc:spChg>
        <pc:spChg chg="del">
          <ac:chgData name="Laura Oathout" userId="6ff55ba14486fe89" providerId="LiveId" clId="{4815BA50-3CA3-4A46-9A12-5D30D1B72DCC}" dt="2023-03-18T13:54:52.717" v="271"/>
          <ac:spMkLst>
            <pc:docMk/>
            <pc:sldMk cId="3379036452" sldId="470"/>
            <ac:spMk id="38" creationId="{B577DEB8-129A-EB3E-D909-93CC25EE6171}"/>
          </ac:spMkLst>
        </pc:spChg>
        <pc:spChg chg="del">
          <ac:chgData name="Laura Oathout" userId="6ff55ba14486fe89" providerId="LiveId" clId="{4815BA50-3CA3-4A46-9A12-5D30D1B72DCC}" dt="2023-03-18T13:54:52.717" v="249"/>
          <ac:spMkLst>
            <pc:docMk/>
            <pc:sldMk cId="3379036452" sldId="470"/>
            <ac:spMk id="39" creationId="{A5D70F9C-CCA6-3D37-AD77-20C9B197CCBD}"/>
          </ac:spMkLst>
        </pc:spChg>
        <pc:spChg chg="del">
          <ac:chgData name="Laura Oathout" userId="6ff55ba14486fe89" providerId="LiveId" clId="{4815BA50-3CA3-4A46-9A12-5D30D1B72DCC}" dt="2023-03-18T13:54:52.717" v="253"/>
          <ac:spMkLst>
            <pc:docMk/>
            <pc:sldMk cId="3379036452" sldId="470"/>
            <ac:spMk id="40" creationId="{2BC98B45-C803-764F-A0BD-5CFBEE7741B1}"/>
          </ac:spMkLst>
        </pc:spChg>
        <pc:spChg chg="del">
          <ac:chgData name="Laura Oathout" userId="6ff55ba14486fe89" providerId="LiveId" clId="{4815BA50-3CA3-4A46-9A12-5D30D1B72DCC}" dt="2023-03-18T13:54:52.733" v="279"/>
          <ac:spMkLst>
            <pc:docMk/>
            <pc:sldMk cId="3379036452" sldId="470"/>
            <ac:spMk id="42" creationId="{D26AF576-4AF2-CA24-7DD2-521B18596303}"/>
          </ac:spMkLst>
        </pc:spChg>
        <pc:spChg chg="del">
          <ac:chgData name="Laura Oathout" userId="6ff55ba14486fe89" providerId="LiveId" clId="{4815BA50-3CA3-4A46-9A12-5D30D1B72DCC}" dt="2023-03-18T13:54:52.717" v="273"/>
          <ac:spMkLst>
            <pc:docMk/>
            <pc:sldMk cId="3379036452" sldId="470"/>
            <ac:spMk id="43" creationId="{B3937466-3209-1B7E-9079-7D715BAB42BD}"/>
          </ac:spMkLst>
        </pc:spChg>
        <pc:spChg chg="del">
          <ac:chgData name="Laura Oathout" userId="6ff55ba14486fe89" providerId="LiveId" clId="{4815BA50-3CA3-4A46-9A12-5D30D1B72DCC}" dt="2023-03-18T13:54:52.733" v="281"/>
          <ac:spMkLst>
            <pc:docMk/>
            <pc:sldMk cId="3379036452" sldId="470"/>
            <ac:spMk id="45" creationId="{5B59F01B-8195-5178-DEB3-E40E0EE3521C}"/>
          </ac:spMkLst>
        </pc:spChg>
        <pc:spChg chg="del">
          <ac:chgData name="Laura Oathout" userId="6ff55ba14486fe89" providerId="LiveId" clId="{4815BA50-3CA3-4A46-9A12-5D30D1B72DCC}" dt="2023-03-18T13:54:52.717" v="275"/>
          <ac:spMkLst>
            <pc:docMk/>
            <pc:sldMk cId="3379036452" sldId="470"/>
            <ac:spMk id="46" creationId="{15BE5281-E493-6E2D-E09A-8FFB1F13B19C}"/>
          </ac:spMkLst>
        </pc:spChg>
        <pc:grpChg chg="del">
          <ac:chgData name="Laura Oathout" userId="6ff55ba14486fe89" providerId="LiveId" clId="{4815BA50-3CA3-4A46-9A12-5D30D1B72DCC}" dt="2023-03-18T13:54:52.733" v="277"/>
          <ac:grpSpMkLst>
            <pc:docMk/>
            <pc:sldMk cId="3379036452" sldId="470"/>
            <ac:grpSpMk id="51" creationId="{2BBA1E88-1291-A6EB-CAF6-374E162C49AE}"/>
          </ac:grpSpMkLst>
        </pc:grpChg>
        <pc:picChg chg="del">
          <ac:chgData name="Laura Oathout" userId="6ff55ba14486fe89" providerId="LiveId" clId="{4815BA50-3CA3-4A46-9A12-5D30D1B72DCC}" dt="2023-03-18T13:54:52.733" v="283"/>
          <ac:picMkLst>
            <pc:docMk/>
            <pc:sldMk cId="3379036452" sldId="470"/>
            <ac:picMk id="2" creationId="{45F756FD-6D7C-6A08-DEAA-A77229367728}"/>
          </ac:picMkLst>
        </pc:picChg>
        <pc:picChg chg="del">
          <ac:chgData name="Laura Oathout" userId="6ff55ba14486fe89" providerId="LiveId" clId="{4815BA50-3CA3-4A46-9A12-5D30D1B72DCC}" dt="2023-03-18T13:54:52.717" v="247"/>
          <ac:picMkLst>
            <pc:docMk/>
            <pc:sldMk cId="3379036452" sldId="470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717" v="263"/>
          <ac:picMkLst>
            <pc:docMk/>
            <pc:sldMk cId="3379036452" sldId="470"/>
            <ac:picMk id="8" creationId="{75BF3F0D-E396-3FFE-969E-D238DF7C5FC5}"/>
          </ac:picMkLst>
        </pc:picChg>
        <pc:picChg chg="del">
          <ac:chgData name="Laura Oathout" userId="6ff55ba14486fe89" providerId="LiveId" clId="{4815BA50-3CA3-4A46-9A12-5D30D1B72DCC}" dt="2023-03-18T13:54:52.717" v="251"/>
          <ac:picMkLst>
            <pc:docMk/>
            <pc:sldMk cId="3379036452" sldId="470"/>
            <ac:picMk id="22" creationId="{457610CB-D9CB-2588-6594-D69C4B2D4768}"/>
          </ac:picMkLst>
        </pc:picChg>
        <pc:picChg chg="del">
          <ac:chgData name="Laura Oathout" userId="6ff55ba14486fe89" providerId="LiveId" clId="{4815BA50-3CA3-4A46-9A12-5D30D1B72DCC}" dt="2023-03-18T13:54:52.717" v="265"/>
          <ac:picMkLst>
            <pc:docMk/>
            <pc:sldMk cId="3379036452" sldId="470"/>
            <ac:picMk id="28" creationId="{36C38D05-9559-E217-8158-ED7BC0B4D0CF}"/>
          </ac:picMkLst>
        </pc:picChg>
        <pc:picChg chg="del">
          <ac:chgData name="Laura Oathout" userId="6ff55ba14486fe89" providerId="LiveId" clId="{4815BA50-3CA3-4A46-9A12-5D30D1B72DCC}" dt="2023-03-18T13:54:52.717" v="267"/>
          <ac:picMkLst>
            <pc:docMk/>
            <pc:sldMk cId="3379036452" sldId="470"/>
            <ac:picMk id="31" creationId="{6D969075-71A6-7067-6F1C-44F7B08DD355}"/>
          </ac:picMkLst>
        </pc:picChg>
      </pc:sldChg>
      <pc:sldChg chg="delSp mod setBg">
        <pc:chgData name="Laura Oathout" userId="6ff55ba14486fe89" providerId="LiveId" clId="{4815BA50-3CA3-4A46-9A12-5D30D1B72DCC}" dt="2023-03-18T13:54:52.858" v="477"/>
        <pc:sldMkLst>
          <pc:docMk/>
          <pc:sldMk cId="3587572069" sldId="471"/>
        </pc:sldMkLst>
        <pc:spChg chg="del">
          <ac:chgData name="Laura Oathout" userId="6ff55ba14486fe89" providerId="LiveId" clId="{4815BA50-3CA3-4A46-9A12-5D30D1B72DCC}" dt="2023-03-18T13:54:52.843" v="475"/>
          <ac:spMkLst>
            <pc:docMk/>
            <pc:sldMk cId="3587572069" sldId="471"/>
            <ac:spMk id="2" creationId="{692236D4-12AF-67D4-6A15-9BC4CEBB8C6E}"/>
          </ac:spMkLst>
        </pc:spChg>
        <pc:spChg chg="del">
          <ac:chgData name="Laura Oathout" userId="6ff55ba14486fe89" providerId="LiveId" clId="{4815BA50-3CA3-4A46-9A12-5D30D1B72DCC}" dt="2023-03-18T13:54:52.827" v="433"/>
          <ac:spMkLst>
            <pc:docMk/>
            <pc:sldMk cId="3587572069" sldId="471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827" v="435"/>
          <ac:spMkLst>
            <pc:docMk/>
            <pc:sldMk cId="3587572069" sldId="471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827" v="447"/>
          <ac:spMkLst>
            <pc:docMk/>
            <pc:sldMk cId="3587572069" sldId="471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843" v="457"/>
          <ac:spMkLst>
            <pc:docMk/>
            <pc:sldMk cId="3587572069" sldId="471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843" v="461"/>
          <ac:spMkLst>
            <pc:docMk/>
            <pc:sldMk cId="3587572069" sldId="471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843" v="463"/>
          <ac:spMkLst>
            <pc:docMk/>
            <pc:sldMk cId="3587572069" sldId="471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843" v="465"/>
          <ac:spMkLst>
            <pc:docMk/>
            <pc:sldMk cId="3587572069" sldId="471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843" v="471"/>
          <ac:spMkLst>
            <pc:docMk/>
            <pc:sldMk cId="3587572069" sldId="471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843" v="467"/>
          <ac:spMkLst>
            <pc:docMk/>
            <pc:sldMk cId="3587572069" sldId="471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827" v="441"/>
          <ac:spMkLst>
            <pc:docMk/>
            <pc:sldMk cId="3587572069" sldId="471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827" v="445"/>
          <ac:spMkLst>
            <pc:docMk/>
            <pc:sldMk cId="3587572069" sldId="471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827" v="443"/>
          <ac:spMkLst>
            <pc:docMk/>
            <pc:sldMk cId="3587572069" sldId="471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843" v="449"/>
          <ac:spMkLst>
            <pc:docMk/>
            <pc:sldMk cId="3587572069" sldId="471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843" v="451"/>
          <ac:spMkLst>
            <pc:docMk/>
            <pc:sldMk cId="3587572069" sldId="471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843" v="453"/>
          <ac:spMkLst>
            <pc:docMk/>
            <pc:sldMk cId="3587572069" sldId="471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843" v="455"/>
          <ac:spMkLst>
            <pc:docMk/>
            <pc:sldMk cId="3587572069" sldId="471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843" v="459"/>
          <ac:spMkLst>
            <pc:docMk/>
            <pc:sldMk cId="3587572069" sldId="471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843" v="469"/>
          <ac:spMkLst>
            <pc:docMk/>
            <pc:sldMk cId="3587572069" sldId="471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827" v="439"/>
          <ac:picMkLst>
            <pc:docMk/>
            <pc:sldMk cId="3587572069" sldId="471"/>
            <ac:picMk id="3" creationId="{31D4AC53-457B-C211-2EE9-184AF9C55765}"/>
          </ac:picMkLst>
        </pc:picChg>
        <pc:picChg chg="del">
          <ac:chgData name="Laura Oathout" userId="6ff55ba14486fe89" providerId="LiveId" clId="{4815BA50-3CA3-4A46-9A12-5D30D1B72DCC}" dt="2023-03-18T13:54:52.843" v="473"/>
          <ac:picMkLst>
            <pc:docMk/>
            <pc:sldMk cId="3587572069" sldId="471"/>
            <ac:picMk id="4" creationId="{C3A4DDE5-5905-5CD6-6475-AA6498D1BA89}"/>
          </ac:picMkLst>
        </pc:picChg>
        <pc:picChg chg="del">
          <ac:chgData name="Laura Oathout" userId="6ff55ba14486fe89" providerId="LiveId" clId="{4815BA50-3CA3-4A46-9A12-5D30D1B72DCC}" dt="2023-03-18T13:54:52.827" v="437"/>
          <ac:picMkLst>
            <pc:docMk/>
            <pc:sldMk cId="3587572069" sldId="471"/>
            <ac:picMk id="5" creationId="{D865F952-3453-791D-6316-1F8E7B1726DB}"/>
          </ac:picMkLst>
        </pc:picChg>
      </pc:sldChg>
      <pc:sldChg chg="delSp mod setBg">
        <pc:chgData name="Laura Oathout" userId="6ff55ba14486fe89" providerId="LiveId" clId="{4815BA50-3CA3-4A46-9A12-5D30D1B72DCC}" dt="2023-03-18T13:54:52.874" v="523"/>
        <pc:sldMkLst>
          <pc:docMk/>
          <pc:sldMk cId="629513635" sldId="472"/>
        </pc:sldMkLst>
        <pc:spChg chg="del">
          <ac:chgData name="Laura Oathout" userId="6ff55ba14486fe89" providerId="LiveId" clId="{4815BA50-3CA3-4A46-9A12-5D30D1B72DCC}" dt="2023-03-18T13:54:52.874" v="521"/>
          <ac:spMkLst>
            <pc:docMk/>
            <pc:sldMk cId="629513635" sldId="472"/>
            <ac:spMk id="2" creationId="{FE51A761-7846-DC56-5DF8-D5FF1D3F98CB}"/>
          </ac:spMkLst>
        </pc:spChg>
        <pc:spChg chg="del">
          <ac:chgData name="Laura Oathout" userId="6ff55ba14486fe89" providerId="LiveId" clId="{4815BA50-3CA3-4A46-9A12-5D30D1B72DCC}" dt="2023-03-18T13:54:52.858" v="479"/>
          <ac:spMkLst>
            <pc:docMk/>
            <pc:sldMk cId="629513635" sldId="472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858" v="481"/>
          <ac:spMkLst>
            <pc:docMk/>
            <pc:sldMk cId="629513635" sldId="472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858" v="493"/>
          <ac:spMkLst>
            <pc:docMk/>
            <pc:sldMk cId="629513635" sldId="472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858" v="503"/>
          <ac:spMkLst>
            <pc:docMk/>
            <pc:sldMk cId="629513635" sldId="472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872" v="507"/>
          <ac:spMkLst>
            <pc:docMk/>
            <pc:sldMk cId="629513635" sldId="472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872" v="509"/>
          <ac:spMkLst>
            <pc:docMk/>
            <pc:sldMk cId="629513635" sldId="472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872" v="511"/>
          <ac:spMkLst>
            <pc:docMk/>
            <pc:sldMk cId="629513635" sldId="472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874" v="517"/>
          <ac:spMkLst>
            <pc:docMk/>
            <pc:sldMk cId="629513635" sldId="472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872" v="513"/>
          <ac:spMkLst>
            <pc:docMk/>
            <pc:sldMk cId="629513635" sldId="472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858" v="487"/>
          <ac:spMkLst>
            <pc:docMk/>
            <pc:sldMk cId="629513635" sldId="472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858" v="491"/>
          <ac:spMkLst>
            <pc:docMk/>
            <pc:sldMk cId="629513635" sldId="472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858" v="489"/>
          <ac:spMkLst>
            <pc:docMk/>
            <pc:sldMk cId="629513635" sldId="472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858" v="495"/>
          <ac:spMkLst>
            <pc:docMk/>
            <pc:sldMk cId="629513635" sldId="472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858" v="497"/>
          <ac:spMkLst>
            <pc:docMk/>
            <pc:sldMk cId="629513635" sldId="472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858" v="499"/>
          <ac:spMkLst>
            <pc:docMk/>
            <pc:sldMk cId="629513635" sldId="472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858" v="501"/>
          <ac:spMkLst>
            <pc:docMk/>
            <pc:sldMk cId="629513635" sldId="472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858" v="505"/>
          <ac:spMkLst>
            <pc:docMk/>
            <pc:sldMk cId="629513635" sldId="472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874" v="515"/>
          <ac:spMkLst>
            <pc:docMk/>
            <pc:sldMk cId="629513635" sldId="472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858" v="485"/>
          <ac:picMkLst>
            <pc:docMk/>
            <pc:sldMk cId="629513635" sldId="472"/>
            <ac:picMk id="4" creationId="{8547B614-D8E3-B3A0-8C5C-69076CD06494}"/>
          </ac:picMkLst>
        </pc:picChg>
        <pc:picChg chg="del">
          <ac:chgData name="Laura Oathout" userId="6ff55ba14486fe89" providerId="LiveId" clId="{4815BA50-3CA3-4A46-9A12-5D30D1B72DCC}" dt="2023-03-18T13:54:52.858" v="483"/>
          <ac:picMkLst>
            <pc:docMk/>
            <pc:sldMk cId="629513635" sldId="472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874" v="519"/>
          <ac:picMkLst>
            <pc:docMk/>
            <pc:sldMk cId="629513635" sldId="472"/>
            <ac:picMk id="6" creationId="{DEC09D60-3C81-7C7A-E023-F0FE3A80AA1A}"/>
          </ac:picMkLst>
        </pc:picChg>
      </pc:sldChg>
      <pc:sldChg chg="delSp mod setBg">
        <pc:chgData name="Laura Oathout" userId="6ff55ba14486fe89" providerId="LiveId" clId="{4815BA50-3CA3-4A46-9A12-5D30D1B72DCC}" dt="2023-03-18T13:54:52.905" v="569"/>
        <pc:sldMkLst>
          <pc:docMk/>
          <pc:sldMk cId="872000688" sldId="473"/>
        </pc:sldMkLst>
        <pc:spChg chg="del">
          <ac:chgData name="Laura Oathout" userId="6ff55ba14486fe89" providerId="LiveId" clId="{4815BA50-3CA3-4A46-9A12-5D30D1B72DCC}" dt="2023-03-18T13:54:52.890" v="567"/>
          <ac:spMkLst>
            <pc:docMk/>
            <pc:sldMk cId="872000688" sldId="473"/>
            <ac:spMk id="2" creationId="{56B33B5A-8E69-D349-1AEA-2FEF1F9F4FB2}"/>
          </ac:spMkLst>
        </pc:spChg>
        <pc:spChg chg="del">
          <ac:chgData name="Laura Oathout" userId="6ff55ba14486fe89" providerId="LiveId" clId="{4815BA50-3CA3-4A46-9A12-5D30D1B72DCC}" dt="2023-03-18T13:54:52.890" v="525"/>
          <ac:spMkLst>
            <pc:docMk/>
            <pc:sldMk cId="872000688" sldId="473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890" v="527"/>
          <ac:spMkLst>
            <pc:docMk/>
            <pc:sldMk cId="872000688" sldId="473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890" v="539"/>
          <ac:spMkLst>
            <pc:docMk/>
            <pc:sldMk cId="872000688" sldId="473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890" v="549"/>
          <ac:spMkLst>
            <pc:docMk/>
            <pc:sldMk cId="872000688" sldId="473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890" v="553"/>
          <ac:spMkLst>
            <pc:docMk/>
            <pc:sldMk cId="872000688" sldId="473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890" v="555"/>
          <ac:spMkLst>
            <pc:docMk/>
            <pc:sldMk cId="872000688" sldId="473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890" v="557"/>
          <ac:spMkLst>
            <pc:docMk/>
            <pc:sldMk cId="872000688" sldId="473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890" v="563"/>
          <ac:spMkLst>
            <pc:docMk/>
            <pc:sldMk cId="872000688" sldId="473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890" v="559"/>
          <ac:spMkLst>
            <pc:docMk/>
            <pc:sldMk cId="872000688" sldId="473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890" v="533"/>
          <ac:spMkLst>
            <pc:docMk/>
            <pc:sldMk cId="872000688" sldId="473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890" v="537"/>
          <ac:spMkLst>
            <pc:docMk/>
            <pc:sldMk cId="872000688" sldId="473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890" v="535"/>
          <ac:spMkLst>
            <pc:docMk/>
            <pc:sldMk cId="872000688" sldId="473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890" v="541"/>
          <ac:spMkLst>
            <pc:docMk/>
            <pc:sldMk cId="872000688" sldId="473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890" v="543"/>
          <ac:spMkLst>
            <pc:docMk/>
            <pc:sldMk cId="872000688" sldId="473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890" v="545"/>
          <ac:spMkLst>
            <pc:docMk/>
            <pc:sldMk cId="872000688" sldId="473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890" v="547"/>
          <ac:spMkLst>
            <pc:docMk/>
            <pc:sldMk cId="872000688" sldId="473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890" v="551"/>
          <ac:spMkLst>
            <pc:docMk/>
            <pc:sldMk cId="872000688" sldId="473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890" v="561"/>
          <ac:spMkLst>
            <pc:docMk/>
            <pc:sldMk cId="872000688" sldId="473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890" v="529"/>
          <ac:picMkLst>
            <pc:docMk/>
            <pc:sldMk cId="872000688" sldId="473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890" v="531"/>
          <ac:picMkLst>
            <pc:docMk/>
            <pc:sldMk cId="872000688" sldId="473"/>
            <ac:picMk id="7" creationId="{82871D0F-210E-AADB-F4DC-6452B02C1901}"/>
          </ac:picMkLst>
        </pc:picChg>
        <pc:picChg chg="del">
          <ac:chgData name="Laura Oathout" userId="6ff55ba14486fe89" providerId="LiveId" clId="{4815BA50-3CA3-4A46-9A12-5D30D1B72DCC}" dt="2023-03-18T13:54:52.890" v="565"/>
          <ac:picMkLst>
            <pc:docMk/>
            <pc:sldMk cId="872000688" sldId="473"/>
            <ac:picMk id="8" creationId="{06DCC40B-F469-D0B0-F4EC-551F032CBBAB}"/>
          </ac:picMkLst>
        </pc:picChg>
      </pc:sldChg>
      <pc:sldChg chg="delSp mod setBg">
        <pc:chgData name="Laura Oathout" userId="6ff55ba14486fe89" providerId="LiveId" clId="{4815BA50-3CA3-4A46-9A12-5D30D1B72DCC}" dt="2023-03-18T13:54:52.921" v="615"/>
        <pc:sldMkLst>
          <pc:docMk/>
          <pc:sldMk cId="3596818429" sldId="474"/>
        </pc:sldMkLst>
        <pc:spChg chg="del">
          <ac:chgData name="Laura Oathout" userId="6ff55ba14486fe89" providerId="LiveId" clId="{4815BA50-3CA3-4A46-9A12-5D30D1B72DCC}" dt="2023-03-18T13:54:52.905" v="613"/>
          <ac:spMkLst>
            <pc:docMk/>
            <pc:sldMk cId="3596818429" sldId="474"/>
            <ac:spMk id="2" creationId="{06405667-7430-6BC5-48F4-BC5499525ABB}"/>
          </ac:spMkLst>
        </pc:spChg>
        <pc:spChg chg="del">
          <ac:chgData name="Laura Oathout" userId="6ff55ba14486fe89" providerId="LiveId" clId="{4815BA50-3CA3-4A46-9A12-5D30D1B72DCC}" dt="2023-03-18T13:54:52.905" v="571"/>
          <ac:spMkLst>
            <pc:docMk/>
            <pc:sldMk cId="3596818429" sldId="474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905" v="573"/>
          <ac:spMkLst>
            <pc:docMk/>
            <pc:sldMk cId="3596818429" sldId="474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905" v="585"/>
          <ac:spMkLst>
            <pc:docMk/>
            <pc:sldMk cId="3596818429" sldId="474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905" v="595"/>
          <ac:spMkLst>
            <pc:docMk/>
            <pc:sldMk cId="3596818429" sldId="474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905" v="599"/>
          <ac:spMkLst>
            <pc:docMk/>
            <pc:sldMk cId="3596818429" sldId="474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905" v="601"/>
          <ac:spMkLst>
            <pc:docMk/>
            <pc:sldMk cId="3596818429" sldId="474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905" v="603"/>
          <ac:spMkLst>
            <pc:docMk/>
            <pc:sldMk cId="3596818429" sldId="474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905" v="609"/>
          <ac:spMkLst>
            <pc:docMk/>
            <pc:sldMk cId="3596818429" sldId="474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905" v="605"/>
          <ac:spMkLst>
            <pc:docMk/>
            <pc:sldMk cId="3596818429" sldId="474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905" v="579"/>
          <ac:spMkLst>
            <pc:docMk/>
            <pc:sldMk cId="3596818429" sldId="474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905" v="583"/>
          <ac:spMkLst>
            <pc:docMk/>
            <pc:sldMk cId="3596818429" sldId="474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905" v="581"/>
          <ac:spMkLst>
            <pc:docMk/>
            <pc:sldMk cId="3596818429" sldId="474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905" v="587"/>
          <ac:spMkLst>
            <pc:docMk/>
            <pc:sldMk cId="3596818429" sldId="474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905" v="589"/>
          <ac:spMkLst>
            <pc:docMk/>
            <pc:sldMk cId="3596818429" sldId="474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905" v="591"/>
          <ac:spMkLst>
            <pc:docMk/>
            <pc:sldMk cId="3596818429" sldId="474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905" v="593"/>
          <ac:spMkLst>
            <pc:docMk/>
            <pc:sldMk cId="3596818429" sldId="474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905" v="597"/>
          <ac:spMkLst>
            <pc:docMk/>
            <pc:sldMk cId="3596818429" sldId="474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905" v="607"/>
          <ac:spMkLst>
            <pc:docMk/>
            <pc:sldMk cId="3596818429" sldId="474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905" v="577"/>
          <ac:picMkLst>
            <pc:docMk/>
            <pc:sldMk cId="3596818429" sldId="474"/>
            <ac:picMk id="4" creationId="{6803CA46-B07E-9970-1AB2-F88D45FCB666}"/>
          </ac:picMkLst>
        </pc:picChg>
        <pc:picChg chg="del">
          <ac:chgData name="Laura Oathout" userId="6ff55ba14486fe89" providerId="LiveId" clId="{4815BA50-3CA3-4A46-9A12-5D30D1B72DCC}" dt="2023-03-18T13:54:52.905" v="575"/>
          <ac:picMkLst>
            <pc:docMk/>
            <pc:sldMk cId="3596818429" sldId="474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905" v="611"/>
          <ac:picMkLst>
            <pc:docMk/>
            <pc:sldMk cId="3596818429" sldId="474"/>
            <ac:picMk id="6" creationId="{801A5EC8-335E-9798-FF23-B0E25A2C2408}"/>
          </ac:picMkLst>
        </pc:picChg>
      </pc:sldChg>
      <pc:sldChg chg="delSp mod setBg">
        <pc:chgData name="Laura Oathout" userId="6ff55ba14486fe89" providerId="LiveId" clId="{4815BA50-3CA3-4A46-9A12-5D30D1B72DCC}" dt="2023-03-18T13:54:52.952" v="661"/>
        <pc:sldMkLst>
          <pc:docMk/>
          <pc:sldMk cId="785134238" sldId="475"/>
        </pc:sldMkLst>
        <pc:spChg chg="del">
          <ac:chgData name="Laura Oathout" userId="6ff55ba14486fe89" providerId="LiveId" clId="{4815BA50-3CA3-4A46-9A12-5D30D1B72DCC}" dt="2023-03-18T13:54:52.937" v="659"/>
          <ac:spMkLst>
            <pc:docMk/>
            <pc:sldMk cId="785134238" sldId="475"/>
            <ac:spMk id="2" creationId="{465F0F76-1C52-8572-48E5-939347FA6136}"/>
          </ac:spMkLst>
        </pc:spChg>
        <pc:spChg chg="del">
          <ac:chgData name="Laura Oathout" userId="6ff55ba14486fe89" providerId="LiveId" clId="{4815BA50-3CA3-4A46-9A12-5D30D1B72DCC}" dt="2023-03-18T13:54:52.921" v="617"/>
          <ac:spMkLst>
            <pc:docMk/>
            <pc:sldMk cId="785134238" sldId="475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921" v="619"/>
          <ac:spMkLst>
            <pc:docMk/>
            <pc:sldMk cId="785134238" sldId="475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937" v="631"/>
          <ac:spMkLst>
            <pc:docMk/>
            <pc:sldMk cId="785134238" sldId="475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937" v="641"/>
          <ac:spMkLst>
            <pc:docMk/>
            <pc:sldMk cId="785134238" sldId="475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937" v="645"/>
          <ac:spMkLst>
            <pc:docMk/>
            <pc:sldMk cId="785134238" sldId="475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937" v="647"/>
          <ac:spMkLst>
            <pc:docMk/>
            <pc:sldMk cId="785134238" sldId="475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937" v="649"/>
          <ac:spMkLst>
            <pc:docMk/>
            <pc:sldMk cId="785134238" sldId="475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937" v="655"/>
          <ac:spMkLst>
            <pc:docMk/>
            <pc:sldMk cId="785134238" sldId="475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937" v="651"/>
          <ac:spMkLst>
            <pc:docMk/>
            <pc:sldMk cId="785134238" sldId="475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921" v="625"/>
          <ac:spMkLst>
            <pc:docMk/>
            <pc:sldMk cId="785134238" sldId="475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937" v="629"/>
          <ac:spMkLst>
            <pc:docMk/>
            <pc:sldMk cId="785134238" sldId="475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921" v="627"/>
          <ac:spMkLst>
            <pc:docMk/>
            <pc:sldMk cId="785134238" sldId="475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937" v="633"/>
          <ac:spMkLst>
            <pc:docMk/>
            <pc:sldMk cId="785134238" sldId="475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937" v="635"/>
          <ac:spMkLst>
            <pc:docMk/>
            <pc:sldMk cId="785134238" sldId="475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937" v="637"/>
          <ac:spMkLst>
            <pc:docMk/>
            <pc:sldMk cId="785134238" sldId="475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937" v="639"/>
          <ac:spMkLst>
            <pc:docMk/>
            <pc:sldMk cId="785134238" sldId="475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937" v="643"/>
          <ac:spMkLst>
            <pc:docMk/>
            <pc:sldMk cId="785134238" sldId="475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937" v="653"/>
          <ac:spMkLst>
            <pc:docMk/>
            <pc:sldMk cId="785134238" sldId="475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921" v="623"/>
          <ac:picMkLst>
            <pc:docMk/>
            <pc:sldMk cId="785134238" sldId="475"/>
            <ac:picMk id="3" creationId="{F5EEC4F2-2C00-1896-9208-F5095BA71F80}"/>
          </ac:picMkLst>
        </pc:picChg>
        <pc:picChg chg="del">
          <ac:chgData name="Laura Oathout" userId="6ff55ba14486fe89" providerId="LiveId" clId="{4815BA50-3CA3-4A46-9A12-5D30D1B72DCC}" dt="2023-03-18T13:54:52.921" v="621"/>
          <ac:picMkLst>
            <pc:docMk/>
            <pc:sldMk cId="785134238" sldId="475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937" v="657"/>
          <ac:picMkLst>
            <pc:docMk/>
            <pc:sldMk cId="785134238" sldId="475"/>
            <ac:picMk id="6" creationId="{E288772F-B893-B9B3-FA29-7A393442B8A6}"/>
          </ac:picMkLst>
        </pc:picChg>
      </pc:sldChg>
      <pc:sldChg chg="delSp mod setBg">
        <pc:chgData name="Laura Oathout" userId="6ff55ba14486fe89" providerId="LiveId" clId="{4815BA50-3CA3-4A46-9A12-5D30D1B72DCC}" dt="2023-03-18T13:54:52.973" v="707"/>
        <pc:sldMkLst>
          <pc:docMk/>
          <pc:sldMk cId="2630979654" sldId="476"/>
        </pc:sldMkLst>
        <pc:spChg chg="del">
          <ac:chgData name="Laura Oathout" userId="6ff55ba14486fe89" providerId="LiveId" clId="{4815BA50-3CA3-4A46-9A12-5D30D1B72DCC}" dt="2023-03-18T13:54:52.952" v="705"/>
          <ac:spMkLst>
            <pc:docMk/>
            <pc:sldMk cId="2630979654" sldId="476"/>
            <ac:spMk id="2" creationId="{B17939B3-B026-605C-832E-E931C3158497}"/>
          </ac:spMkLst>
        </pc:spChg>
        <pc:spChg chg="del">
          <ac:chgData name="Laura Oathout" userId="6ff55ba14486fe89" providerId="LiveId" clId="{4815BA50-3CA3-4A46-9A12-5D30D1B72DCC}" dt="2023-03-18T13:54:52.952" v="663"/>
          <ac:spMkLst>
            <pc:docMk/>
            <pc:sldMk cId="2630979654" sldId="476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952" v="665"/>
          <ac:spMkLst>
            <pc:docMk/>
            <pc:sldMk cId="2630979654" sldId="476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952" v="677"/>
          <ac:spMkLst>
            <pc:docMk/>
            <pc:sldMk cId="2630979654" sldId="476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952" v="687"/>
          <ac:spMkLst>
            <pc:docMk/>
            <pc:sldMk cId="2630979654" sldId="476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952" v="691"/>
          <ac:spMkLst>
            <pc:docMk/>
            <pc:sldMk cId="2630979654" sldId="476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952" v="693"/>
          <ac:spMkLst>
            <pc:docMk/>
            <pc:sldMk cId="2630979654" sldId="476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952" v="695"/>
          <ac:spMkLst>
            <pc:docMk/>
            <pc:sldMk cId="2630979654" sldId="476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952" v="701"/>
          <ac:spMkLst>
            <pc:docMk/>
            <pc:sldMk cId="2630979654" sldId="476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952" v="697"/>
          <ac:spMkLst>
            <pc:docMk/>
            <pc:sldMk cId="2630979654" sldId="476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952" v="671"/>
          <ac:spMkLst>
            <pc:docMk/>
            <pc:sldMk cId="2630979654" sldId="476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952" v="675"/>
          <ac:spMkLst>
            <pc:docMk/>
            <pc:sldMk cId="2630979654" sldId="476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952" v="673"/>
          <ac:spMkLst>
            <pc:docMk/>
            <pc:sldMk cId="2630979654" sldId="476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952" v="679"/>
          <ac:spMkLst>
            <pc:docMk/>
            <pc:sldMk cId="2630979654" sldId="476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952" v="681"/>
          <ac:spMkLst>
            <pc:docMk/>
            <pc:sldMk cId="2630979654" sldId="476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952" v="683"/>
          <ac:spMkLst>
            <pc:docMk/>
            <pc:sldMk cId="2630979654" sldId="476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952" v="685"/>
          <ac:spMkLst>
            <pc:docMk/>
            <pc:sldMk cId="2630979654" sldId="476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952" v="689"/>
          <ac:spMkLst>
            <pc:docMk/>
            <pc:sldMk cId="2630979654" sldId="476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952" v="699"/>
          <ac:spMkLst>
            <pc:docMk/>
            <pc:sldMk cId="2630979654" sldId="476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952" v="669"/>
          <ac:picMkLst>
            <pc:docMk/>
            <pc:sldMk cId="2630979654" sldId="476"/>
            <ac:picMk id="4" creationId="{021F7809-B5D8-FBA5-97B2-9FA5AF3D6F8A}"/>
          </ac:picMkLst>
        </pc:picChg>
        <pc:picChg chg="del">
          <ac:chgData name="Laura Oathout" userId="6ff55ba14486fe89" providerId="LiveId" clId="{4815BA50-3CA3-4A46-9A12-5D30D1B72DCC}" dt="2023-03-18T13:54:52.952" v="667"/>
          <ac:picMkLst>
            <pc:docMk/>
            <pc:sldMk cId="2630979654" sldId="476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952" v="703"/>
          <ac:picMkLst>
            <pc:docMk/>
            <pc:sldMk cId="2630979654" sldId="476"/>
            <ac:picMk id="6" creationId="{2BD04002-7F0A-5FFB-B375-FEE01C3AB465}"/>
          </ac:picMkLst>
        </pc:picChg>
      </pc:sldChg>
      <pc:sldChg chg="delSp mod setBg">
        <pc:chgData name="Laura Oathout" userId="6ff55ba14486fe89" providerId="LiveId" clId="{4815BA50-3CA3-4A46-9A12-5D30D1B72DCC}" dt="2023-03-18T13:54:53" v="753"/>
        <pc:sldMkLst>
          <pc:docMk/>
          <pc:sldMk cId="706010291" sldId="477"/>
        </pc:sldMkLst>
        <pc:spChg chg="del">
          <ac:chgData name="Laura Oathout" userId="6ff55ba14486fe89" providerId="LiveId" clId="{4815BA50-3CA3-4A46-9A12-5D30D1B72DCC}" dt="2023-03-18T13:54:52.984" v="751"/>
          <ac:spMkLst>
            <pc:docMk/>
            <pc:sldMk cId="706010291" sldId="477"/>
            <ac:spMk id="2" creationId="{3DE2CA76-0248-5BD2-91B8-9AFC55C5C329}"/>
          </ac:spMkLst>
        </pc:spChg>
        <pc:spChg chg="del">
          <ac:chgData name="Laura Oathout" userId="6ff55ba14486fe89" providerId="LiveId" clId="{4815BA50-3CA3-4A46-9A12-5D30D1B72DCC}" dt="2023-03-18T13:54:52.973" v="709"/>
          <ac:spMkLst>
            <pc:docMk/>
            <pc:sldMk cId="706010291" sldId="477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973" v="711"/>
          <ac:spMkLst>
            <pc:docMk/>
            <pc:sldMk cId="706010291" sldId="477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973" v="723"/>
          <ac:spMkLst>
            <pc:docMk/>
            <pc:sldMk cId="706010291" sldId="477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2.984" v="733"/>
          <ac:spMkLst>
            <pc:docMk/>
            <pc:sldMk cId="706010291" sldId="477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2.984" v="737"/>
          <ac:spMkLst>
            <pc:docMk/>
            <pc:sldMk cId="706010291" sldId="477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2.984" v="739"/>
          <ac:spMkLst>
            <pc:docMk/>
            <pc:sldMk cId="706010291" sldId="477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2.984" v="741"/>
          <ac:spMkLst>
            <pc:docMk/>
            <pc:sldMk cId="706010291" sldId="477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2.984" v="747"/>
          <ac:spMkLst>
            <pc:docMk/>
            <pc:sldMk cId="706010291" sldId="477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2.984" v="743"/>
          <ac:spMkLst>
            <pc:docMk/>
            <pc:sldMk cId="706010291" sldId="477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2.973" v="717"/>
          <ac:spMkLst>
            <pc:docMk/>
            <pc:sldMk cId="706010291" sldId="477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973" v="721"/>
          <ac:spMkLst>
            <pc:docMk/>
            <pc:sldMk cId="706010291" sldId="477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2.973" v="719"/>
          <ac:spMkLst>
            <pc:docMk/>
            <pc:sldMk cId="706010291" sldId="477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2.973" v="725"/>
          <ac:spMkLst>
            <pc:docMk/>
            <pc:sldMk cId="706010291" sldId="477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2.973" v="727"/>
          <ac:spMkLst>
            <pc:docMk/>
            <pc:sldMk cId="706010291" sldId="477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2.973" v="729"/>
          <ac:spMkLst>
            <pc:docMk/>
            <pc:sldMk cId="706010291" sldId="477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2.973" v="731"/>
          <ac:spMkLst>
            <pc:docMk/>
            <pc:sldMk cId="706010291" sldId="477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2.984" v="735"/>
          <ac:spMkLst>
            <pc:docMk/>
            <pc:sldMk cId="706010291" sldId="477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2.984" v="745"/>
          <ac:spMkLst>
            <pc:docMk/>
            <pc:sldMk cId="706010291" sldId="477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2.973" v="715"/>
          <ac:picMkLst>
            <pc:docMk/>
            <pc:sldMk cId="706010291" sldId="477"/>
            <ac:picMk id="3" creationId="{08CB4F9D-0F23-DE2E-CB09-91BDC097D4D3}"/>
          </ac:picMkLst>
        </pc:picChg>
        <pc:picChg chg="del">
          <ac:chgData name="Laura Oathout" userId="6ff55ba14486fe89" providerId="LiveId" clId="{4815BA50-3CA3-4A46-9A12-5D30D1B72DCC}" dt="2023-03-18T13:54:52.973" v="713"/>
          <ac:picMkLst>
            <pc:docMk/>
            <pc:sldMk cId="706010291" sldId="477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984" v="749"/>
          <ac:picMkLst>
            <pc:docMk/>
            <pc:sldMk cId="706010291" sldId="477"/>
            <ac:picMk id="6" creationId="{821580AB-0B05-B87E-E298-B43446C64B2A}"/>
          </ac:picMkLst>
        </pc:picChg>
      </pc:sldChg>
      <pc:sldChg chg="delSp mod setBg">
        <pc:chgData name="Laura Oathout" userId="6ff55ba14486fe89" providerId="LiveId" clId="{4815BA50-3CA3-4A46-9A12-5D30D1B72DCC}" dt="2023-03-18T13:54:53.016" v="799"/>
        <pc:sldMkLst>
          <pc:docMk/>
          <pc:sldMk cId="3229876676" sldId="478"/>
        </pc:sldMkLst>
        <pc:spChg chg="del">
          <ac:chgData name="Laura Oathout" userId="6ff55ba14486fe89" providerId="LiveId" clId="{4815BA50-3CA3-4A46-9A12-5D30D1B72DCC}" dt="2023-03-18T13:54:53" v="797"/>
          <ac:spMkLst>
            <pc:docMk/>
            <pc:sldMk cId="3229876676" sldId="478"/>
            <ac:spMk id="2" creationId="{EDB68454-461F-A1D3-7510-640253461F08}"/>
          </ac:spMkLst>
        </pc:spChg>
        <pc:spChg chg="del">
          <ac:chgData name="Laura Oathout" userId="6ff55ba14486fe89" providerId="LiveId" clId="{4815BA50-3CA3-4A46-9A12-5D30D1B72DCC}" dt="2023-03-18T13:54:53" v="755"/>
          <ac:spMkLst>
            <pc:docMk/>
            <pc:sldMk cId="3229876676" sldId="478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" v="757"/>
          <ac:spMkLst>
            <pc:docMk/>
            <pc:sldMk cId="3229876676" sldId="478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" v="769"/>
          <ac:spMkLst>
            <pc:docMk/>
            <pc:sldMk cId="3229876676" sldId="478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" v="779"/>
          <ac:spMkLst>
            <pc:docMk/>
            <pc:sldMk cId="3229876676" sldId="478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" v="783"/>
          <ac:spMkLst>
            <pc:docMk/>
            <pc:sldMk cId="3229876676" sldId="478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" v="785"/>
          <ac:spMkLst>
            <pc:docMk/>
            <pc:sldMk cId="3229876676" sldId="478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" v="787"/>
          <ac:spMkLst>
            <pc:docMk/>
            <pc:sldMk cId="3229876676" sldId="478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" v="793"/>
          <ac:spMkLst>
            <pc:docMk/>
            <pc:sldMk cId="3229876676" sldId="478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" v="789"/>
          <ac:spMkLst>
            <pc:docMk/>
            <pc:sldMk cId="3229876676" sldId="478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" v="763"/>
          <ac:spMkLst>
            <pc:docMk/>
            <pc:sldMk cId="3229876676" sldId="478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" v="767"/>
          <ac:spMkLst>
            <pc:docMk/>
            <pc:sldMk cId="3229876676" sldId="478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" v="765"/>
          <ac:spMkLst>
            <pc:docMk/>
            <pc:sldMk cId="3229876676" sldId="478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" v="771"/>
          <ac:spMkLst>
            <pc:docMk/>
            <pc:sldMk cId="3229876676" sldId="478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" v="773"/>
          <ac:spMkLst>
            <pc:docMk/>
            <pc:sldMk cId="3229876676" sldId="478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" v="775"/>
          <ac:spMkLst>
            <pc:docMk/>
            <pc:sldMk cId="3229876676" sldId="478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" v="777"/>
          <ac:spMkLst>
            <pc:docMk/>
            <pc:sldMk cId="3229876676" sldId="478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" v="781"/>
          <ac:spMkLst>
            <pc:docMk/>
            <pc:sldMk cId="3229876676" sldId="478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" v="791"/>
          <ac:spMkLst>
            <pc:docMk/>
            <pc:sldMk cId="3229876676" sldId="478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" v="761"/>
          <ac:picMkLst>
            <pc:docMk/>
            <pc:sldMk cId="3229876676" sldId="478"/>
            <ac:picMk id="4" creationId="{7AA11357-3197-C225-BD7B-5AD81EB5353B}"/>
          </ac:picMkLst>
        </pc:picChg>
        <pc:picChg chg="del">
          <ac:chgData name="Laura Oathout" userId="6ff55ba14486fe89" providerId="LiveId" clId="{4815BA50-3CA3-4A46-9A12-5D30D1B72DCC}" dt="2023-03-18T13:54:53" v="759"/>
          <ac:picMkLst>
            <pc:docMk/>
            <pc:sldMk cId="3229876676" sldId="478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" v="795"/>
          <ac:picMkLst>
            <pc:docMk/>
            <pc:sldMk cId="3229876676" sldId="478"/>
            <ac:picMk id="6" creationId="{DF16F55C-BDBF-D841-DB99-8295FA6F2F64}"/>
          </ac:picMkLst>
        </pc:picChg>
      </pc:sldChg>
      <pc:sldChg chg="delSp mod setBg">
        <pc:chgData name="Laura Oathout" userId="6ff55ba14486fe89" providerId="LiveId" clId="{4815BA50-3CA3-4A46-9A12-5D30D1B72DCC}" dt="2023-03-18T13:54:53.031" v="845"/>
        <pc:sldMkLst>
          <pc:docMk/>
          <pc:sldMk cId="3954821419" sldId="479"/>
        </pc:sldMkLst>
        <pc:spChg chg="del">
          <ac:chgData name="Laura Oathout" userId="6ff55ba14486fe89" providerId="LiveId" clId="{4815BA50-3CA3-4A46-9A12-5D30D1B72DCC}" dt="2023-03-18T13:54:53.031" v="843"/>
          <ac:spMkLst>
            <pc:docMk/>
            <pc:sldMk cId="3954821419" sldId="479"/>
            <ac:spMk id="2" creationId="{C8788746-1F77-820B-3C20-FDA68A1A61D9}"/>
          </ac:spMkLst>
        </pc:spChg>
        <pc:spChg chg="del">
          <ac:chgData name="Laura Oathout" userId="6ff55ba14486fe89" providerId="LiveId" clId="{4815BA50-3CA3-4A46-9A12-5D30D1B72DCC}" dt="2023-03-18T13:54:53.016" v="801"/>
          <ac:spMkLst>
            <pc:docMk/>
            <pc:sldMk cId="3954821419" sldId="479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016" v="803"/>
          <ac:spMkLst>
            <pc:docMk/>
            <pc:sldMk cId="3954821419" sldId="479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016" v="815"/>
          <ac:spMkLst>
            <pc:docMk/>
            <pc:sldMk cId="3954821419" sldId="479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016" v="825"/>
          <ac:spMkLst>
            <pc:docMk/>
            <pc:sldMk cId="3954821419" sldId="479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016" v="829"/>
          <ac:spMkLst>
            <pc:docMk/>
            <pc:sldMk cId="3954821419" sldId="479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031" v="831"/>
          <ac:spMkLst>
            <pc:docMk/>
            <pc:sldMk cId="3954821419" sldId="479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031" v="833"/>
          <ac:spMkLst>
            <pc:docMk/>
            <pc:sldMk cId="3954821419" sldId="479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031" v="839"/>
          <ac:spMkLst>
            <pc:docMk/>
            <pc:sldMk cId="3954821419" sldId="479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031" v="835"/>
          <ac:spMkLst>
            <pc:docMk/>
            <pc:sldMk cId="3954821419" sldId="479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016" v="809"/>
          <ac:spMkLst>
            <pc:docMk/>
            <pc:sldMk cId="3954821419" sldId="479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016" v="813"/>
          <ac:spMkLst>
            <pc:docMk/>
            <pc:sldMk cId="3954821419" sldId="479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016" v="811"/>
          <ac:spMkLst>
            <pc:docMk/>
            <pc:sldMk cId="3954821419" sldId="479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016" v="817"/>
          <ac:spMkLst>
            <pc:docMk/>
            <pc:sldMk cId="3954821419" sldId="479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016" v="819"/>
          <ac:spMkLst>
            <pc:docMk/>
            <pc:sldMk cId="3954821419" sldId="479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016" v="821"/>
          <ac:spMkLst>
            <pc:docMk/>
            <pc:sldMk cId="3954821419" sldId="479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016" v="823"/>
          <ac:spMkLst>
            <pc:docMk/>
            <pc:sldMk cId="3954821419" sldId="479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016" v="827"/>
          <ac:spMkLst>
            <pc:docMk/>
            <pc:sldMk cId="3954821419" sldId="479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031" v="837"/>
          <ac:spMkLst>
            <pc:docMk/>
            <pc:sldMk cId="3954821419" sldId="479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016" v="807"/>
          <ac:picMkLst>
            <pc:docMk/>
            <pc:sldMk cId="3954821419" sldId="479"/>
            <ac:picMk id="3" creationId="{C501CC33-5EF2-6080-3717-E5CE1BA20CF7}"/>
          </ac:picMkLst>
        </pc:picChg>
        <pc:picChg chg="del">
          <ac:chgData name="Laura Oathout" userId="6ff55ba14486fe89" providerId="LiveId" clId="{4815BA50-3CA3-4A46-9A12-5D30D1B72DCC}" dt="2023-03-18T13:54:53.016" v="805"/>
          <ac:picMkLst>
            <pc:docMk/>
            <pc:sldMk cId="3954821419" sldId="479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031" v="841"/>
          <ac:picMkLst>
            <pc:docMk/>
            <pc:sldMk cId="3954821419" sldId="479"/>
            <ac:picMk id="6" creationId="{D7C05B96-F5E7-3615-A481-9FA017123CAB}"/>
          </ac:picMkLst>
        </pc:picChg>
      </pc:sldChg>
      <pc:sldChg chg="delSp mod setBg">
        <pc:chgData name="Laura Oathout" userId="6ff55ba14486fe89" providerId="LiveId" clId="{4815BA50-3CA3-4A46-9A12-5D30D1B72DCC}" dt="2023-03-18T13:54:53.062" v="891"/>
        <pc:sldMkLst>
          <pc:docMk/>
          <pc:sldMk cId="401777741" sldId="480"/>
        </pc:sldMkLst>
        <pc:spChg chg="del">
          <ac:chgData name="Laura Oathout" userId="6ff55ba14486fe89" providerId="LiveId" clId="{4815BA50-3CA3-4A46-9A12-5D30D1B72DCC}" dt="2023-03-18T13:54:53.047" v="889"/>
          <ac:spMkLst>
            <pc:docMk/>
            <pc:sldMk cId="401777741" sldId="480"/>
            <ac:spMk id="2" creationId="{47A05798-C877-E9D1-D61E-275C4DFAA701}"/>
          </ac:spMkLst>
        </pc:spChg>
        <pc:spChg chg="del">
          <ac:chgData name="Laura Oathout" userId="6ff55ba14486fe89" providerId="LiveId" clId="{4815BA50-3CA3-4A46-9A12-5D30D1B72DCC}" dt="2023-03-18T13:54:53.047" v="847"/>
          <ac:spMkLst>
            <pc:docMk/>
            <pc:sldMk cId="401777741" sldId="480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047" v="849"/>
          <ac:spMkLst>
            <pc:docMk/>
            <pc:sldMk cId="401777741" sldId="480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047" v="861"/>
          <ac:spMkLst>
            <pc:docMk/>
            <pc:sldMk cId="401777741" sldId="480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047" v="871"/>
          <ac:spMkLst>
            <pc:docMk/>
            <pc:sldMk cId="401777741" sldId="480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047" v="875"/>
          <ac:spMkLst>
            <pc:docMk/>
            <pc:sldMk cId="401777741" sldId="480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047" v="877"/>
          <ac:spMkLst>
            <pc:docMk/>
            <pc:sldMk cId="401777741" sldId="480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047" v="879"/>
          <ac:spMkLst>
            <pc:docMk/>
            <pc:sldMk cId="401777741" sldId="480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047" v="885"/>
          <ac:spMkLst>
            <pc:docMk/>
            <pc:sldMk cId="401777741" sldId="480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047" v="881"/>
          <ac:spMkLst>
            <pc:docMk/>
            <pc:sldMk cId="401777741" sldId="480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047" v="855"/>
          <ac:spMkLst>
            <pc:docMk/>
            <pc:sldMk cId="401777741" sldId="480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047" v="859"/>
          <ac:spMkLst>
            <pc:docMk/>
            <pc:sldMk cId="401777741" sldId="480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047" v="857"/>
          <ac:spMkLst>
            <pc:docMk/>
            <pc:sldMk cId="401777741" sldId="480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047" v="863"/>
          <ac:spMkLst>
            <pc:docMk/>
            <pc:sldMk cId="401777741" sldId="480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047" v="865"/>
          <ac:spMkLst>
            <pc:docMk/>
            <pc:sldMk cId="401777741" sldId="480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047" v="867"/>
          <ac:spMkLst>
            <pc:docMk/>
            <pc:sldMk cId="401777741" sldId="480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047" v="869"/>
          <ac:spMkLst>
            <pc:docMk/>
            <pc:sldMk cId="401777741" sldId="480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047" v="873"/>
          <ac:spMkLst>
            <pc:docMk/>
            <pc:sldMk cId="401777741" sldId="480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047" v="883"/>
          <ac:spMkLst>
            <pc:docMk/>
            <pc:sldMk cId="401777741" sldId="480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047" v="853"/>
          <ac:picMkLst>
            <pc:docMk/>
            <pc:sldMk cId="401777741" sldId="480"/>
            <ac:picMk id="4" creationId="{603A6E6B-9596-8FA5-4C11-58D35426E2AD}"/>
          </ac:picMkLst>
        </pc:picChg>
        <pc:picChg chg="del">
          <ac:chgData name="Laura Oathout" userId="6ff55ba14486fe89" providerId="LiveId" clId="{4815BA50-3CA3-4A46-9A12-5D30D1B72DCC}" dt="2023-03-18T13:54:53.047" v="851"/>
          <ac:picMkLst>
            <pc:docMk/>
            <pc:sldMk cId="401777741" sldId="480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047" v="887"/>
          <ac:picMkLst>
            <pc:docMk/>
            <pc:sldMk cId="401777741" sldId="480"/>
            <ac:picMk id="6" creationId="{744DF6F1-EB24-54CF-B694-4EE68C6C6DBC}"/>
          </ac:picMkLst>
        </pc:picChg>
      </pc:sldChg>
      <pc:sldChg chg="delSp mod setBg">
        <pc:chgData name="Laura Oathout" userId="6ff55ba14486fe89" providerId="LiveId" clId="{4815BA50-3CA3-4A46-9A12-5D30D1B72DCC}" dt="2023-03-18T13:54:53.078" v="937"/>
        <pc:sldMkLst>
          <pc:docMk/>
          <pc:sldMk cId="490912393" sldId="481"/>
        </pc:sldMkLst>
        <pc:spChg chg="del">
          <ac:chgData name="Laura Oathout" userId="6ff55ba14486fe89" providerId="LiveId" clId="{4815BA50-3CA3-4A46-9A12-5D30D1B72DCC}" dt="2023-03-18T13:54:53.078" v="935"/>
          <ac:spMkLst>
            <pc:docMk/>
            <pc:sldMk cId="490912393" sldId="481"/>
            <ac:spMk id="2" creationId="{281FFEAD-2948-05D2-9BC3-C412A00CFB8F}"/>
          </ac:spMkLst>
        </pc:spChg>
        <pc:spChg chg="del">
          <ac:chgData name="Laura Oathout" userId="6ff55ba14486fe89" providerId="LiveId" clId="{4815BA50-3CA3-4A46-9A12-5D30D1B72DCC}" dt="2023-03-18T13:54:53.062" v="893"/>
          <ac:spMkLst>
            <pc:docMk/>
            <pc:sldMk cId="490912393" sldId="481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062" v="895"/>
          <ac:spMkLst>
            <pc:docMk/>
            <pc:sldMk cId="490912393" sldId="481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073" v="907"/>
          <ac:spMkLst>
            <pc:docMk/>
            <pc:sldMk cId="490912393" sldId="481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073" v="917"/>
          <ac:spMkLst>
            <pc:docMk/>
            <pc:sldMk cId="490912393" sldId="481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073" v="921"/>
          <ac:spMkLst>
            <pc:docMk/>
            <pc:sldMk cId="490912393" sldId="481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073" v="923"/>
          <ac:spMkLst>
            <pc:docMk/>
            <pc:sldMk cId="490912393" sldId="481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073" v="925"/>
          <ac:spMkLst>
            <pc:docMk/>
            <pc:sldMk cId="490912393" sldId="481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078" v="931"/>
          <ac:spMkLst>
            <pc:docMk/>
            <pc:sldMk cId="490912393" sldId="481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078" v="927"/>
          <ac:spMkLst>
            <pc:docMk/>
            <pc:sldMk cId="490912393" sldId="481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073" v="901"/>
          <ac:spMkLst>
            <pc:docMk/>
            <pc:sldMk cId="490912393" sldId="481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073" v="905"/>
          <ac:spMkLst>
            <pc:docMk/>
            <pc:sldMk cId="490912393" sldId="481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073" v="903"/>
          <ac:spMkLst>
            <pc:docMk/>
            <pc:sldMk cId="490912393" sldId="481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073" v="909"/>
          <ac:spMkLst>
            <pc:docMk/>
            <pc:sldMk cId="490912393" sldId="481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073" v="911"/>
          <ac:spMkLst>
            <pc:docMk/>
            <pc:sldMk cId="490912393" sldId="481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073" v="913"/>
          <ac:spMkLst>
            <pc:docMk/>
            <pc:sldMk cId="490912393" sldId="481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073" v="915"/>
          <ac:spMkLst>
            <pc:docMk/>
            <pc:sldMk cId="490912393" sldId="481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073" v="919"/>
          <ac:spMkLst>
            <pc:docMk/>
            <pc:sldMk cId="490912393" sldId="481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078" v="929"/>
          <ac:spMkLst>
            <pc:docMk/>
            <pc:sldMk cId="490912393" sldId="481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073" v="899"/>
          <ac:picMkLst>
            <pc:docMk/>
            <pc:sldMk cId="490912393" sldId="481"/>
            <ac:picMk id="3" creationId="{142E4D9C-414B-CB8E-6861-94F1E2DD750D}"/>
          </ac:picMkLst>
        </pc:picChg>
        <pc:picChg chg="del">
          <ac:chgData name="Laura Oathout" userId="6ff55ba14486fe89" providerId="LiveId" clId="{4815BA50-3CA3-4A46-9A12-5D30D1B72DCC}" dt="2023-03-18T13:54:53.073" v="897"/>
          <ac:picMkLst>
            <pc:docMk/>
            <pc:sldMk cId="490912393" sldId="481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078" v="933"/>
          <ac:picMkLst>
            <pc:docMk/>
            <pc:sldMk cId="490912393" sldId="481"/>
            <ac:picMk id="6" creationId="{F9614120-EA39-EB44-E484-C530D71A6B33}"/>
          </ac:picMkLst>
        </pc:picChg>
      </pc:sldChg>
      <pc:sldChg chg="delSp mod setBg">
        <pc:chgData name="Laura Oathout" userId="6ff55ba14486fe89" providerId="LiveId" clId="{4815BA50-3CA3-4A46-9A12-5D30D1B72DCC}" dt="2023-03-18T13:54:53.109" v="983"/>
        <pc:sldMkLst>
          <pc:docMk/>
          <pc:sldMk cId="1583073940" sldId="482"/>
        </pc:sldMkLst>
        <pc:spChg chg="del">
          <ac:chgData name="Laura Oathout" userId="6ff55ba14486fe89" providerId="LiveId" clId="{4815BA50-3CA3-4A46-9A12-5D30D1B72DCC}" dt="2023-03-18T13:54:53.094" v="981"/>
          <ac:spMkLst>
            <pc:docMk/>
            <pc:sldMk cId="1583073940" sldId="482"/>
            <ac:spMk id="2" creationId="{2EA2A1C0-15F0-457F-08D8-D65815AA0D55}"/>
          </ac:spMkLst>
        </pc:spChg>
        <pc:spChg chg="del">
          <ac:chgData name="Laura Oathout" userId="6ff55ba14486fe89" providerId="LiveId" clId="{4815BA50-3CA3-4A46-9A12-5D30D1B72DCC}" dt="2023-03-18T13:54:53.094" v="939"/>
          <ac:spMkLst>
            <pc:docMk/>
            <pc:sldMk cId="1583073940" sldId="482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094" v="941"/>
          <ac:spMkLst>
            <pc:docMk/>
            <pc:sldMk cId="1583073940" sldId="482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094" v="953"/>
          <ac:spMkLst>
            <pc:docMk/>
            <pc:sldMk cId="1583073940" sldId="482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094" v="963"/>
          <ac:spMkLst>
            <pc:docMk/>
            <pc:sldMk cId="1583073940" sldId="482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094" v="967"/>
          <ac:spMkLst>
            <pc:docMk/>
            <pc:sldMk cId="1583073940" sldId="482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094" v="969"/>
          <ac:spMkLst>
            <pc:docMk/>
            <pc:sldMk cId="1583073940" sldId="482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094" v="971"/>
          <ac:spMkLst>
            <pc:docMk/>
            <pc:sldMk cId="1583073940" sldId="482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094" v="977"/>
          <ac:spMkLst>
            <pc:docMk/>
            <pc:sldMk cId="1583073940" sldId="482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094" v="973"/>
          <ac:spMkLst>
            <pc:docMk/>
            <pc:sldMk cId="1583073940" sldId="482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094" v="947"/>
          <ac:spMkLst>
            <pc:docMk/>
            <pc:sldMk cId="1583073940" sldId="482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094" v="951"/>
          <ac:spMkLst>
            <pc:docMk/>
            <pc:sldMk cId="1583073940" sldId="482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094" v="949"/>
          <ac:spMkLst>
            <pc:docMk/>
            <pc:sldMk cId="1583073940" sldId="482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094" v="955"/>
          <ac:spMkLst>
            <pc:docMk/>
            <pc:sldMk cId="1583073940" sldId="482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094" v="957"/>
          <ac:spMkLst>
            <pc:docMk/>
            <pc:sldMk cId="1583073940" sldId="482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094" v="959"/>
          <ac:spMkLst>
            <pc:docMk/>
            <pc:sldMk cId="1583073940" sldId="482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094" v="961"/>
          <ac:spMkLst>
            <pc:docMk/>
            <pc:sldMk cId="1583073940" sldId="482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094" v="965"/>
          <ac:spMkLst>
            <pc:docMk/>
            <pc:sldMk cId="1583073940" sldId="482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094" v="975"/>
          <ac:spMkLst>
            <pc:docMk/>
            <pc:sldMk cId="1583073940" sldId="482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094" v="945"/>
          <ac:picMkLst>
            <pc:docMk/>
            <pc:sldMk cId="1583073940" sldId="482"/>
            <ac:picMk id="4" creationId="{3F064876-D6CF-D38F-5900-FD528F6FE852}"/>
          </ac:picMkLst>
        </pc:picChg>
        <pc:picChg chg="del">
          <ac:chgData name="Laura Oathout" userId="6ff55ba14486fe89" providerId="LiveId" clId="{4815BA50-3CA3-4A46-9A12-5D30D1B72DCC}" dt="2023-03-18T13:54:53.094" v="943"/>
          <ac:picMkLst>
            <pc:docMk/>
            <pc:sldMk cId="1583073940" sldId="482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094" v="979"/>
          <ac:picMkLst>
            <pc:docMk/>
            <pc:sldMk cId="1583073940" sldId="482"/>
            <ac:picMk id="6" creationId="{163C8871-1238-E383-C47C-668B2BEFEC40}"/>
          </ac:picMkLst>
        </pc:picChg>
      </pc:sldChg>
      <pc:sldChg chg="delSp mod setBg">
        <pc:chgData name="Laura Oathout" userId="6ff55ba14486fe89" providerId="LiveId" clId="{4815BA50-3CA3-4A46-9A12-5D30D1B72DCC}" dt="2023-03-18T13:54:53.125" v="1029"/>
        <pc:sldMkLst>
          <pc:docMk/>
          <pc:sldMk cId="1135524204" sldId="483"/>
        </pc:sldMkLst>
        <pc:spChg chg="del">
          <ac:chgData name="Laura Oathout" userId="6ff55ba14486fe89" providerId="LiveId" clId="{4815BA50-3CA3-4A46-9A12-5D30D1B72DCC}" dt="2023-03-18T13:54:53.109" v="1027"/>
          <ac:spMkLst>
            <pc:docMk/>
            <pc:sldMk cId="1135524204" sldId="483"/>
            <ac:spMk id="2" creationId="{CF2CD90A-6DCA-ED70-20EB-43AC012788E3}"/>
          </ac:spMkLst>
        </pc:spChg>
        <pc:spChg chg="del">
          <ac:chgData name="Laura Oathout" userId="6ff55ba14486fe89" providerId="LiveId" clId="{4815BA50-3CA3-4A46-9A12-5D30D1B72DCC}" dt="2023-03-18T13:54:53.109" v="985"/>
          <ac:spMkLst>
            <pc:docMk/>
            <pc:sldMk cId="1135524204" sldId="483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109" v="987"/>
          <ac:spMkLst>
            <pc:docMk/>
            <pc:sldMk cId="1135524204" sldId="483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109" v="999"/>
          <ac:spMkLst>
            <pc:docMk/>
            <pc:sldMk cId="1135524204" sldId="483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109" v="1009"/>
          <ac:spMkLst>
            <pc:docMk/>
            <pc:sldMk cId="1135524204" sldId="483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109" v="1013"/>
          <ac:spMkLst>
            <pc:docMk/>
            <pc:sldMk cId="1135524204" sldId="483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109" v="1015"/>
          <ac:spMkLst>
            <pc:docMk/>
            <pc:sldMk cId="1135524204" sldId="483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109" v="1017"/>
          <ac:spMkLst>
            <pc:docMk/>
            <pc:sldMk cId="1135524204" sldId="483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109" v="1023"/>
          <ac:spMkLst>
            <pc:docMk/>
            <pc:sldMk cId="1135524204" sldId="483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109" v="1019"/>
          <ac:spMkLst>
            <pc:docMk/>
            <pc:sldMk cId="1135524204" sldId="483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109" v="993"/>
          <ac:spMkLst>
            <pc:docMk/>
            <pc:sldMk cId="1135524204" sldId="483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109" v="997"/>
          <ac:spMkLst>
            <pc:docMk/>
            <pc:sldMk cId="1135524204" sldId="483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109" v="995"/>
          <ac:spMkLst>
            <pc:docMk/>
            <pc:sldMk cId="1135524204" sldId="483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109" v="1001"/>
          <ac:spMkLst>
            <pc:docMk/>
            <pc:sldMk cId="1135524204" sldId="483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109" v="1003"/>
          <ac:spMkLst>
            <pc:docMk/>
            <pc:sldMk cId="1135524204" sldId="483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109" v="1005"/>
          <ac:spMkLst>
            <pc:docMk/>
            <pc:sldMk cId="1135524204" sldId="483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109" v="1007"/>
          <ac:spMkLst>
            <pc:docMk/>
            <pc:sldMk cId="1135524204" sldId="483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109" v="1011"/>
          <ac:spMkLst>
            <pc:docMk/>
            <pc:sldMk cId="1135524204" sldId="483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109" v="1021"/>
          <ac:spMkLst>
            <pc:docMk/>
            <pc:sldMk cId="1135524204" sldId="483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109" v="991"/>
          <ac:picMkLst>
            <pc:docMk/>
            <pc:sldMk cId="1135524204" sldId="483"/>
            <ac:picMk id="3" creationId="{45710D86-FDC0-255E-5966-BD8C474CD086}"/>
          </ac:picMkLst>
        </pc:picChg>
        <pc:picChg chg="del">
          <ac:chgData name="Laura Oathout" userId="6ff55ba14486fe89" providerId="LiveId" clId="{4815BA50-3CA3-4A46-9A12-5D30D1B72DCC}" dt="2023-03-18T13:54:53.109" v="989"/>
          <ac:picMkLst>
            <pc:docMk/>
            <pc:sldMk cId="1135524204" sldId="483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109" v="1025"/>
          <ac:picMkLst>
            <pc:docMk/>
            <pc:sldMk cId="1135524204" sldId="483"/>
            <ac:picMk id="6" creationId="{0B3756A5-AAF0-8B19-BEA0-12CC8B66F5AE}"/>
          </ac:picMkLst>
        </pc:picChg>
      </pc:sldChg>
      <pc:sldChg chg="delSp mod setBg">
        <pc:chgData name="Laura Oathout" userId="6ff55ba14486fe89" providerId="LiveId" clId="{4815BA50-3CA3-4A46-9A12-5D30D1B72DCC}" dt="2023-03-18T13:54:53.156" v="1075"/>
        <pc:sldMkLst>
          <pc:docMk/>
          <pc:sldMk cId="265355788" sldId="484"/>
        </pc:sldMkLst>
        <pc:spChg chg="del">
          <ac:chgData name="Laura Oathout" userId="6ff55ba14486fe89" providerId="LiveId" clId="{4815BA50-3CA3-4A46-9A12-5D30D1B72DCC}" dt="2023-03-18T13:54:53.141" v="1073"/>
          <ac:spMkLst>
            <pc:docMk/>
            <pc:sldMk cId="265355788" sldId="484"/>
            <ac:spMk id="2" creationId="{2AFD6B31-8E7B-2BB7-2A9D-A3C177B86058}"/>
          </ac:spMkLst>
        </pc:spChg>
        <pc:spChg chg="del">
          <ac:chgData name="Laura Oathout" userId="6ff55ba14486fe89" providerId="LiveId" clId="{4815BA50-3CA3-4A46-9A12-5D30D1B72DCC}" dt="2023-03-18T13:54:53.125" v="1031"/>
          <ac:spMkLst>
            <pc:docMk/>
            <pc:sldMk cId="265355788" sldId="484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125" v="1033"/>
          <ac:spMkLst>
            <pc:docMk/>
            <pc:sldMk cId="265355788" sldId="484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141" v="1045"/>
          <ac:spMkLst>
            <pc:docMk/>
            <pc:sldMk cId="265355788" sldId="484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141" v="1055"/>
          <ac:spMkLst>
            <pc:docMk/>
            <pc:sldMk cId="265355788" sldId="484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141" v="1059"/>
          <ac:spMkLst>
            <pc:docMk/>
            <pc:sldMk cId="265355788" sldId="484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141" v="1061"/>
          <ac:spMkLst>
            <pc:docMk/>
            <pc:sldMk cId="265355788" sldId="484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141" v="1063"/>
          <ac:spMkLst>
            <pc:docMk/>
            <pc:sldMk cId="265355788" sldId="484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141" v="1069"/>
          <ac:spMkLst>
            <pc:docMk/>
            <pc:sldMk cId="265355788" sldId="484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141" v="1065"/>
          <ac:spMkLst>
            <pc:docMk/>
            <pc:sldMk cId="265355788" sldId="484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125" v="1039"/>
          <ac:spMkLst>
            <pc:docMk/>
            <pc:sldMk cId="265355788" sldId="484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141" v="1043"/>
          <ac:spMkLst>
            <pc:docMk/>
            <pc:sldMk cId="265355788" sldId="484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141" v="1041"/>
          <ac:spMkLst>
            <pc:docMk/>
            <pc:sldMk cId="265355788" sldId="484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141" v="1047"/>
          <ac:spMkLst>
            <pc:docMk/>
            <pc:sldMk cId="265355788" sldId="484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141" v="1049"/>
          <ac:spMkLst>
            <pc:docMk/>
            <pc:sldMk cId="265355788" sldId="484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141" v="1051"/>
          <ac:spMkLst>
            <pc:docMk/>
            <pc:sldMk cId="265355788" sldId="484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141" v="1053"/>
          <ac:spMkLst>
            <pc:docMk/>
            <pc:sldMk cId="265355788" sldId="484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141" v="1057"/>
          <ac:spMkLst>
            <pc:docMk/>
            <pc:sldMk cId="265355788" sldId="484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141" v="1067"/>
          <ac:spMkLst>
            <pc:docMk/>
            <pc:sldMk cId="265355788" sldId="484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125" v="1037"/>
          <ac:picMkLst>
            <pc:docMk/>
            <pc:sldMk cId="265355788" sldId="484"/>
            <ac:picMk id="4" creationId="{A5421042-CC13-8533-8B59-64EB83987F75}"/>
          </ac:picMkLst>
        </pc:picChg>
        <pc:picChg chg="del">
          <ac:chgData name="Laura Oathout" userId="6ff55ba14486fe89" providerId="LiveId" clId="{4815BA50-3CA3-4A46-9A12-5D30D1B72DCC}" dt="2023-03-18T13:54:53.125" v="1035"/>
          <ac:picMkLst>
            <pc:docMk/>
            <pc:sldMk cId="265355788" sldId="484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141" v="1071"/>
          <ac:picMkLst>
            <pc:docMk/>
            <pc:sldMk cId="265355788" sldId="484"/>
            <ac:picMk id="6" creationId="{FD6C1FD3-9415-9A8D-9EA3-A20F747E7C1E}"/>
          </ac:picMkLst>
        </pc:picChg>
      </pc:sldChg>
      <pc:sldChg chg="delSp mod setBg">
        <pc:chgData name="Laura Oathout" userId="6ff55ba14486fe89" providerId="LiveId" clId="{4815BA50-3CA3-4A46-9A12-5D30D1B72DCC}" dt="2023-03-18T13:54:53.188" v="1121"/>
        <pc:sldMkLst>
          <pc:docMk/>
          <pc:sldMk cId="2557029977" sldId="485"/>
        </pc:sldMkLst>
        <pc:spChg chg="del">
          <ac:chgData name="Laura Oathout" userId="6ff55ba14486fe89" providerId="LiveId" clId="{4815BA50-3CA3-4A46-9A12-5D30D1B72DCC}" dt="2023-03-18T13:54:53.172" v="1119"/>
          <ac:spMkLst>
            <pc:docMk/>
            <pc:sldMk cId="2557029977" sldId="485"/>
            <ac:spMk id="2" creationId="{254FB149-A5A8-BF8E-93EF-00B2E7F0B34A}"/>
          </ac:spMkLst>
        </pc:spChg>
        <pc:spChg chg="del">
          <ac:chgData name="Laura Oathout" userId="6ff55ba14486fe89" providerId="LiveId" clId="{4815BA50-3CA3-4A46-9A12-5D30D1B72DCC}" dt="2023-03-18T13:54:53.156" v="1077"/>
          <ac:spMkLst>
            <pc:docMk/>
            <pc:sldMk cId="2557029977" sldId="485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156" v="1079"/>
          <ac:spMkLst>
            <pc:docMk/>
            <pc:sldMk cId="2557029977" sldId="485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156" v="1091"/>
          <ac:spMkLst>
            <pc:docMk/>
            <pc:sldMk cId="2557029977" sldId="485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156" v="1101"/>
          <ac:spMkLst>
            <pc:docMk/>
            <pc:sldMk cId="2557029977" sldId="485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156" v="1105"/>
          <ac:spMkLst>
            <pc:docMk/>
            <pc:sldMk cId="2557029977" sldId="485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156" v="1107"/>
          <ac:spMkLst>
            <pc:docMk/>
            <pc:sldMk cId="2557029977" sldId="485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156" v="1109"/>
          <ac:spMkLst>
            <pc:docMk/>
            <pc:sldMk cId="2557029977" sldId="485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172" v="1115"/>
          <ac:spMkLst>
            <pc:docMk/>
            <pc:sldMk cId="2557029977" sldId="485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172" v="1111"/>
          <ac:spMkLst>
            <pc:docMk/>
            <pc:sldMk cId="2557029977" sldId="485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156" v="1085"/>
          <ac:spMkLst>
            <pc:docMk/>
            <pc:sldMk cId="2557029977" sldId="485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156" v="1089"/>
          <ac:spMkLst>
            <pc:docMk/>
            <pc:sldMk cId="2557029977" sldId="485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156" v="1087"/>
          <ac:spMkLst>
            <pc:docMk/>
            <pc:sldMk cId="2557029977" sldId="485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156" v="1093"/>
          <ac:spMkLst>
            <pc:docMk/>
            <pc:sldMk cId="2557029977" sldId="485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156" v="1095"/>
          <ac:spMkLst>
            <pc:docMk/>
            <pc:sldMk cId="2557029977" sldId="485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156" v="1097"/>
          <ac:spMkLst>
            <pc:docMk/>
            <pc:sldMk cId="2557029977" sldId="485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156" v="1099"/>
          <ac:spMkLst>
            <pc:docMk/>
            <pc:sldMk cId="2557029977" sldId="485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156" v="1103"/>
          <ac:spMkLst>
            <pc:docMk/>
            <pc:sldMk cId="2557029977" sldId="485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172" v="1113"/>
          <ac:spMkLst>
            <pc:docMk/>
            <pc:sldMk cId="2557029977" sldId="485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156" v="1083"/>
          <ac:picMkLst>
            <pc:docMk/>
            <pc:sldMk cId="2557029977" sldId="485"/>
            <ac:picMk id="3" creationId="{BA31CEC8-4549-9420-99C2-DD7B5AE82D77}"/>
          </ac:picMkLst>
        </pc:picChg>
        <pc:picChg chg="del">
          <ac:chgData name="Laura Oathout" userId="6ff55ba14486fe89" providerId="LiveId" clId="{4815BA50-3CA3-4A46-9A12-5D30D1B72DCC}" dt="2023-03-18T13:54:53.156" v="1081"/>
          <ac:picMkLst>
            <pc:docMk/>
            <pc:sldMk cId="2557029977" sldId="485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172" v="1117"/>
          <ac:picMkLst>
            <pc:docMk/>
            <pc:sldMk cId="2557029977" sldId="485"/>
            <ac:picMk id="6" creationId="{C5315864-2A0B-37FC-7D3F-3AF683741A00}"/>
          </ac:picMkLst>
        </pc:picChg>
      </pc:sldChg>
      <pc:sldChg chg="delSp mod setBg">
        <pc:chgData name="Laura Oathout" userId="6ff55ba14486fe89" providerId="LiveId" clId="{4815BA50-3CA3-4A46-9A12-5D30D1B72DCC}" dt="2023-03-18T13:54:53.219" v="1167"/>
        <pc:sldMkLst>
          <pc:docMk/>
          <pc:sldMk cId="919286278" sldId="486"/>
        </pc:sldMkLst>
        <pc:spChg chg="del">
          <ac:chgData name="Laura Oathout" userId="6ff55ba14486fe89" providerId="LiveId" clId="{4815BA50-3CA3-4A46-9A12-5D30D1B72DCC}" dt="2023-03-18T13:54:53.204" v="1165"/>
          <ac:spMkLst>
            <pc:docMk/>
            <pc:sldMk cId="919286278" sldId="486"/>
            <ac:spMk id="2" creationId="{C9A9D8A0-F1D2-A306-FADC-2728E3AD5D1F}"/>
          </ac:spMkLst>
        </pc:spChg>
        <pc:spChg chg="del">
          <ac:chgData name="Laura Oathout" userId="6ff55ba14486fe89" providerId="LiveId" clId="{4815BA50-3CA3-4A46-9A12-5D30D1B72DCC}" dt="2023-03-18T13:54:53.188" v="1123"/>
          <ac:spMkLst>
            <pc:docMk/>
            <pc:sldMk cId="919286278" sldId="486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188" v="1125"/>
          <ac:spMkLst>
            <pc:docMk/>
            <pc:sldMk cId="919286278" sldId="486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188" v="1137"/>
          <ac:spMkLst>
            <pc:docMk/>
            <pc:sldMk cId="919286278" sldId="486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204" v="1147"/>
          <ac:spMkLst>
            <pc:docMk/>
            <pc:sldMk cId="919286278" sldId="486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204" v="1151"/>
          <ac:spMkLst>
            <pc:docMk/>
            <pc:sldMk cId="919286278" sldId="486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204" v="1153"/>
          <ac:spMkLst>
            <pc:docMk/>
            <pc:sldMk cId="919286278" sldId="486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204" v="1155"/>
          <ac:spMkLst>
            <pc:docMk/>
            <pc:sldMk cId="919286278" sldId="486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204" v="1161"/>
          <ac:spMkLst>
            <pc:docMk/>
            <pc:sldMk cId="919286278" sldId="486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204" v="1157"/>
          <ac:spMkLst>
            <pc:docMk/>
            <pc:sldMk cId="919286278" sldId="486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188" v="1131"/>
          <ac:spMkLst>
            <pc:docMk/>
            <pc:sldMk cId="919286278" sldId="486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188" v="1135"/>
          <ac:spMkLst>
            <pc:docMk/>
            <pc:sldMk cId="919286278" sldId="486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188" v="1133"/>
          <ac:spMkLst>
            <pc:docMk/>
            <pc:sldMk cId="919286278" sldId="486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188" v="1139"/>
          <ac:spMkLst>
            <pc:docMk/>
            <pc:sldMk cId="919286278" sldId="486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188" v="1141"/>
          <ac:spMkLst>
            <pc:docMk/>
            <pc:sldMk cId="919286278" sldId="486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188" v="1143"/>
          <ac:spMkLst>
            <pc:docMk/>
            <pc:sldMk cId="919286278" sldId="486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204" v="1145"/>
          <ac:spMkLst>
            <pc:docMk/>
            <pc:sldMk cId="919286278" sldId="486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204" v="1149"/>
          <ac:spMkLst>
            <pc:docMk/>
            <pc:sldMk cId="919286278" sldId="486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204" v="1159"/>
          <ac:spMkLst>
            <pc:docMk/>
            <pc:sldMk cId="919286278" sldId="486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188" v="1129"/>
          <ac:picMkLst>
            <pc:docMk/>
            <pc:sldMk cId="919286278" sldId="486"/>
            <ac:picMk id="4" creationId="{507A9AA1-3DF9-D12D-A9D1-261F7A77D528}"/>
          </ac:picMkLst>
        </pc:picChg>
        <pc:picChg chg="del">
          <ac:chgData name="Laura Oathout" userId="6ff55ba14486fe89" providerId="LiveId" clId="{4815BA50-3CA3-4A46-9A12-5D30D1B72DCC}" dt="2023-03-18T13:54:53.188" v="1127"/>
          <ac:picMkLst>
            <pc:docMk/>
            <pc:sldMk cId="919286278" sldId="486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204" v="1163"/>
          <ac:picMkLst>
            <pc:docMk/>
            <pc:sldMk cId="919286278" sldId="486"/>
            <ac:picMk id="6" creationId="{8DE60F57-F764-A811-2FAC-BD8D678A590E}"/>
          </ac:picMkLst>
        </pc:picChg>
      </pc:sldChg>
      <pc:sldChg chg="delSp mod setBg">
        <pc:chgData name="Laura Oathout" userId="6ff55ba14486fe89" providerId="LiveId" clId="{4815BA50-3CA3-4A46-9A12-5D30D1B72DCC}" dt="2023-03-18T13:54:53.250" v="1213"/>
        <pc:sldMkLst>
          <pc:docMk/>
          <pc:sldMk cId="865564353" sldId="487"/>
        </pc:sldMkLst>
        <pc:spChg chg="del">
          <ac:chgData name="Laura Oathout" userId="6ff55ba14486fe89" providerId="LiveId" clId="{4815BA50-3CA3-4A46-9A12-5D30D1B72DCC}" dt="2023-03-18T13:54:53.235" v="1211"/>
          <ac:spMkLst>
            <pc:docMk/>
            <pc:sldMk cId="865564353" sldId="487"/>
            <ac:spMk id="2" creationId="{FF7F52ED-A00A-E54C-9A35-94B9BE7040D8}"/>
          </ac:spMkLst>
        </pc:spChg>
        <pc:spChg chg="del">
          <ac:chgData name="Laura Oathout" userId="6ff55ba14486fe89" providerId="LiveId" clId="{4815BA50-3CA3-4A46-9A12-5D30D1B72DCC}" dt="2023-03-18T13:54:53.219" v="1169"/>
          <ac:spMkLst>
            <pc:docMk/>
            <pc:sldMk cId="865564353" sldId="487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219" v="1171"/>
          <ac:spMkLst>
            <pc:docMk/>
            <pc:sldMk cId="865564353" sldId="487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235" v="1183"/>
          <ac:spMkLst>
            <pc:docMk/>
            <pc:sldMk cId="865564353" sldId="487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235" v="1193"/>
          <ac:spMkLst>
            <pc:docMk/>
            <pc:sldMk cId="865564353" sldId="487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235" v="1197"/>
          <ac:spMkLst>
            <pc:docMk/>
            <pc:sldMk cId="865564353" sldId="487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235" v="1199"/>
          <ac:spMkLst>
            <pc:docMk/>
            <pc:sldMk cId="865564353" sldId="487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235" v="1201"/>
          <ac:spMkLst>
            <pc:docMk/>
            <pc:sldMk cId="865564353" sldId="487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235" v="1207"/>
          <ac:spMkLst>
            <pc:docMk/>
            <pc:sldMk cId="865564353" sldId="487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235" v="1203"/>
          <ac:spMkLst>
            <pc:docMk/>
            <pc:sldMk cId="865564353" sldId="487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219" v="1177"/>
          <ac:spMkLst>
            <pc:docMk/>
            <pc:sldMk cId="865564353" sldId="487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235" v="1181"/>
          <ac:spMkLst>
            <pc:docMk/>
            <pc:sldMk cId="865564353" sldId="487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235" v="1179"/>
          <ac:spMkLst>
            <pc:docMk/>
            <pc:sldMk cId="865564353" sldId="487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235" v="1185"/>
          <ac:spMkLst>
            <pc:docMk/>
            <pc:sldMk cId="865564353" sldId="487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235" v="1187"/>
          <ac:spMkLst>
            <pc:docMk/>
            <pc:sldMk cId="865564353" sldId="487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235" v="1189"/>
          <ac:spMkLst>
            <pc:docMk/>
            <pc:sldMk cId="865564353" sldId="487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235" v="1191"/>
          <ac:spMkLst>
            <pc:docMk/>
            <pc:sldMk cId="865564353" sldId="487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235" v="1195"/>
          <ac:spMkLst>
            <pc:docMk/>
            <pc:sldMk cId="865564353" sldId="487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235" v="1205"/>
          <ac:spMkLst>
            <pc:docMk/>
            <pc:sldMk cId="865564353" sldId="487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219" v="1175"/>
          <ac:picMkLst>
            <pc:docMk/>
            <pc:sldMk cId="865564353" sldId="487"/>
            <ac:picMk id="3" creationId="{FA553996-52FC-1A5A-8F1D-5ADB98B81CAB}"/>
          </ac:picMkLst>
        </pc:picChg>
        <pc:picChg chg="del">
          <ac:chgData name="Laura Oathout" userId="6ff55ba14486fe89" providerId="LiveId" clId="{4815BA50-3CA3-4A46-9A12-5D30D1B72DCC}" dt="2023-03-18T13:54:53.219" v="1173"/>
          <ac:picMkLst>
            <pc:docMk/>
            <pc:sldMk cId="865564353" sldId="487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235" v="1209"/>
          <ac:picMkLst>
            <pc:docMk/>
            <pc:sldMk cId="865564353" sldId="487"/>
            <ac:picMk id="6" creationId="{840CD12C-7603-23F0-A809-D7B51E775E6B}"/>
          </ac:picMkLst>
        </pc:picChg>
      </pc:sldChg>
      <pc:sldChg chg="delSp mod setBg">
        <pc:chgData name="Laura Oathout" userId="6ff55ba14486fe89" providerId="LiveId" clId="{4815BA50-3CA3-4A46-9A12-5D30D1B72DCC}" dt="2023-03-18T13:54:53.282" v="1259"/>
        <pc:sldMkLst>
          <pc:docMk/>
          <pc:sldMk cId="2302685072" sldId="488"/>
        </pc:sldMkLst>
        <pc:spChg chg="del">
          <ac:chgData name="Laura Oathout" userId="6ff55ba14486fe89" providerId="LiveId" clId="{4815BA50-3CA3-4A46-9A12-5D30D1B72DCC}" dt="2023-03-18T13:54:53.266" v="1257"/>
          <ac:spMkLst>
            <pc:docMk/>
            <pc:sldMk cId="2302685072" sldId="488"/>
            <ac:spMk id="2" creationId="{5C06D378-7340-4C5F-C35B-51F93296F708}"/>
          </ac:spMkLst>
        </pc:spChg>
        <pc:spChg chg="del">
          <ac:chgData name="Laura Oathout" userId="6ff55ba14486fe89" providerId="LiveId" clId="{4815BA50-3CA3-4A46-9A12-5D30D1B72DCC}" dt="2023-03-18T13:54:53.250" v="1215"/>
          <ac:spMkLst>
            <pc:docMk/>
            <pc:sldMk cId="2302685072" sldId="488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250" v="1217"/>
          <ac:spMkLst>
            <pc:docMk/>
            <pc:sldMk cId="2302685072" sldId="488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250" v="1229"/>
          <ac:spMkLst>
            <pc:docMk/>
            <pc:sldMk cId="2302685072" sldId="488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266" v="1239"/>
          <ac:spMkLst>
            <pc:docMk/>
            <pc:sldMk cId="2302685072" sldId="488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266" v="1243"/>
          <ac:spMkLst>
            <pc:docMk/>
            <pc:sldMk cId="2302685072" sldId="488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266" v="1245"/>
          <ac:spMkLst>
            <pc:docMk/>
            <pc:sldMk cId="2302685072" sldId="488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266" v="1247"/>
          <ac:spMkLst>
            <pc:docMk/>
            <pc:sldMk cId="2302685072" sldId="488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266" v="1253"/>
          <ac:spMkLst>
            <pc:docMk/>
            <pc:sldMk cId="2302685072" sldId="488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266" v="1249"/>
          <ac:spMkLst>
            <pc:docMk/>
            <pc:sldMk cId="2302685072" sldId="488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250" v="1223"/>
          <ac:spMkLst>
            <pc:docMk/>
            <pc:sldMk cId="2302685072" sldId="488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250" v="1227"/>
          <ac:spMkLst>
            <pc:docMk/>
            <pc:sldMk cId="2302685072" sldId="488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250" v="1225"/>
          <ac:spMkLst>
            <pc:docMk/>
            <pc:sldMk cId="2302685072" sldId="488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250" v="1231"/>
          <ac:spMkLst>
            <pc:docMk/>
            <pc:sldMk cId="2302685072" sldId="488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250" v="1233"/>
          <ac:spMkLst>
            <pc:docMk/>
            <pc:sldMk cId="2302685072" sldId="488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266" v="1235"/>
          <ac:spMkLst>
            <pc:docMk/>
            <pc:sldMk cId="2302685072" sldId="488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266" v="1237"/>
          <ac:spMkLst>
            <pc:docMk/>
            <pc:sldMk cId="2302685072" sldId="488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266" v="1241"/>
          <ac:spMkLst>
            <pc:docMk/>
            <pc:sldMk cId="2302685072" sldId="488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266" v="1251"/>
          <ac:spMkLst>
            <pc:docMk/>
            <pc:sldMk cId="2302685072" sldId="488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250" v="1221"/>
          <ac:picMkLst>
            <pc:docMk/>
            <pc:sldMk cId="2302685072" sldId="488"/>
            <ac:picMk id="4" creationId="{B62B3A9A-C741-6FB1-E845-D7D0AEE08F86}"/>
          </ac:picMkLst>
        </pc:picChg>
        <pc:picChg chg="del">
          <ac:chgData name="Laura Oathout" userId="6ff55ba14486fe89" providerId="LiveId" clId="{4815BA50-3CA3-4A46-9A12-5D30D1B72DCC}" dt="2023-03-18T13:54:53.250" v="1219"/>
          <ac:picMkLst>
            <pc:docMk/>
            <pc:sldMk cId="2302685072" sldId="488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266" v="1255"/>
          <ac:picMkLst>
            <pc:docMk/>
            <pc:sldMk cId="2302685072" sldId="488"/>
            <ac:picMk id="6" creationId="{D13E505E-38A3-00F1-17D1-662954D36DC8}"/>
          </ac:picMkLst>
        </pc:picChg>
      </pc:sldChg>
      <pc:sldChg chg="delSp mod setBg">
        <pc:chgData name="Laura Oathout" userId="6ff55ba14486fe89" providerId="LiveId" clId="{4815BA50-3CA3-4A46-9A12-5D30D1B72DCC}" dt="2023-03-18T13:54:53.298" v="1305"/>
        <pc:sldMkLst>
          <pc:docMk/>
          <pc:sldMk cId="1829338323" sldId="489"/>
        </pc:sldMkLst>
        <pc:spChg chg="del">
          <ac:chgData name="Laura Oathout" userId="6ff55ba14486fe89" providerId="LiveId" clId="{4815BA50-3CA3-4A46-9A12-5D30D1B72DCC}" dt="2023-03-18T13:54:53.282" v="1303"/>
          <ac:spMkLst>
            <pc:docMk/>
            <pc:sldMk cId="1829338323" sldId="489"/>
            <ac:spMk id="2" creationId="{81CC9310-44DC-790C-6CD9-4F7D882A2624}"/>
          </ac:spMkLst>
        </pc:spChg>
        <pc:spChg chg="del">
          <ac:chgData name="Laura Oathout" userId="6ff55ba14486fe89" providerId="LiveId" clId="{4815BA50-3CA3-4A46-9A12-5D30D1B72DCC}" dt="2023-03-18T13:54:53.282" v="1261"/>
          <ac:spMkLst>
            <pc:docMk/>
            <pc:sldMk cId="1829338323" sldId="489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282" v="1263"/>
          <ac:spMkLst>
            <pc:docMk/>
            <pc:sldMk cId="1829338323" sldId="489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282" v="1275"/>
          <ac:spMkLst>
            <pc:docMk/>
            <pc:sldMk cId="1829338323" sldId="489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282" v="1285"/>
          <ac:spMkLst>
            <pc:docMk/>
            <pc:sldMk cId="1829338323" sldId="489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282" v="1289"/>
          <ac:spMkLst>
            <pc:docMk/>
            <pc:sldMk cId="1829338323" sldId="489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282" v="1291"/>
          <ac:spMkLst>
            <pc:docMk/>
            <pc:sldMk cId="1829338323" sldId="489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282" v="1293"/>
          <ac:spMkLst>
            <pc:docMk/>
            <pc:sldMk cId="1829338323" sldId="489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282" v="1299"/>
          <ac:spMkLst>
            <pc:docMk/>
            <pc:sldMk cId="1829338323" sldId="489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282" v="1295"/>
          <ac:spMkLst>
            <pc:docMk/>
            <pc:sldMk cId="1829338323" sldId="489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282" v="1269"/>
          <ac:spMkLst>
            <pc:docMk/>
            <pc:sldMk cId="1829338323" sldId="489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282" v="1273"/>
          <ac:spMkLst>
            <pc:docMk/>
            <pc:sldMk cId="1829338323" sldId="489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282" v="1271"/>
          <ac:spMkLst>
            <pc:docMk/>
            <pc:sldMk cId="1829338323" sldId="489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282" v="1277"/>
          <ac:spMkLst>
            <pc:docMk/>
            <pc:sldMk cId="1829338323" sldId="489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282" v="1279"/>
          <ac:spMkLst>
            <pc:docMk/>
            <pc:sldMk cId="1829338323" sldId="489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282" v="1281"/>
          <ac:spMkLst>
            <pc:docMk/>
            <pc:sldMk cId="1829338323" sldId="489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282" v="1283"/>
          <ac:spMkLst>
            <pc:docMk/>
            <pc:sldMk cId="1829338323" sldId="489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282" v="1287"/>
          <ac:spMkLst>
            <pc:docMk/>
            <pc:sldMk cId="1829338323" sldId="489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282" v="1297"/>
          <ac:spMkLst>
            <pc:docMk/>
            <pc:sldMk cId="1829338323" sldId="489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282" v="1267"/>
          <ac:picMkLst>
            <pc:docMk/>
            <pc:sldMk cId="1829338323" sldId="489"/>
            <ac:picMk id="3" creationId="{761235D6-1B92-FB01-E7FB-2E134FAED739}"/>
          </ac:picMkLst>
        </pc:picChg>
        <pc:picChg chg="del">
          <ac:chgData name="Laura Oathout" userId="6ff55ba14486fe89" providerId="LiveId" clId="{4815BA50-3CA3-4A46-9A12-5D30D1B72DCC}" dt="2023-03-18T13:54:53.282" v="1265"/>
          <ac:picMkLst>
            <pc:docMk/>
            <pc:sldMk cId="1829338323" sldId="489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282" v="1301"/>
          <ac:picMkLst>
            <pc:docMk/>
            <pc:sldMk cId="1829338323" sldId="489"/>
            <ac:picMk id="6" creationId="{775F599B-9643-A29C-31A2-AE48471AC79E}"/>
          </ac:picMkLst>
        </pc:picChg>
      </pc:sldChg>
      <pc:sldChg chg="delSp mod setBg">
        <pc:chgData name="Laura Oathout" userId="6ff55ba14486fe89" providerId="LiveId" clId="{4815BA50-3CA3-4A46-9A12-5D30D1B72DCC}" dt="2023-03-18T13:54:53.329" v="1351"/>
        <pc:sldMkLst>
          <pc:docMk/>
          <pc:sldMk cId="921447930" sldId="490"/>
        </pc:sldMkLst>
        <pc:spChg chg="del">
          <ac:chgData name="Laura Oathout" userId="6ff55ba14486fe89" providerId="LiveId" clId="{4815BA50-3CA3-4A46-9A12-5D30D1B72DCC}" dt="2023-03-18T13:54:53.313" v="1349"/>
          <ac:spMkLst>
            <pc:docMk/>
            <pc:sldMk cId="921447930" sldId="490"/>
            <ac:spMk id="2" creationId="{EDAEEEC8-8025-6748-1FC6-5917E116AB86}"/>
          </ac:spMkLst>
        </pc:spChg>
        <pc:spChg chg="del">
          <ac:chgData name="Laura Oathout" userId="6ff55ba14486fe89" providerId="LiveId" clId="{4815BA50-3CA3-4A46-9A12-5D30D1B72DCC}" dt="2023-03-18T13:54:53.298" v="1307"/>
          <ac:spMkLst>
            <pc:docMk/>
            <pc:sldMk cId="921447930" sldId="490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298" v="1309"/>
          <ac:spMkLst>
            <pc:docMk/>
            <pc:sldMk cId="921447930" sldId="490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298" v="1321"/>
          <ac:spMkLst>
            <pc:docMk/>
            <pc:sldMk cId="921447930" sldId="490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313" v="1331"/>
          <ac:spMkLst>
            <pc:docMk/>
            <pc:sldMk cId="921447930" sldId="490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313" v="1335"/>
          <ac:spMkLst>
            <pc:docMk/>
            <pc:sldMk cId="921447930" sldId="490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313" v="1337"/>
          <ac:spMkLst>
            <pc:docMk/>
            <pc:sldMk cId="921447930" sldId="490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313" v="1339"/>
          <ac:spMkLst>
            <pc:docMk/>
            <pc:sldMk cId="921447930" sldId="490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313" v="1345"/>
          <ac:spMkLst>
            <pc:docMk/>
            <pc:sldMk cId="921447930" sldId="490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313" v="1341"/>
          <ac:spMkLst>
            <pc:docMk/>
            <pc:sldMk cId="921447930" sldId="490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298" v="1315"/>
          <ac:spMkLst>
            <pc:docMk/>
            <pc:sldMk cId="921447930" sldId="490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298" v="1319"/>
          <ac:spMkLst>
            <pc:docMk/>
            <pc:sldMk cId="921447930" sldId="490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298" v="1317"/>
          <ac:spMkLst>
            <pc:docMk/>
            <pc:sldMk cId="921447930" sldId="490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298" v="1323"/>
          <ac:spMkLst>
            <pc:docMk/>
            <pc:sldMk cId="921447930" sldId="490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298" v="1325"/>
          <ac:spMkLst>
            <pc:docMk/>
            <pc:sldMk cId="921447930" sldId="490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298" v="1327"/>
          <ac:spMkLst>
            <pc:docMk/>
            <pc:sldMk cId="921447930" sldId="490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313" v="1329"/>
          <ac:spMkLst>
            <pc:docMk/>
            <pc:sldMk cId="921447930" sldId="490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313" v="1333"/>
          <ac:spMkLst>
            <pc:docMk/>
            <pc:sldMk cId="921447930" sldId="490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313" v="1343"/>
          <ac:spMkLst>
            <pc:docMk/>
            <pc:sldMk cId="921447930" sldId="490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298" v="1313"/>
          <ac:picMkLst>
            <pc:docMk/>
            <pc:sldMk cId="921447930" sldId="490"/>
            <ac:picMk id="4" creationId="{0BA0CB4A-83AD-CFC6-EEF8-D75023DEC902}"/>
          </ac:picMkLst>
        </pc:picChg>
        <pc:picChg chg="del">
          <ac:chgData name="Laura Oathout" userId="6ff55ba14486fe89" providerId="LiveId" clId="{4815BA50-3CA3-4A46-9A12-5D30D1B72DCC}" dt="2023-03-18T13:54:53.298" v="1311"/>
          <ac:picMkLst>
            <pc:docMk/>
            <pc:sldMk cId="921447930" sldId="490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313" v="1347"/>
          <ac:picMkLst>
            <pc:docMk/>
            <pc:sldMk cId="921447930" sldId="490"/>
            <ac:picMk id="6" creationId="{97477315-2984-1049-3C2B-F252DAF8EB71}"/>
          </ac:picMkLst>
        </pc:picChg>
      </pc:sldChg>
      <pc:sldChg chg="delSp mod setBg">
        <pc:chgData name="Laura Oathout" userId="6ff55ba14486fe89" providerId="LiveId" clId="{4815BA50-3CA3-4A46-9A12-5D30D1B72DCC}" dt="2023-03-18T13:54:53.345" v="1397"/>
        <pc:sldMkLst>
          <pc:docMk/>
          <pc:sldMk cId="3767155355" sldId="491"/>
        </pc:sldMkLst>
        <pc:spChg chg="del">
          <ac:chgData name="Laura Oathout" userId="6ff55ba14486fe89" providerId="LiveId" clId="{4815BA50-3CA3-4A46-9A12-5D30D1B72DCC}" dt="2023-03-18T13:54:53.329" v="1395"/>
          <ac:spMkLst>
            <pc:docMk/>
            <pc:sldMk cId="3767155355" sldId="491"/>
            <ac:spMk id="2" creationId="{7404205B-2860-188E-B54B-ECA3E395413F}"/>
          </ac:spMkLst>
        </pc:spChg>
        <pc:spChg chg="del">
          <ac:chgData name="Laura Oathout" userId="6ff55ba14486fe89" providerId="LiveId" clId="{4815BA50-3CA3-4A46-9A12-5D30D1B72DCC}" dt="2023-03-18T13:54:53.329" v="1353"/>
          <ac:spMkLst>
            <pc:docMk/>
            <pc:sldMk cId="3767155355" sldId="491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329" v="1355"/>
          <ac:spMkLst>
            <pc:docMk/>
            <pc:sldMk cId="3767155355" sldId="491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329" v="1367"/>
          <ac:spMkLst>
            <pc:docMk/>
            <pc:sldMk cId="3767155355" sldId="491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329" v="1377"/>
          <ac:spMkLst>
            <pc:docMk/>
            <pc:sldMk cId="3767155355" sldId="491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329" v="1381"/>
          <ac:spMkLst>
            <pc:docMk/>
            <pc:sldMk cId="3767155355" sldId="491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329" v="1383"/>
          <ac:spMkLst>
            <pc:docMk/>
            <pc:sldMk cId="3767155355" sldId="491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329" v="1385"/>
          <ac:spMkLst>
            <pc:docMk/>
            <pc:sldMk cId="3767155355" sldId="491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329" v="1391"/>
          <ac:spMkLst>
            <pc:docMk/>
            <pc:sldMk cId="3767155355" sldId="491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329" v="1387"/>
          <ac:spMkLst>
            <pc:docMk/>
            <pc:sldMk cId="3767155355" sldId="491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329" v="1361"/>
          <ac:spMkLst>
            <pc:docMk/>
            <pc:sldMk cId="3767155355" sldId="491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329" v="1365"/>
          <ac:spMkLst>
            <pc:docMk/>
            <pc:sldMk cId="3767155355" sldId="491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329" v="1363"/>
          <ac:spMkLst>
            <pc:docMk/>
            <pc:sldMk cId="3767155355" sldId="491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329" v="1369"/>
          <ac:spMkLst>
            <pc:docMk/>
            <pc:sldMk cId="3767155355" sldId="491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329" v="1371"/>
          <ac:spMkLst>
            <pc:docMk/>
            <pc:sldMk cId="3767155355" sldId="491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329" v="1373"/>
          <ac:spMkLst>
            <pc:docMk/>
            <pc:sldMk cId="3767155355" sldId="491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329" v="1375"/>
          <ac:spMkLst>
            <pc:docMk/>
            <pc:sldMk cId="3767155355" sldId="491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329" v="1379"/>
          <ac:spMkLst>
            <pc:docMk/>
            <pc:sldMk cId="3767155355" sldId="491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329" v="1389"/>
          <ac:spMkLst>
            <pc:docMk/>
            <pc:sldMk cId="3767155355" sldId="491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329" v="1359"/>
          <ac:picMkLst>
            <pc:docMk/>
            <pc:sldMk cId="3767155355" sldId="491"/>
            <ac:picMk id="3" creationId="{7040935E-A70F-26DE-D6B9-33747BC2EA93}"/>
          </ac:picMkLst>
        </pc:picChg>
        <pc:picChg chg="del">
          <ac:chgData name="Laura Oathout" userId="6ff55ba14486fe89" providerId="LiveId" clId="{4815BA50-3CA3-4A46-9A12-5D30D1B72DCC}" dt="2023-03-18T13:54:53.329" v="1357"/>
          <ac:picMkLst>
            <pc:docMk/>
            <pc:sldMk cId="3767155355" sldId="491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329" v="1393"/>
          <ac:picMkLst>
            <pc:docMk/>
            <pc:sldMk cId="3767155355" sldId="491"/>
            <ac:picMk id="6" creationId="{83FE9ED1-84E9-76D3-8CB0-596F4F7C20B5}"/>
          </ac:picMkLst>
        </pc:picChg>
      </pc:sldChg>
      <pc:sldChg chg="delSp mod setBg">
        <pc:chgData name="Laura Oathout" userId="6ff55ba14486fe89" providerId="LiveId" clId="{4815BA50-3CA3-4A46-9A12-5D30D1B72DCC}" dt="2023-03-18T13:54:53.376" v="1443"/>
        <pc:sldMkLst>
          <pc:docMk/>
          <pc:sldMk cId="2350604795" sldId="492"/>
        </pc:sldMkLst>
        <pc:spChg chg="del">
          <ac:chgData name="Laura Oathout" userId="6ff55ba14486fe89" providerId="LiveId" clId="{4815BA50-3CA3-4A46-9A12-5D30D1B72DCC}" dt="2023-03-18T13:54:53.360" v="1441"/>
          <ac:spMkLst>
            <pc:docMk/>
            <pc:sldMk cId="2350604795" sldId="492"/>
            <ac:spMk id="2" creationId="{F1127DF0-2557-C0CA-651D-8849E9D3AEDE}"/>
          </ac:spMkLst>
        </pc:spChg>
        <pc:spChg chg="del">
          <ac:chgData name="Laura Oathout" userId="6ff55ba14486fe89" providerId="LiveId" clId="{4815BA50-3CA3-4A46-9A12-5D30D1B72DCC}" dt="2023-03-18T13:54:53.345" v="1399"/>
          <ac:spMkLst>
            <pc:docMk/>
            <pc:sldMk cId="2350604795" sldId="492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345" v="1401"/>
          <ac:spMkLst>
            <pc:docMk/>
            <pc:sldMk cId="2350604795" sldId="492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360" v="1413"/>
          <ac:spMkLst>
            <pc:docMk/>
            <pc:sldMk cId="2350604795" sldId="492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360" v="1423"/>
          <ac:spMkLst>
            <pc:docMk/>
            <pc:sldMk cId="2350604795" sldId="492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360" v="1427"/>
          <ac:spMkLst>
            <pc:docMk/>
            <pc:sldMk cId="2350604795" sldId="492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360" v="1429"/>
          <ac:spMkLst>
            <pc:docMk/>
            <pc:sldMk cId="2350604795" sldId="492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360" v="1431"/>
          <ac:spMkLst>
            <pc:docMk/>
            <pc:sldMk cId="2350604795" sldId="492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360" v="1437"/>
          <ac:spMkLst>
            <pc:docMk/>
            <pc:sldMk cId="2350604795" sldId="492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360" v="1433"/>
          <ac:spMkLst>
            <pc:docMk/>
            <pc:sldMk cId="2350604795" sldId="492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345" v="1407"/>
          <ac:spMkLst>
            <pc:docMk/>
            <pc:sldMk cId="2350604795" sldId="492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345" v="1411"/>
          <ac:spMkLst>
            <pc:docMk/>
            <pc:sldMk cId="2350604795" sldId="492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345" v="1409"/>
          <ac:spMkLst>
            <pc:docMk/>
            <pc:sldMk cId="2350604795" sldId="492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360" v="1415"/>
          <ac:spMkLst>
            <pc:docMk/>
            <pc:sldMk cId="2350604795" sldId="492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360" v="1417"/>
          <ac:spMkLst>
            <pc:docMk/>
            <pc:sldMk cId="2350604795" sldId="492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360" v="1419"/>
          <ac:spMkLst>
            <pc:docMk/>
            <pc:sldMk cId="2350604795" sldId="492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360" v="1421"/>
          <ac:spMkLst>
            <pc:docMk/>
            <pc:sldMk cId="2350604795" sldId="492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360" v="1425"/>
          <ac:spMkLst>
            <pc:docMk/>
            <pc:sldMk cId="2350604795" sldId="492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360" v="1435"/>
          <ac:spMkLst>
            <pc:docMk/>
            <pc:sldMk cId="2350604795" sldId="492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345" v="1405"/>
          <ac:picMkLst>
            <pc:docMk/>
            <pc:sldMk cId="2350604795" sldId="492"/>
            <ac:picMk id="4" creationId="{D3E82215-01E6-AC9F-EC0D-2CEF10FB84F0}"/>
          </ac:picMkLst>
        </pc:picChg>
        <pc:picChg chg="del">
          <ac:chgData name="Laura Oathout" userId="6ff55ba14486fe89" providerId="LiveId" clId="{4815BA50-3CA3-4A46-9A12-5D30D1B72DCC}" dt="2023-03-18T13:54:53.345" v="1403"/>
          <ac:picMkLst>
            <pc:docMk/>
            <pc:sldMk cId="2350604795" sldId="492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360" v="1439"/>
          <ac:picMkLst>
            <pc:docMk/>
            <pc:sldMk cId="2350604795" sldId="492"/>
            <ac:picMk id="6" creationId="{42AA3D3D-E46D-3707-6A30-5B760E5273A8}"/>
          </ac:picMkLst>
        </pc:picChg>
      </pc:sldChg>
      <pc:sldChg chg="delSp mod setBg">
        <pc:chgData name="Laura Oathout" userId="6ff55ba14486fe89" providerId="LiveId" clId="{4815BA50-3CA3-4A46-9A12-5D30D1B72DCC}" dt="2023-03-18T13:54:53.392" v="1489"/>
        <pc:sldMkLst>
          <pc:docMk/>
          <pc:sldMk cId="29693336" sldId="493"/>
        </pc:sldMkLst>
        <pc:spChg chg="del">
          <ac:chgData name="Laura Oathout" userId="6ff55ba14486fe89" providerId="LiveId" clId="{4815BA50-3CA3-4A46-9A12-5D30D1B72DCC}" dt="2023-03-18T13:54:53.376" v="1487"/>
          <ac:spMkLst>
            <pc:docMk/>
            <pc:sldMk cId="29693336" sldId="493"/>
            <ac:spMk id="2" creationId="{F871C07B-E293-7DCA-BCD9-146944AC2415}"/>
          </ac:spMkLst>
        </pc:spChg>
        <pc:spChg chg="del">
          <ac:chgData name="Laura Oathout" userId="6ff55ba14486fe89" providerId="LiveId" clId="{4815BA50-3CA3-4A46-9A12-5D30D1B72DCC}" dt="2023-03-18T13:54:53.376" v="1445"/>
          <ac:spMkLst>
            <pc:docMk/>
            <pc:sldMk cId="29693336" sldId="493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376" v="1447"/>
          <ac:spMkLst>
            <pc:docMk/>
            <pc:sldMk cId="29693336" sldId="493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376" v="1459"/>
          <ac:spMkLst>
            <pc:docMk/>
            <pc:sldMk cId="29693336" sldId="493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376" v="1469"/>
          <ac:spMkLst>
            <pc:docMk/>
            <pc:sldMk cId="29693336" sldId="493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376" v="1473"/>
          <ac:spMkLst>
            <pc:docMk/>
            <pc:sldMk cId="29693336" sldId="493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376" v="1475"/>
          <ac:spMkLst>
            <pc:docMk/>
            <pc:sldMk cId="29693336" sldId="493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376" v="1477"/>
          <ac:spMkLst>
            <pc:docMk/>
            <pc:sldMk cId="29693336" sldId="493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376" v="1483"/>
          <ac:spMkLst>
            <pc:docMk/>
            <pc:sldMk cId="29693336" sldId="493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376" v="1479"/>
          <ac:spMkLst>
            <pc:docMk/>
            <pc:sldMk cId="29693336" sldId="493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376" v="1453"/>
          <ac:spMkLst>
            <pc:docMk/>
            <pc:sldMk cId="29693336" sldId="493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376" v="1457"/>
          <ac:spMkLst>
            <pc:docMk/>
            <pc:sldMk cId="29693336" sldId="493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376" v="1455"/>
          <ac:spMkLst>
            <pc:docMk/>
            <pc:sldMk cId="29693336" sldId="493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376" v="1461"/>
          <ac:spMkLst>
            <pc:docMk/>
            <pc:sldMk cId="29693336" sldId="493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376" v="1463"/>
          <ac:spMkLst>
            <pc:docMk/>
            <pc:sldMk cId="29693336" sldId="493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376" v="1465"/>
          <ac:spMkLst>
            <pc:docMk/>
            <pc:sldMk cId="29693336" sldId="493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376" v="1467"/>
          <ac:spMkLst>
            <pc:docMk/>
            <pc:sldMk cId="29693336" sldId="493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376" v="1471"/>
          <ac:spMkLst>
            <pc:docMk/>
            <pc:sldMk cId="29693336" sldId="493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376" v="1481"/>
          <ac:spMkLst>
            <pc:docMk/>
            <pc:sldMk cId="29693336" sldId="493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376" v="1451"/>
          <ac:picMkLst>
            <pc:docMk/>
            <pc:sldMk cId="29693336" sldId="493"/>
            <ac:picMk id="3" creationId="{7B17CCEE-52A5-9127-D1A1-40C27931FF62}"/>
          </ac:picMkLst>
        </pc:picChg>
        <pc:picChg chg="del">
          <ac:chgData name="Laura Oathout" userId="6ff55ba14486fe89" providerId="LiveId" clId="{4815BA50-3CA3-4A46-9A12-5D30D1B72DCC}" dt="2023-03-18T13:54:53.376" v="1449"/>
          <ac:picMkLst>
            <pc:docMk/>
            <pc:sldMk cId="29693336" sldId="493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376" v="1485"/>
          <ac:picMkLst>
            <pc:docMk/>
            <pc:sldMk cId="29693336" sldId="493"/>
            <ac:picMk id="6" creationId="{6395DC2F-A674-0FAE-BF98-3B64FA47067F}"/>
          </ac:picMkLst>
        </pc:picChg>
      </pc:sldChg>
      <pc:sldChg chg="delSp mod setBg">
        <pc:chgData name="Laura Oathout" userId="6ff55ba14486fe89" providerId="LiveId" clId="{4815BA50-3CA3-4A46-9A12-5D30D1B72DCC}" dt="2023-03-18T13:54:53.424" v="1535"/>
        <pc:sldMkLst>
          <pc:docMk/>
          <pc:sldMk cId="646663627" sldId="494"/>
        </pc:sldMkLst>
        <pc:spChg chg="del">
          <ac:chgData name="Laura Oathout" userId="6ff55ba14486fe89" providerId="LiveId" clId="{4815BA50-3CA3-4A46-9A12-5D30D1B72DCC}" dt="2023-03-18T13:54:53.408" v="1533"/>
          <ac:spMkLst>
            <pc:docMk/>
            <pc:sldMk cId="646663627" sldId="494"/>
            <ac:spMk id="2" creationId="{78FC2040-084E-5961-4698-445F6C1A345A}"/>
          </ac:spMkLst>
        </pc:spChg>
        <pc:spChg chg="del">
          <ac:chgData name="Laura Oathout" userId="6ff55ba14486fe89" providerId="LiveId" clId="{4815BA50-3CA3-4A46-9A12-5D30D1B72DCC}" dt="2023-03-18T13:54:53.392" v="1491"/>
          <ac:spMkLst>
            <pc:docMk/>
            <pc:sldMk cId="646663627" sldId="494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392" v="1493"/>
          <ac:spMkLst>
            <pc:docMk/>
            <pc:sldMk cId="646663627" sldId="494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392" v="1505"/>
          <ac:spMkLst>
            <pc:docMk/>
            <pc:sldMk cId="646663627" sldId="494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408" v="1515"/>
          <ac:spMkLst>
            <pc:docMk/>
            <pc:sldMk cId="646663627" sldId="494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408" v="1519"/>
          <ac:spMkLst>
            <pc:docMk/>
            <pc:sldMk cId="646663627" sldId="494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408" v="1521"/>
          <ac:spMkLst>
            <pc:docMk/>
            <pc:sldMk cId="646663627" sldId="494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408" v="1523"/>
          <ac:spMkLst>
            <pc:docMk/>
            <pc:sldMk cId="646663627" sldId="494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408" v="1529"/>
          <ac:spMkLst>
            <pc:docMk/>
            <pc:sldMk cId="646663627" sldId="494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408" v="1525"/>
          <ac:spMkLst>
            <pc:docMk/>
            <pc:sldMk cId="646663627" sldId="494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392" v="1499"/>
          <ac:spMkLst>
            <pc:docMk/>
            <pc:sldMk cId="646663627" sldId="494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392" v="1503"/>
          <ac:spMkLst>
            <pc:docMk/>
            <pc:sldMk cId="646663627" sldId="494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392" v="1501"/>
          <ac:spMkLst>
            <pc:docMk/>
            <pc:sldMk cId="646663627" sldId="494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392" v="1507"/>
          <ac:spMkLst>
            <pc:docMk/>
            <pc:sldMk cId="646663627" sldId="494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392" v="1509"/>
          <ac:spMkLst>
            <pc:docMk/>
            <pc:sldMk cId="646663627" sldId="494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392" v="1511"/>
          <ac:spMkLst>
            <pc:docMk/>
            <pc:sldMk cId="646663627" sldId="494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408" v="1513"/>
          <ac:spMkLst>
            <pc:docMk/>
            <pc:sldMk cId="646663627" sldId="494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408" v="1517"/>
          <ac:spMkLst>
            <pc:docMk/>
            <pc:sldMk cId="646663627" sldId="494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408" v="1527"/>
          <ac:spMkLst>
            <pc:docMk/>
            <pc:sldMk cId="646663627" sldId="494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392" v="1497"/>
          <ac:picMkLst>
            <pc:docMk/>
            <pc:sldMk cId="646663627" sldId="494"/>
            <ac:picMk id="4" creationId="{B5AEFD4C-352D-9CD5-CB92-B47D36EF0DDA}"/>
          </ac:picMkLst>
        </pc:picChg>
        <pc:picChg chg="del">
          <ac:chgData name="Laura Oathout" userId="6ff55ba14486fe89" providerId="LiveId" clId="{4815BA50-3CA3-4A46-9A12-5D30D1B72DCC}" dt="2023-03-18T13:54:53.392" v="1495"/>
          <ac:picMkLst>
            <pc:docMk/>
            <pc:sldMk cId="646663627" sldId="494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408" v="1531"/>
          <ac:picMkLst>
            <pc:docMk/>
            <pc:sldMk cId="646663627" sldId="494"/>
            <ac:picMk id="6" creationId="{08D4775B-85D1-5D05-32A1-3B3E0B09FC4A}"/>
          </ac:picMkLst>
        </pc:picChg>
      </pc:sldChg>
      <pc:sldChg chg="delSp mod setBg">
        <pc:chgData name="Laura Oathout" userId="6ff55ba14486fe89" providerId="LiveId" clId="{4815BA50-3CA3-4A46-9A12-5D30D1B72DCC}" dt="2023-03-18T13:54:53.439" v="1581"/>
        <pc:sldMkLst>
          <pc:docMk/>
          <pc:sldMk cId="1014167632" sldId="495"/>
        </pc:sldMkLst>
        <pc:spChg chg="del">
          <ac:chgData name="Laura Oathout" userId="6ff55ba14486fe89" providerId="LiveId" clId="{4815BA50-3CA3-4A46-9A12-5D30D1B72DCC}" dt="2023-03-18T13:54:53.424" v="1579"/>
          <ac:spMkLst>
            <pc:docMk/>
            <pc:sldMk cId="1014167632" sldId="495"/>
            <ac:spMk id="2" creationId="{A4F9FF68-8CFA-2DA8-E5B0-2C605767DDFB}"/>
          </ac:spMkLst>
        </pc:spChg>
        <pc:spChg chg="del">
          <ac:chgData name="Laura Oathout" userId="6ff55ba14486fe89" providerId="LiveId" clId="{4815BA50-3CA3-4A46-9A12-5D30D1B72DCC}" dt="2023-03-18T13:54:53.424" v="1537"/>
          <ac:spMkLst>
            <pc:docMk/>
            <pc:sldMk cId="1014167632" sldId="495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424" v="1539"/>
          <ac:spMkLst>
            <pc:docMk/>
            <pc:sldMk cId="1014167632" sldId="495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424" v="1551"/>
          <ac:spMkLst>
            <pc:docMk/>
            <pc:sldMk cId="1014167632" sldId="495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424" v="1561"/>
          <ac:spMkLst>
            <pc:docMk/>
            <pc:sldMk cId="1014167632" sldId="495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424" v="1565"/>
          <ac:spMkLst>
            <pc:docMk/>
            <pc:sldMk cId="1014167632" sldId="495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424" v="1567"/>
          <ac:spMkLst>
            <pc:docMk/>
            <pc:sldMk cId="1014167632" sldId="495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424" v="1569"/>
          <ac:spMkLst>
            <pc:docMk/>
            <pc:sldMk cId="1014167632" sldId="495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424" v="1575"/>
          <ac:spMkLst>
            <pc:docMk/>
            <pc:sldMk cId="1014167632" sldId="495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424" v="1571"/>
          <ac:spMkLst>
            <pc:docMk/>
            <pc:sldMk cId="1014167632" sldId="495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424" v="1545"/>
          <ac:spMkLst>
            <pc:docMk/>
            <pc:sldMk cId="1014167632" sldId="495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424" v="1549"/>
          <ac:spMkLst>
            <pc:docMk/>
            <pc:sldMk cId="1014167632" sldId="495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424" v="1547"/>
          <ac:spMkLst>
            <pc:docMk/>
            <pc:sldMk cId="1014167632" sldId="495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424" v="1553"/>
          <ac:spMkLst>
            <pc:docMk/>
            <pc:sldMk cId="1014167632" sldId="495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424" v="1555"/>
          <ac:spMkLst>
            <pc:docMk/>
            <pc:sldMk cId="1014167632" sldId="495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424" v="1557"/>
          <ac:spMkLst>
            <pc:docMk/>
            <pc:sldMk cId="1014167632" sldId="495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424" v="1559"/>
          <ac:spMkLst>
            <pc:docMk/>
            <pc:sldMk cId="1014167632" sldId="495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424" v="1563"/>
          <ac:spMkLst>
            <pc:docMk/>
            <pc:sldMk cId="1014167632" sldId="495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424" v="1573"/>
          <ac:spMkLst>
            <pc:docMk/>
            <pc:sldMk cId="1014167632" sldId="495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424" v="1543"/>
          <ac:picMkLst>
            <pc:docMk/>
            <pc:sldMk cId="1014167632" sldId="495"/>
            <ac:picMk id="3" creationId="{88A14EE6-2A87-FACA-A2DD-CB0D59EBA201}"/>
          </ac:picMkLst>
        </pc:picChg>
        <pc:picChg chg="del">
          <ac:chgData name="Laura Oathout" userId="6ff55ba14486fe89" providerId="LiveId" clId="{4815BA50-3CA3-4A46-9A12-5D30D1B72DCC}" dt="2023-03-18T13:54:53.424" v="1541"/>
          <ac:picMkLst>
            <pc:docMk/>
            <pc:sldMk cId="1014167632" sldId="495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424" v="1577"/>
          <ac:picMkLst>
            <pc:docMk/>
            <pc:sldMk cId="1014167632" sldId="495"/>
            <ac:picMk id="6" creationId="{8DEF90DD-17CE-EE92-B931-5561A5D2E1F5}"/>
          </ac:picMkLst>
        </pc:picChg>
      </pc:sldChg>
      <pc:sldChg chg="delSp mod setBg">
        <pc:chgData name="Laura Oathout" userId="6ff55ba14486fe89" providerId="LiveId" clId="{4815BA50-3CA3-4A46-9A12-5D30D1B72DCC}" dt="2023-03-18T13:54:53.454" v="1627"/>
        <pc:sldMkLst>
          <pc:docMk/>
          <pc:sldMk cId="1498892587" sldId="497"/>
        </pc:sldMkLst>
        <pc:spChg chg="del">
          <ac:chgData name="Laura Oathout" userId="6ff55ba14486fe89" providerId="LiveId" clId="{4815BA50-3CA3-4A46-9A12-5D30D1B72DCC}" dt="2023-03-18T13:54:53.454" v="1625"/>
          <ac:spMkLst>
            <pc:docMk/>
            <pc:sldMk cId="1498892587" sldId="497"/>
            <ac:spMk id="2" creationId="{9879EFF3-CE2D-EAEE-EF54-E78ED1E1D884}"/>
          </ac:spMkLst>
        </pc:spChg>
        <pc:spChg chg="del">
          <ac:chgData name="Laura Oathout" userId="6ff55ba14486fe89" providerId="LiveId" clId="{4815BA50-3CA3-4A46-9A12-5D30D1B72DCC}" dt="2023-03-18T13:54:53.439" v="1583"/>
          <ac:spMkLst>
            <pc:docMk/>
            <pc:sldMk cId="1498892587" sldId="497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439" v="1585"/>
          <ac:spMkLst>
            <pc:docMk/>
            <pc:sldMk cId="1498892587" sldId="497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439" v="1597"/>
          <ac:spMkLst>
            <pc:docMk/>
            <pc:sldMk cId="1498892587" sldId="497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439" v="1607"/>
          <ac:spMkLst>
            <pc:docMk/>
            <pc:sldMk cId="1498892587" sldId="497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439" v="1611"/>
          <ac:spMkLst>
            <pc:docMk/>
            <pc:sldMk cId="1498892587" sldId="497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439" v="1613"/>
          <ac:spMkLst>
            <pc:docMk/>
            <pc:sldMk cId="1498892587" sldId="497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439" v="1615"/>
          <ac:spMkLst>
            <pc:docMk/>
            <pc:sldMk cId="1498892587" sldId="497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454" v="1621"/>
          <ac:spMkLst>
            <pc:docMk/>
            <pc:sldMk cId="1498892587" sldId="497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439" v="1617"/>
          <ac:spMkLst>
            <pc:docMk/>
            <pc:sldMk cId="1498892587" sldId="497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439" v="1591"/>
          <ac:spMkLst>
            <pc:docMk/>
            <pc:sldMk cId="1498892587" sldId="497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439" v="1595"/>
          <ac:spMkLst>
            <pc:docMk/>
            <pc:sldMk cId="1498892587" sldId="497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439" v="1593"/>
          <ac:spMkLst>
            <pc:docMk/>
            <pc:sldMk cId="1498892587" sldId="497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439" v="1599"/>
          <ac:spMkLst>
            <pc:docMk/>
            <pc:sldMk cId="1498892587" sldId="497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439" v="1601"/>
          <ac:spMkLst>
            <pc:docMk/>
            <pc:sldMk cId="1498892587" sldId="497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439" v="1603"/>
          <ac:spMkLst>
            <pc:docMk/>
            <pc:sldMk cId="1498892587" sldId="497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439" v="1605"/>
          <ac:spMkLst>
            <pc:docMk/>
            <pc:sldMk cId="1498892587" sldId="497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439" v="1609"/>
          <ac:spMkLst>
            <pc:docMk/>
            <pc:sldMk cId="1498892587" sldId="497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454" v="1619"/>
          <ac:spMkLst>
            <pc:docMk/>
            <pc:sldMk cId="1498892587" sldId="497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439" v="1589"/>
          <ac:picMkLst>
            <pc:docMk/>
            <pc:sldMk cId="1498892587" sldId="497"/>
            <ac:picMk id="3" creationId="{8ED662A3-05F0-7FF9-C78E-5C3E516503C0}"/>
          </ac:picMkLst>
        </pc:picChg>
        <pc:picChg chg="del">
          <ac:chgData name="Laura Oathout" userId="6ff55ba14486fe89" providerId="LiveId" clId="{4815BA50-3CA3-4A46-9A12-5D30D1B72DCC}" dt="2023-03-18T13:54:53.439" v="1587"/>
          <ac:picMkLst>
            <pc:docMk/>
            <pc:sldMk cId="1498892587" sldId="497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454" v="1623"/>
          <ac:picMkLst>
            <pc:docMk/>
            <pc:sldMk cId="1498892587" sldId="497"/>
            <ac:picMk id="6" creationId="{B012EE24-1C45-3059-2984-9FB3C9095235}"/>
          </ac:picMkLst>
        </pc:picChg>
      </pc:sldChg>
      <pc:sldChg chg="delSp mod setBg">
        <pc:chgData name="Laura Oathout" userId="6ff55ba14486fe89" providerId="LiveId" clId="{4815BA50-3CA3-4A46-9A12-5D30D1B72DCC}" dt="2023-03-18T13:54:53.486" v="1673"/>
        <pc:sldMkLst>
          <pc:docMk/>
          <pc:sldMk cId="3949389714" sldId="498"/>
        </pc:sldMkLst>
        <pc:spChg chg="del">
          <ac:chgData name="Laura Oathout" userId="6ff55ba14486fe89" providerId="LiveId" clId="{4815BA50-3CA3-4A46-9A12-5D30D1B72DCC}" dt="2023-03-18T13:54:53.473" v="1671"/>
          <ac:spMkLst>
            <pc:docMk/>
            <pc:sldMk cId="3949389714" sldId="498"/>
            <ac:spMk id="2" creationId="{EA44F27A-812F-71E1-B22B-A4B347E9936D}"/>
          </ac:spMkLst>
        </pc:spChg>
        <pc:spChg chg="del">
          <ac:chgData name="Laura Oathout" userId="6ff55ba14486fe89" providerId="LiveId" clId="{4815BA50-3CA3-4A46-9A12-5D30D1B72DCC}" dt="2023-03-18T13:54:53.470" v="1629"/>
          <ac:spMkLst>
            <pc:docMk/>
            <pc:sldMk cId="3949389714" sldId="498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470" v="1631"/>
          <ac:spMkLst>
            <pc:docMk/>
            <pc:sldMk cId="3949389714" sldId="498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473" v="1643"/>
          <ac:spMkLst>
            <pc:docMk/>
            <pc:sldMk cId="3949389714" sldId="498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473" v="1653"/>
          <ac:spMkLst>
            <pc:docMk/>
            <pc:sldMk cId="3949389714" sldId="498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473" v="1657"/>
          <ac:spMkLst>
            <pc:docMk/>
            <pc:sldMk cId="3949389714" sldId="498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473" v="1659"/>
          <ac:spMkLst>
            <pc:docMk/>
            <pc:sldMk cId="3949389714" sldId="498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473" v="1661"/>
          <ac:spMkLst>
            <pc:docMk/>
            <pc:sldMk cId="3949389714" sldId="498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473" v="1667"/>
          <ac:spMkLst>
            <pc:docMk/>
            <pc:sldMk cId="3949389714" sldId="498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473" v="1663"/>
          <ac:spMkLst>
            <pc:docMk/>
            <pc:sldMk cId="3949389714" sldId="498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473" v="1637"/>
          <ac:spMkLst>
            <pc:docMk/>
            <pc:sldMk cId="3949389714" sldId="498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473" v="1641"/>
          <ac:spMkLst>
            <pc:docMk/>
            <pc:sldMk cId="3949389714" sldId="498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473" v="1639"/>
          <ac:spMkLst>
            <pc:docMk/>
            <pc:sldMk cId="3949389714" sldId="498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473" v="1645"/>
          <ac:spMkLst>
            <pc:docMk/>
            <pc:sldMk cId="3949389714" sldId="498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473" v="1647"/>
          <ac:spMkLst>
            <pc:docMk/>
            <pc:sldMk cId="3949389714" sldId="498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473" v="1649"/>
          <ac:spMkLst>
            <pc:docMk/>
            <pc:sldMk cId="3949389714" sldId="498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473" v="1651"/>
          <ac:spMkLst>
            <pc:docMk/>
            <pc:sldMk cId="3949389714" sldId="498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473" v="1655"/>
          <ac:spMkLst>
            <pc:docMk/>
            <pc:sldMk cId="3949389714" sldId="498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473" v="1665"/>
          <ac:spMkLst>
            <pc:docMk/>
            <pc:sldMk cId="3949389714" sldId="498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470" v="1635"/>
          <ac:picMkLst>
            <pc:docMk/>
            <pc:sldMk cId="3949389714" sldId="498"/>
            <ac:picMk id="4" creationId="{9BAA6948-BC01-3EC9-E811-4D544E58E33F}"/>
          </ac:picMkLst>
        </pc:picChg>
        <pc:picChg chg="del">
          <ac:chgData name="Laura Oathout" userId="6ff55ba14486fe89" providerId="LiveId" clId="{4815BA50-3CA3-4A46-9A12-5D30D1B72DCC}" dt="2023-03-18T13:54:53.470" v="1633"/>
          <ac:picMkLst>
            <pc:docMk/>
            <pc:sldMk cId="3949389714" sldId="498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473" v="1669"/>
          <ac:picMkLst>
            <pc:docMk/>
            <pc:sldMk cId="3949389714" sldId="498"/>
            <ac:picMk id="6" creationId="{3F28352E-E3F2-880D-5544-D238C410A440}"/>
          </ac:picMkLst>
        </pc:picChg>
      </pc:sldChg>
      <pc:sldChg chg="delSp mod setBg">
        <pc:chgData name="Laura Oathout" userId="6ff55ba14486fe89" providerId="LiveId" clId="{4815BA50-3CA3-4A46-9A12-5D30D1B72DCC}" dt="2023-03-18T13:54:53.502" v="1719"/>
        <pc:sldMkLst>
          <pc:docMk/>
          <pc:sldMk cId="1498980975" sldId="499"/>
        </pc:sldMkLst>
        <pc:spChg chg="del">
          <ac:chgData name="Laura Oathout" userId="6ff55ba14486fe89" providerId="LiveId" clId="{4815BA50-3CA3-4A46-9A12-5D30D1B72DCC}" dt="2023-03-18T13:54:53.486" v="1717"/>
          <ac:spMkLst>
            <pc:docMk/>
            <pc:sldMk cId="1498980975" sldId="499"/>
            <ac:spMk id="2" creationId="{8B628B45-AC1E-8669-19BB-1FC961512858}"/>
          </ac:spMkLst>
        </pc:spChg>
        <pc:spChg chg="del">
          <ac:chgData name="Laura Oathout" userId="6ff55ba14486fe89" providerId="LiveId" clId="{4815BA50-3CA3-4A46-9A12-5D30D1B72DCC}" dt="2023-03-18T13:54:53.486" v="1675"/>
          <ac:spMkLst>
            <pc:docMk/>
            <pc:sldMk cId="1498980975" sldId="499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486" v="1677"/>
          <ac:spMkLst>
            <pc:docMk/>
            <pc:sldMk cId="1498980975" sldId="499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486" v="1689"/>
          <ac:spMkLst>
            <pc:docMk/>
            <pc:sldMk cId="1498980975" sldId="499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486" v="1699"/>
          <ac:spMkLst>
            <pc:docMk/>
            <pc:sldMk cId="1498980975" sldId="499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486" v="1703"/>
          <ac:spMkLst>
            <pc:docMk/>
            <pc:sldMk cId="1498980975" sldId="499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486" v="1705"/>
          <ac:spMkLst>
            <pc:docMk/>
            <pc:sldMk cId="1498980975" sldId="499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486" v="1707"/>
          <ac:spMkLst>
            <pc:docMk/>
            <pc:sldMk cId="1498980975" sldId="499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486" v="1713"/>
          <ac:spMkLst>
            <pc:docMk/>
            <pc:sldMk cId="1498980975" sldId="499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486" v="1709"/>
          <ac:spMkLst>
            <pc:docMk/>
            <pc:sldMk cId="1498980975" sldId="499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486" v="1683"/>
          <ac:spMkLst>
            <pc:docMk/>
            <pc:sldMk cId="1498980975" sldId="499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486" v="1687"/>
          <ac:spMkLst>
            <pc:docMk/>
            <pc:sldMk cId="1498980975" sldId="499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486" v="1685"/>
          <ac:spMkLst>
            <pc:docMk/>
            <pc:sldMk cId="1498980975" sldId="499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486" v="1691"/>
          <ac:spMkLst>
            <pc:docMk/>
            <pc:sldMk cId="1498980975" sldId="499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486" v="1693"/>
          <ac:spMkLst>
            <pc:docMk/>
            <pc:sldMk cId="1498980975" sldId="499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486" v="1695"/>
          <ac:spMkLst>
            <pc:docMk/>
            <pc:sldMk cId="1498980975" sldId="499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486" v="1697"/>
          <ac:spMkLst>
            <pc:docMk/>
            <pc:sldMk cId="1498980975" sldId="499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486" v="1701"/>
          <ac:spMkLst>
            <pc:docMk/>
            <pc:sldMk cId="1498980975" sldId="499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486" v="1711"/>
          <ac:spMkLst>
            <pc:docMk/>
            <pc:sldMk cId="1498980975" sldId="499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486" v="1681"/>
          <ac:picMkLst>
            <pc:docMk/>
            <pc:sldMk cId="1498980975" sldId="499"/>
            <ac:picMk id="3" creationId="{1CCDE59F-F843-FEE0-BF85-FD2634EC95D7}"/>
          </ac:picMkLst>
        </pc:picChg>
        <pc:picChg chg="del">
          <ac:chgData name="Laura Oathout" userId="6ff55ba14486fe89" providerId="LiveId" clId="{4815BA50-3CA3-4A46-9A12-5D30D1B72DCC}" dt="2023-03-18T13:54:53.486" v="1679"/>
          <ac:picMkLst>
            <pc:docMk/>
            <pc:sldMk cId="1498980975" sldId="499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486" v="1715"/>
          <ac:picMkLst>
            <pc:docMk/>
            <pc:sldMk cId="1498980975" sldId="499"/>
            <ac:picMk id="6" creationId="{271853FE-69EA-D6E7-B7CD-D659B38662CB}"/>
          </ac:picMkLst>
        </pc:picChg>
      </pc:sldChg>
      <pc:sldChg chg="delSp mod setBg">
        <pc:chgData name="Laura Oathout" userId="6ff55ba14486fe89" providerId="LiveId" clId="{4815BA50-3CA3-4A46-9A12-5D30D1B72DCC}" dt="2023-03-18T13:54:53.533" v="1765"/>
        <pc:sldMkLst>
          <pc:docMk/>
          <pc:sldMk cId="2027749895" sldId="500"/>
        </pc:sldMkLst>
        <pc:spChg chg="del">
          <ac:chgData name="Laura Oathout" userId="6ff55ba14486fe89" providerId="LiveId" clId="{4815BA50-3CA3-4A46-9A12-5D30D1B72DCC}" dt="2023-03-18T13:54:53.518" v="1763"/>
          <ac:spMkLst>
            <pc:docMk/>
            <pc:sldMk cId="2027749895" sldId="500"/>
            <ac:spMk id="2" creationId="{15206C28-BB37-2643-F436-D2A858C245FE}"/>
          </ac:spMkLst>
        </pc:spChg>
        <pc:spChg chg="del">
          <ac:chgData name="Laura Oathout" userId="6ff55ba14486fe89" providerId="LiveId" clId="{4815BA50-3CA3-4A46-9A12-5D30D1B72DCC}" dt="2023-03-18T13:54:53.502" v="1721"/>
          <ac:spMkLst>
            <pc:docMk/>
            <pc:sldMk cId="2027749895" sldId="500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502" v="1723"/>
          <ac:spMkLst>
            <pc:docMk/>
            <pc:sldMk cId="2027749895" sldId="500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518" v="1735"/>
          <ac:spMkLst>
            <pc:docMk/>
            <pc:sldMk cId="2027749895" sldId="500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518" v="1745"/>
          <ac:spMkLst>
            <pc:docMk/>
            <pc:sldMk cId="2027749895" sldId="500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518" v="1749"/>
          <ac:spMkLst>
            <pc:docMk/>
            <pc:sldMk cId="2027749895" sldId="500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518" v="1751"/>
          <ac:spMkLst>
            <pc:docMk/>
            <pc:sldMk cId="2027749895" sldId="500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518" v="1753"/>
          <ac:spMkLst>
            <pc:docMk/>
            <pc:sldMk cId="2027749895" sldId="500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518" v="1759"/>
          <ac:spMkLst>
            <pc:docMk/>
            <pc:sldMk cId="2027749895" sldId="500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518" v="1755"/>
          <ac:spMkLst>
            <pc:docMk/>
            <pc:sldMk cId="2027749895" sldId="500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518" v="1729"/>
          <ac:spMkLst>
            <pc:docMk/>
            <pc:sldMk cId="2027749895" sldId="500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518" v="1733"/>
          <ac:spMkLst>
            <pc:docMk/>
            <pc:sldMk cId="2027749895" sldId="500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518" v="1731"/>
          <ac:spMkLst>
            <pc:docMk/>
            <pc:sldMk cId="2027749895" sldId="500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518" v="1737"/>
          <ac:spMkLst>
            <pc:docMk/>
            <pc:sldMk cId="2027749895" sldId="500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518" v="1739"/>
          <ac:spMkLst>
            <pc:docMk/>
            <pc:sldMk cId="2027749895" sldId="500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518" v="1741"/>
          <ac:spMkLst>
            <pc:docMk/>
            <pc:sldMk cId="2027749895" sldId="500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518" v="1743"/>
          <ac:spMkLst>
            <pc:docMk/>
            <pc:sldMk cId="2027749895" sldId="500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518" v="1747"/>
          <ac:spMkLst>
            <pc:docMk/>
            <pc:sldMk cId="2027749895" sldId="500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518" v="1757"/>
          <ac:spMkLst>
            <pc:docMk/>
            <pc:sldMk cId="2027749895" sldId="500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502" v="1727"/>
          <ac:picMkLst>
            <pc:docMk/>
            <pc:sldMk cId="2027749895" sldId="500"/>
            <ac:picMk id="4" creationId="{D1A59293-B758-258B-A00B-6C9FB14283C0}"/>
          </ac:picMkLst>
        </pc:picChg>
        <pc:picChg chg="del">
          <ac:chgData name="Laura Oathout" userId="6ff55ba14486fe89" providerId="LiveId" clId="{4815BA50-3CA3-4A46-9A12-5D30D1B72DCC}" dt="2023-03-18T13:54:53.502" v="1725"/>
          <ac:picMkLst>
            <pc:docMk/>
            <pc:sldMk cId="2027749895" sldId="500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518" v="1761"/>
          <ac:picMkLst>
            <pc:docMk/>
            <pc:sldMk cId="2027749895" sldId="500"/>
            <ac:picMk id="6" creationId="{2ACAEA19-BB80-61D7-EE92-52FF9EDEBF9A}"/>
          </ac:picMkLst>
        </pc:picChg>
      </pc:sldChg>
      <pc:sldChg chg="delSp mod setBg">
        <pc:chgData name="Laura Oathout" userId="6ff55ba14486fe89" providerId="LiveId" clId="{4815BA50-3CA3-4A46-9A12-5D30D1B72DCC}" dt="2023-03-18T13:54:53.549" v="1811"/>
        <pc:sldMkLst>
          <pc:docMk/>
          <pc:sldMk cId="50804787" sldId="501"/>
        </pc:sldMkLst>
        <pc:spChg chg="del">
          <ac:chgData name="Laura Oathout" userId="6ff55ba14486fe89" providerId="LiveId" clId="{4815BA50-3CA3-4A46-9A12-5D30D1B72DCC}" dt="2023-03-18T13:54:53.533" v="1809"/>
          <ac:spMkLst>
            <pc:docMk/>
            <pc:sldMk cId="50804787" sldId="501"/>
            <ac:spMk id="2" creationId="{72CC54A6-8E6A-8227-D0C1-163EE9C4E0FC}"/>
          </ac:spMkLst>
        </pc:spChg>
        <pc:spChg chg="del">
          <ac:chgData name="Laura Oathout" userId="6ff55ba14486fe89" providerId="LiveId" clId="{4815BA50-3CA3-4A46-9A12-5D30D1B72DCC}" dt="2023-03-18T13:54:53.533" v="1767"/>
          <ac:spMkLst>
            <pc:docMk/>
            <pc:sldMk cId="50804787" sldId="501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533" v="1769"/>
          <ac:spMkLst>
            <pc:docMk/>
            <pc:sldMk cId="50804787" sldId="501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533" v="1781"/>
          <ac:spMkLst>
            <pc:docMk/>
            <pc:sldMk cId="50804787" sldId="501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533" v="1791"/>
          <ac:spMkLst>
            <pc:docMk/>
            <pc:sldMk cId="50804787" sldId="501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533" v="1795"/>
          <ac:spMkLst>
            <pc:docMk/>
            <pc:sldMk cId="50804787" sldId="501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533" v="1797"/>
          <ac:spMkLst>
            <pc:docMk/>
            <pc:sldMk cId="50804787" sldId="501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533" v="1799"/>
          <ac:spMkLst>
            <pc:docMk/>
            <pc:sldMk cId="50804787" sldId="501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533" v="1805"/>
          <ac:spMkLst>
            <pc:docMk/>
            <pc:sldMk cId="50804787" sldId="501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533" v="1801"/>
          <ac:spMkLst>
            <pc:docMk/>
            <pc:sldMk cId="50804787" sldId="501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533" v="1775"/>
          <ac:spMkLst>
            <pc:docMk/>
            <pc:sldMk cId="50804787" sldId="501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533" v="1779"/>
          <ac:spMkLst>
            <pc:docMk/>
            <pc:sldMk cId="50804787" sldId="501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533" v="1777"/>
          <ac:spMkLst>
            <pc:docMk/>
            <pc:sldMk cId="50804787" sldId="501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533" v="1783"/>
          <ac:spMkLst>
            <pc:docMk/>
            <pc:sldMk cId="50804787" sldId="501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533" v="1785"/>
          <ac:spMkLst>
            <pc:docMk/>
            <pc:sldMk cId="50804787" sldId="501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533" v="1787"/>
          <ac:spMkLst>
            <pc:docMk/>
            <pc:sldMk cId="50804787" sldId="501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533" v="1789"/>
          <ac:spMkLst>
            <pc:docMk/>
            <pc:sldMk cId="50804787" sldId="501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533" v="1793"/>
          <ac:spMkLst>
            <pc:docMk/>
            <pc:sldMk cId="50804787" sldId="501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533" v="1803"/>
          <ac:spMkLst>
            <pc:docMk/>
            <pc:sldMk cId="50804787" sldId="501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533" v="1773"/>
          <ac:picMkLst>
            <pc:docMk/>
            <pc:sldMk cId="50804787" sldId="501"/>
            <ac:picMk id="3" creationId="{46BB1A27-C971-9B4A-E818-7D92E648B664}"/>
          </ac:picMkLst>
        </pc:picChg>
        <pc:picChg chg="del">
          <ac:chgData name="Laura Oathout" userId="6ff55ba14486fe89" providerId="LiveId" clId="{4815BA50-3CA3-4A46-9A12-5D30D1B72DCC}" dt="2023-03-18T13:54:53.533" v="1771"/>
          <ac:picMkLst>
            <pc:docMk/>
            <pc:sldMk cId="50804787" sldId="501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533" v="1807"/>
          <ac:picMkLst>
            <pc:docMk/>
            <pc:sldMk cId="50804787" sldId="501"/>
            <ac:picMk id="6" creationId="{4FAB601D-748B-F2C8-EC09-56581C32CEAF}"/>
          </ac:picMkLst>
        </pc:picChg>
      </pc:sldChg>
      <pc:sldChg chg="delSp mod setBg">
        <pc:chgData name="Laura Oathout" userId="6ff55ba14486fe89" providerId="LiveId" clId="{4815BA50-3CA3-4A46-9A12-5D30D1B72DCC}" dt="2023-03-18T13:54:53.581" v="1857"/>
        <pc:sldMkLst>
          <pc:docMk/>
          <pc:sldMk cId="311962065" sldId="502"/>
        </pc:sldMkLst>
        <pc:spChg chg="del">
          <ac:chgData name="Laura Oathout" userId="6ff55ba14486fe89" providerId="LiveId" clId="{4815BA50-3CA3-4A46-9A12-5D30D1B72DCC}" dt="2023-03-18T13:54:53.565" v="1855"/>
          <ac:spMkLst>
            <pc:docMk/>
            <pc:sldMk cId="311962065" sldId="502"/>
            <ac:spMk id="2" creationId="{0E452378-7822-A591-851D-32F316BEDC11}"/>
          </ac:spMkLst>
        </pc:spChg>
        <pc:spChg chg="del">
          <ac:chgData name="Laura Oathout" userId="6ff55ba14486fe89" providerId="LiveId" clId="{4815BA50-3CA3-4A46-9A12-5D30D1B72DCC}" dt="2023-03-18T13:54:53.549" v="1813"/>
          <ac:spMkLst>
            <pc:docMk/>
            <pc:sldMk cId="311962065" sldId="502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549" v="1815"/>
          <ac:spMkLst>
            <pc:docMk/>
            <pc:sldMk cId="311962065" sldId="502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565" v="1827"/>
          <ac:spMkLst>
            <pc:docMk/>
            <pc:sldMk cId="311962065" sldId="502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565" v="1837"/>
          <ac:spMkLst>
            <pc:docMk/>
            <pc:sldMk cId="311962065" sldId="502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565" v="1841"/>
          <ac:spMkLst>
            <pc:docMk/>
            <pc:sldMk cId="311962065" sldId="502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565" v="1843"/>
          <ac:spMkLst>
            <pc:docMk/>
            <pc:sldMk cId="311962065" sldId="502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565" v="1845"/>
          <ac:spMkLst>
            <pc:docMk/>
            <pc:sldMk cId="311962065" sldId="502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565" v="1851"/>
          <ac:spMkLst>
            <pc:docMk/>
            <pc:sldMk cId="311962065" sldId="502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565" v="1847"/>
          <ac:spMkLst>
            <pc:docMk/>
            <pc:sldMk cId="311962065" sldId="502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565" v="1821"/>
          <ac:spMkLst>
            <pc:docMk/>
            <pc:sldMk cId="311962065" sldId="502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565" v="1825"/>
          <ac:spMkLst>
            <pc:docMk/>
            <pc:sldMk cId="311962065" sldId="502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565" v="1823"/>
          <ac:spMkLst>
            <pc:docMk/>
            <pc:sldMk cId="311962065" sldId="502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565" v="1829"/>
          <ac:spMkLst>
            <pc:docMk/>
            <pc:sldMk cId="311962065" sldId="502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565" v="1831"/>
          <ac:spMkLst>
            <pc:docMk/>
            <pc:sldMk cId="311962065" sldId="502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565" v="1833"/>
          <ac:spMkLst>
            <pc:docMk/>
            <pc:sldMk cId="311962065" sldId="502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565" v="1835"/>
          <ac:spMkLst>
            <pc:docMk/>
            <pc:sldMk cId="311962065" sldId="502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565" v="1839"/>
          <ac:spMkLst>
            <pc:docMk/>
            <pc:sldMk cId="311962065" sldId="502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565" v="1849"/>
          <ac:spMkLst>
            <pc:docMk/>
            <pc:sldMk cId="311962065" sldId="502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565" v="1819"/>
          <ac:picMkLst>
            <pc:docMk/>
            <pc:sldMk cId="311962065" sldId="502"/>
            <ac:picMk id="4" creationId="{C463618E-A0BB-F238-5B09-0C8AFBAB161F}"/>
          </ac:picMkLst>
        </pc:picChg>
        <pc:picChg chg="del">
          <ac:chgData name="Laura Oathout" userId="6ff55ba14486fe89" providerId="LiveId" clId="{4815BA50-3CA3-4A46-9A12-5D30D1B72DCC}" dt="2023-03-18T13:54:53.549" v="1817"/>
          <ac:picMkLst>
            <pc:docMk/>
            <pc:sldMk cId="311962065" sldId="502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565" v="1853"/>
          <ac:picMkLst>
            <pc:docMk/>
            <pc:sldMk cId="311962065" sldId="502"/>
            <ac:picMk id="6" creationId="{8AB4B405-8E1B-8D84-17B6-706B634DB1F1}"/>
          </ac:picMkLst>
        </pc:picChg>
      </pc:sldChg>
      <pc:sldChg chg="delSp mod setBg">
        <pc:chgData name="Laura Oathout" userId="6ff55ba14486fe89" providerId="LiveId" clId="{4815BA50-3CA3-4A46-9A12-5D30D1B72DCC}" dt="2023-03-18T13:54:53.596" v="1903"/>
        <pc:sldMkLst>
          <pc:docMk/>
          <pc:sldMk cId="2520173831" sldId="503"/>
        </pc:sldMkLst>
        <pc:spChg chg="del">
          <ac:chgData name="Laura Oathout" userId="6ff55ba14486fe89" providerId="LiveId" clId="{4815BA50-3CA3-4A46-9A12-5D30D1B72DCC}" dt="2023-03-18T13:54:53.581" v="1901"/>
          <ac:spMkLst>
            <pc:docMk/>
            <pc:sldMk cId="2520173831" sldId="503"/>
            <ac:spMk id="2" creationId="{BAA0D368-63F4-BAAA-C703-0437E8CD3296}"/>
          </ac:spMkLst>
        </pc:spChg>
        <pc:spChg chg="del">
          <ac:chgData name="Laura Oathout" userId="6ff55ba14486fe89" providerId="LiveId" clId="{4815BA50-3CA3-4A46-9A12-5D30D1B72DCC}" dt="2023-03-18T13:54:53.581" v="1859"/>
          <ac:spMkLst>
            <pc:docMk/>
            <pc:sldMk cId="2520173831" sldId="503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581" v="1861"/>
          <ac:spMkLst>
            <pc:docMk/>
            <pc:sldMk cId="2520173831" sldId="503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581" v="1873"/>
          <ac:spMkLst>
            <pc:docMk/>
            <pc:sldMk cId="2520173831" sldId="503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581" v="1883"/>
          <ac:spMkLst>
            <pc:docMk/>
            <pc:sldMk cId="2520173831" sldId="503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581" v="1887"/>
          <ac:spMkLst>
            <pc:docMk/>
            <pc:sldMk cId="2520173831" sldId="503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581" v="1889"/>
          <ac:spMkLst>
            <pc:docMk/>
            <pc:sldMk cId="2520173831" sldId="503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581" v="1891"/>
          <ac:spMkLst>
            <pc:docMk/>
            <pc:sldMk cId="2520173831" sldId="503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581" v="1897"/>
          <ac:spMkLst>
            <pc:docMk/>
            <pc:sldMk cId="2520173831" sldId="503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581" v="1893"/>
          <ac:spMkLst>
            <pc:docMk/>
            <pc:sldMk cId="2520173831" sldId="503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581" v="1867"/>
          <ac:spMkLst>
            <pc:docMk/>
            <pc:sldMk cId="2520173831" sldId="503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581" v="1871"/>
          <ac:spMkLst>
            <pc:docMk/>
            <pc:sldMk cId="2520173831" sldId="503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581" v="1869"/>
          <ac:spMkLst>
            <pc:docMk/>
            <pc:sldMk cId="2520173831" sldId="503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581" v="1875"/>
          <ac:spMkLst>
            <pc:docMk/>
            <pc:sldMk cId="2520173831" sldId="503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581" v="1877"/>
          <ac:spMkLst>
            <pc:docMk/>
            <pc:sldMk cId="2520173831" sldId="503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581" v="1879"/>
          <ac:spMkLst>
            <pc:docMk/>
            <pc:sldMk cId="2520173831" sldId="503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581" v="1881"/>
          <ac:spMkLst>
            <pc:docMk/>
            <pc:sldMk cId="2520173831" sldId="503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581" v="1885"/>
          <ac:spMkLst>
            <pc:docMk/>
            <pc:sldMk cId="2520173831" sldId="503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581" v="1895"/>
          <ac:spMkLst>
            <pc:docMk/>
            <pc:sldMk cId="2520173831" sldId="503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581" v="1865"/>
          <ac:picMkLst>
            <pc:docMk/>
            <pc:sldMk cId="2520173831" sldId="503"/>
            <ac:picMk id="3" creationId="{2DEC0B89-7FCB-96AC-C653-F132F7D65CB5}"/>
          </ac:picMkLst>
        </pc:picChg>
        <pc:picChg chg="del">
          <ac:chgData name="Laura Oathout" userId="6ff55ba14486fe89" providerId="LiveId" clId="{4815BA50-3CA3-4A46-9A12-5D30D1B72DCC}" dt="2023-03-18T13:54:53.581" v="1863"/>
          <ac:picMkLst>
            <pc:docMk/>
            <pc:sldMk cId="2520173831" sldId="503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581" v="1899"/>
          <ac:picMkLst>
            <pc:docMk/>
            <pc:sldMk cId="2520173831" sldId="503"/>
            <ac:picMk id="6" creationId="{F103F9F3-0362-A69F-D61E-D57A0E143931}"/>
          </ac:picMkLst>
        </pc:picChg>
      </pc:sldChg>
      <pc:sldChg chg="delSp mod setBg">
        <pc:chgData name="Laura Oathout" userId="6ff55ba14486fe89" providerId="LiveId" clId="{4815BA50-3CA3-4A46-9A12-5D30D1B72DCC}" dt="2023-03-18T13:54:53.627" v="1949"/>
        <pc:sldMkLst>
          <pc:docMk/>
          <pc:sldMk cId="3128512375" sldId="504"/>
        </pc:sldMkLst>
        <pc:spChg chg="del">
          <ac:chgData name="Laura Oathout" userId="6ff55ba14486fe89" providerId="LiveId" clId="{4815BA50-3CA3-4A46-9A12-5D30D1B72DCC}" dt="2023-03-18T13:54:53.612" v="1947"/>
          <ac:spMkLst>
            <pc:docMk/>
            <pc:sldMk cId="3128512375" sldId="504"/>
            <ac:spMk id="2" creationId="{92AAF9F7-DF26-3234-2DDB-AF2A0A9C3484}"/>
          </ac:spMkLst>
        </pc:spChg>
        <pc:spChg chg="del">
          <ac:chgData name="Laura Oathout" userId="6ff55ba14486fe89" providerId="LiveId" clId="{4815BA50-3CA3-4A46-9A12-5D30D1B72DCC}" dt="2023-03-18T13:54:53.596" v="1905"/>
          <ac:spMkLst>
            <pc:docMk/>
            <pc:sldMk cId="3128512375" sldId="504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596" v="1907"/>
          <ac:spMkLst>
            <pc:docMk/>
            <pc:sldMk cId="3128512375" sldId="504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596" v="1919"/>
          <ac:spMkLst>
            <pc:docMk/>
            <pc:sldMk cId="3128512375" sldId="504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612" v="1929"/>
          <ac:spMkLst>
            <pc:docMk/>
            <pc:sldMk cId="3128512375" sldId="504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612" v="1933"/>
          <ac:spMkLst>
            <pc:docMk/>
            <pc:sldMk cId="3128512375" sldId="504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612" v="1935"/>
          <ac:spMkLst>
            <pc:docMk/>
            <pc:sldMk cId="3128512375" sldId="504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612" v="1937"/>
          <ac:spMkLst>
            <pc:docMk/>
            <pc:sldMk cId="3128512375" sldId="504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612" v="1943"/>
          <ac:spMkLst>
            <pc:docMk/>
            <pc:sldMk cId="3128512375" sldId="504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612" v="1939"/>
          <ac:spMkLst>
            <pc:docMk/>
            <pc:sldMk cId="3128512375" sldId="504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596" v="1913"/>
          <ac:spMkLst>
            <pc:docMk/>
            <pc:sldMk cId="3128512375" sldId="504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596" v="1917"/>
          <ac:spMkLst>
            <pc:docMk/>
            <pc:sldMk cId="3128512375" sldId="504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596" v="1915"/>
          <ac:spMkLst>
            <pc:docMk/>
            <pc:sldMk cId="3128512375" sldId="504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596" v="1921"/>
          <ac:spMkLst>
            <pc:docMk/>
            <pc:sldMk cId="3128512375" sldId="504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596" v="1923"/>
          <ac:spMkLst>
            <pc:docMk/>
            <pc:sldMk cId="3128512375" sldId="504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612" v="1925"/>
          <ac:spMkLst>
            <pc:docMk/>
            <pc:sldMk cId="3128512375" sldId="504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612" v="1927"/>
          <ac:spMkLst>
            <pc:docMk/>
            <pc:sldMk cId="3128512375" sldId="504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612" v="1931"/>
          <ac:spMkLst>
            <pc:docMk/>
            <pc:sldMk cId="3128512375" sldId="504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612" v="1941"/>
          <ac:spMkLst>
            <pc:docMk/>
            <pc:sldMk cId="3128512375" sldId="504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596" v="1911"/>
          <ac:picMkLst>
            <pc:docMk/>
            <pc:sldMk cId="3128512375" sldId="504"/>
            <ac:picMk id="4" creationId="{72339B5B-EB91-3E4C-F6F3-215D93B9442F}"/>
          </ac:picMkLst>
        </pc:picChg>
        <pc:picChg chg="del">
          <ac:chgData name="Laura Oathout" userId="6ff55ba14486fe89" providerId="LiveId" clId="{4815BA50-3CA3-4A46-9A12-5D30D1B72DCC}" dt="2023-03-18T13:54:53.596" v="1909"/>
          <ac:picMkLst>
            <pc:docMk/>
            <pc:sldMk cId="3128512375" sldId="504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612" v="1945"/>
          <ac:picMkLst>
            <pc:docMk/>
            <pc:sldMk cId="3128512375" sldId="504"/>
            <ac:picMk id="6" creationId="{CFCD2894-FEDD-AAD1-0628-C9D733FAE608}"/>
          </ac:picMkLst>
        </pc:picChg>
      </pc:sldChg>
      <pc:sldChg chg="delSp mod setBg">
        <pc:chgData name="Laura Oathout" userId="6ff55ba14486fe89" providerId="LiveId" clId="{4815BA50-3CA3-4A46-9A12-5D30D1B72DCC}" dt="2023-03-18T13:54:53.643" v="1995"/>
        <pc:sldMkLst>
          <pc:docMk/>
          <pc:sldMk cId="2570028276" sldId="505"/>
        </pc:sldMkLst>
        <pc:spChg chg="del">
          <ac:chgData name="Laura Oathout" userId="6ff55ba14486fe89" providerId="LiveId" clId="{4815BA50-3CA3-4A46-9A12-5D30D1B72DCC}" dt="2023-03-18T13:54:53.627" v="1993"/>
          <ac:spMkLst>
            <pc:docMk/>
            <pc:sldMk cId="2570028276" sldId="505"/>
            <ac:spMk id="2" creationId="{B76E989C-5695-E063-82C5-9D39C7C714B0}"/>
          </ac:spMkLst>
        </pc:spChg>
        <pc:spChg chg="del">
          <ac:chgData name="Laura Oathout" userId="6ff55ba14486fe89" providerId="LiveId" clId="{4815BA50-3CA3-4A46-9A12-5D30D1B72DCC}" dt="2023-03-18T13:54:53.627" v="1951"/>
          <ac:spMkLst>
            <pc:docMk/>
            <pc:sldMk cId="2570028276" sldId="505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627" v="1953"/>
          <ac:spMkLst>
            <pc:docMk/>
            <pc:sldMk cId="2570028276" sldId="505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627" v="1965"/>
          <ac:spMkLst>
            <pc:docMk/>
            <pc:sldMk cId="2570028276" sldId="505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627" v="1975"/>
          <ac:spMkLst>
            <pc:docMk/>
            <pc:sldMk cId="2570028276" sldId="505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627" v="1979"/>
          <ac:spMkLst>
            <pc:docMk/>
            <pc:sldMk cId="2570028276" sldId="505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627" v="1981"/>
          <ac:spMkLst>
            <pc:docMk/>
            <pc:sldMk cId="2570028276" sldId="505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627" v="1983"/>
          <ac:spMkLst>
            <pc:docMk/>
            <pc:sldMk cId="2570028276" sldId="505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627" v="1989"/>
          <ac:spMkLst>
            <pc:docMk/>
            <pc:sldMk cId="2570028276" sldId="505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627" v="1985"/>
          <ac:spMkLst>
            <pc:docMk/>
            <pc:sldMk cId="2570028276" sldId="505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627" v="1959"/>
          <ac:spMkLst>
            <pc:docMk/>
            <pc:sldMk cId="2570028276" sldId="505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627" v="1963"/>
          <ac:spMkLst>
            <pc:docMk/>
            <pc:sldMk cId="2570028276" sldId="505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627" v="1961"/>
          <ac:spMkLst>
            <pc:docMk/>
            <pc:sldMk cId="2570028276" sldId="505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627" v="1967"/>
          <ac:spMkLst>
            <pc:docMk/>
            <pc:sldMk cId="2570028276" sldId="505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627" v="1969"/>
          <ac:spMkLst>
            <pc:docMk/>
            <pc:sldMk cId="2570028276" sldId="505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627" v="1971"/>
          <ac:spMkLst>
            <pc:docMk/>
            <pc:sldMk cId="2570028276" sldId="505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627" v="1973"/>
          <ac:spMkLst>
            <pc:docMk/>
            <pc:sldMk cId="2570028276" sldId="505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627" v="1977"/>
          <ac:spMkLst>
            <pc:docMk/>
            <pc:sldMk cId="2570028276" sldId="505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627" v="1987"/>
          <ac:spMkLst>
            <pc:docMk/>
            <pc:sldMk cId="2570028276" sldId="505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627" v="1957"/>
          <ac:picMkLst>
            <pc:docMk/>
            <pc:sldMk cId="2570028276" sldId="505"/>
            <ac:picMk id="3" creationId="{A488B64A-6381-7C56-E85F-21DC744E12B0}"/>
          </ac:picMkLst>
        </pc:picChg>
        <pc:picChg chg="del">
          <ac:chgData name="Laura Oathout" userId="6ff55ba14486fe89" providerId="LiveId" clId="{4815BA50-3CA3-4A46-9A12-5D30D1B72DCC}" dt="2023-03-18T13:54:53.627" v="1955"/>
          <ac:picMkLst>
            <pc:docMk/>
            <pc:sldMk cId="2570028276" sldId="505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627" v="1991"/>
          <ac:picMkLst>
            <pc:docMk/>
            <pc:sldMk cId="2570028276" sldId="505"/>
            <ac:picMk id="6" creationId="{742DF3A3-84F3-51BC-2989-06750C3FC0C1}"/>
          </ac:picMkLst>
        </pc:picChg>
      </pc:sldChg>
      <pc:sldChg chg="delSp mod setBg">
        <pc:chgData name="Laura Oathout" userId="6ff55ba14486fe89" providerId="LiveId" clId="{4815BA50-3CA3-4A46-9A12-5D30D1B72DCC}" dt="2023-03-18T13:54:53.675" v="2041"/>
        <pc:sldMkLst>
          <pc:docMk/>
          <pc:sldMk cId="2981900931" sldId="506"/>
        </pc:sldMkLst>
        <pc:spChg chg="del">
          <ac:chgData name="Laura Oathout" userId="6ff55ba14486fe89" providerId="LiveId" clId="{4815BA50-3CA3-4A46-9A12-5D30D1B72DCC}" dt="2023-03-18T13:54:53.659" v="2039"/>
          <ac:spMkLst>
            <pc:docMk/>
            <pc:sldMk cId="2981900931" sldId="506"/>
            <ac:spMk id="2" creationId="{7BF2A2C1-9153-94A4-FDB1-97EF00AE9BE0}"/>
          </ac:spMkLst>
        </pc:spChg>
        <pc:spChg chg="del">
          <ac:chgData name="Laura Oathout" userId="6ff55ba14486fe89" providerId="LiveId" clId="{4815BA50-3CA3-4A46-9A12-5D30D1B72DCC}" dt="2023-03-18T13:54:53.643" v="1997"/>
          <ac:spMkLst>
            <pc:docMk/>
            <pc:sldMk cId="2981900931" sldId="506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643" v="1999"/>
          <ac:spMkLst>
            <pc:docMk/>
            <pc:sldMk cId="2981900931" sldId="506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659" v="2011"/>
          <ac:spMkLst>
            <pc:docMk/>
            <pc:sldMk cId="2981900931" sldId="506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659" v="2021"/>
          <ac:spMkLst>
            <pc:docMk/>
            <pc:sldMk cId="2981900931" sldId="506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659" v="2025"/>
          <ac:spMkLst>
            <pc:docMk/>
            <pc:sldMk cId="2981900931" sldId="506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659" v="2027"/>
          <ac:spMkLst>
            <pc:docMk/>
            <pc:sldMk cId="2981900931" sldId="506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659" v="2029"/>
          <ac:spMkLst>
            <pc:docMk/>
            <pc:sldMk cId="2981900931" sldId="506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659" v="2035"/>
          <ac:spMkLst>
            <pc:docMk/>
            <pc:sldMk cId="2981900931" sldId="506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659" v="2031"/>
          <ac:spMkLst>
            <pc:docMk/>
            <pc:sldMk cId="2981900931" sldId="506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643" v="2005"/>
          <ac:spMkLst>
            <pc:docMk/>
            <pc:sldMk cId="2981900931" sldId="506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643" v="2009"/>
          <ac:spMkLst>
            <pc:docMk/>
            <pc:sldMk cId="2981900931" sldId="506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643" v="2007"/>
          <ac:spMkLst>
            <pc:docMk/>
            <pc:sldMk cId="2981900931" sldId="506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659" v="2013"/>
          <ac:spMkLst>
            <pc:docMk/>
            <pc:sldMk cId="2981900931" sldId="506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659" v="2015"/>
          <ac:spMkLst>
            <pc:docMk/>
            <pc:sldMk cId="2981900931" sldId="506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659" v="2017"/>
          <ac:spMkLst>
            <pc:docMk/>
            <pc:sldMk cId="2981900931" sldId="506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659" v="2019"/>
          <ac:spMkLst>
            <pc:docMk/>
            <pc:sldMk cId="2981900931" sldId="506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659" v="2023"/>
          <ac:spMkLst>
            <pc:docMk/>
            <pc:sldMk cId="2981900931" sldId="506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659" v="2033"/>
          <ac:spMkLst>
            <pc:docMk/>
            <pc:sldMk cId="2981900931" sldId="506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643" v="2003"/>
          <ac:picMkLst>
            <pc:docMk/>
            <pc:sldMk cId="2981900931" sldId="506"/>
            <ac:picMk id="4" creationId="{F7DE96FF-202A-C445-D95A-3422B4DF3476}"/>
          </ac:picMkLst>
        </pc:picChg>
        <pc:picChg chg="del">
          <ac:chgData name="Laura Oathout" userId="6ff55ba14486fe89" providerId="LiveId" clId="{4815BA50-3CA3-4A46-9A12-5D30D1B72DCC}" dt="2023-03-18T13:54:53.643" v="2001"/>
          <ac:picMkLst>
            <pc:docMk/>
            <pc:sldMk cId="2981900931" sldId="506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659" v="2037"/>
          <ac:picMkLst>
            <pc:docMk/>
            <pc:sldMk cId="2981900931" sldId="506"/>
            <ac:picMk id="6" creationId="{3F1E1D45-9D46-D7C3-8C17-0A5C22E42426}"/>
          </ac:picMkLst>
        </pc:picChg>
      </pc:sldChg>
      <pc:sldChg chg="delSp mod setBg">
        <pc:chgData name="Laura Oathout" userId="6ff55ba14486fe89" providerId="LiveId" clId="{4815BA50-3CA3-4A46-9A12-5D30D1B72DCC}" dt="2023-03-18T13:54:53.690" v="2087"/>
        <pc:sldMkLst>
          <pc:docMk/>
          <pc:sldMk cId="2668908664" sldId="507"/>
        </pc:sldMkLst>
        <pc:spChg chg="del">
          <ac:chgData name="Laura Oathout" userId="6ff55ba14486fe89" providerId="LiveId" clId="{4815BA50-3CA3-4A46-9A12-5D30D1B72DCC}" dt="2023-03-18T13:54:53.675" v="2085"/>
          <ac:spMkLst>
            <pc:docMk/>
            <pc:sldMk cId="2668908664" sldId="507"/>
            <ac:spMk id="2" creationId="{59889125-0DAF-7344-35DE-830E001F4959}"/>
          </ac:spMkLst>
        </pc:spChg>
        <pc:spChg chg="del">
          <ac:chgData name="Laura Oathout" userId="6ff55ba14486fe89" providerId="LiveId" clId="{4815BA50-3CA3-4A46-9A12-5D30D1B72DCC}" dt="2023-03-18T13:54:53.675" v="2043"/>
          <ac:spMkLst>
            <pc:docMk/>
            <pc:sldMk cId="2668908664" sldId="507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675" v="2045"/>
          <ac:spMkLst>
            <pc:docMk/>
            <pc:sldMk cId="2668908664" sldId="507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675" v="2057"/>
          <ac:spMkLst>
            <pc:docMk/>
            <pc:sldMk cId="2668908664" sldId="507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675" v="2067"/>
          <ac:spMkLst>
            <pc:docMk/>
            <pc:sldMk cId="2668908664" sldId="507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675" v="2071"/>
          <ac:spMkLst>
            <pc:docMk/>
            <pc:sldMk cId="2668908664" sldId="507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675" v="2073"/>
          <ac:spMkLst>
            <pc:docMk/>
            <pc:sldMk cId="2668908664" sldId="507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675" v="2075"/>
          <ac:spMkLst>
            <pc:docMk/>
            <pc:sldMk cId="2668908664" sldId="507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675" v="2081"/>
          <ac:spMkLst>
            <pc:docMk/>
            <pc:sldMk cId="2668908664" sldId="507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675" v="2077"/>
          <ac:spMkLst>
            <pc:docMk/>
            <pc:sldMk cId="2668908664" sldId="507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675" v="2051"/>
          <ac:spMkLst>
            <pc:docMk/>
            <pc:sldMk cId="2668908664" sldId="507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675" v="2055"/>
          <ac:spMkLst>
            <pc:docMk/>
            <pc:sldMk cId="2668908664" sldId="507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675" v="2053"/>
          <ac:spMkLst>
            <pc:docMk/>
            <pc:sldMk cId="2668908664" sldId="507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675" v="2059"/>
          <ac:spMkLst>
            <pc:docMk/>
            <pc:sldMk cId="2668908664" sldId="507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675" v="2061"/>
          <ac:spMkLst>
            <pc:docMk/>
            <pc:sldMk cId="2668908664" sldId="507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675" v="2063"/>
          <ac:spMkLst>
            <pc:docMk/>
            <pc:sldMk cId="2668908664" sldId="507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675" v="2065"/>
          <ac:spMkLst>
            <pc:docMk/>
            <pc:sldMk cId="2668908664" sldId="507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675" v="2069"/>
          <ac:spMkLst>
            <pc:docMk/>
            <pc:sldMk cId="2668908664" sldId="507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675" v="2079"/>
          <ac:spMkLst>
            <pc:docMk/>
            <pc:sldMk cId="2668908664" sldId="507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675" v="2049"/>
          <ac:picMkLst>
            <pc:docMk/>
            <pc:sldMk cId="2668908664" sldId="507"/>
            <ac:picMk id="3" creationId="{92F7AC7A-28DF-7513-6D1F-346D70E5479F}"/>
          </ac:picMkLst>
        </pc:picChg>
        <pc:picChg chg="del">
          <ac:chgData name="Laura Oathout" userId="6ff55ba14486fe89" providerId="LiveId" clId="{4815BA50-3CA3-4A46-9A12-5D30D1B72DCC}" dt="2023-03-18T13:54:53.675" v="2047"/>
          <ac:picMkLst>
            <pc:docMk/>
            <pc:sldMk cId="2668908664" sldId="507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675" v="2083"/>
          <ac:picMkLst>
            <pc:docMk/>
            <pc:sldMk cId="2668908664" sldId="507"/>
            <ac:picMk id="6" creationId="{FC60585F-9276-141E-9BC7-CE0EF6519019}"/>
          </ac:picMkLst>
        </pc:picChg>
      </pc:sldChg>
      <pc:sldChg chg="delSp mod setBg">
        <pc:chgData name="Laura Oathout" userId="6ff55ba14486fe89" providerId="LiveId" clId="{4815BA50-3CA3-4A46-9A12-5D30D1B72DCC}" dt="2023-03-18T13:54:53.722" v="2133"/>
        <pc:sldMkLst>
          <pc:docMk/>
          <pc:sldMk cId="344742225" sldId="508"/>
        </pc:sldMkLst>
        <pc:spChg chg="del">
          <ac:chgData name="Laura Oathout" userId="6ff55ba14486fe89" providerId="LiveId" clId="{4815BA50-3CA3-4A46-9A12-5D30D1B72DCC}" dt="2023-03-18T13:54:53.706" v="2131"/>
          <ac:spMkLst>
            <pc:docMk/>
            <pc:sldMk cId="344742225" sldId="508"/>
            <ac:spMk id="2" creationId="{79246209-B645-5FE6-1FC4-69EA1F08446C}"/>
          </ac:spMkLst>
        </pc:spChg>
        <pc:spChg chg="del">
          <ac:chgData name="Laura Oathout" userId="6ff55ba14486fe89" providerId="LiveId" clId="{4815BA50-3CA3-4A46-9A12-5D30D1B72DCC}" dt="2023-03-18T13:54:53.690" v="2089"/>
          <ac:spMkLst>
            <pc:docMk/>
            <pc:sldMk cId="344742225" sldId="508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690" v="2091"/>
          <ac:spMkLst>
            <pc:docMk/>
            <pc:sldMk cId="344742225" sldId="508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690" v="2099"/>
          <ac:spMkLst>
            <pc:docMk/>
            <pc:sldMk cId="344742225" sldId="508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706" v="2107"/>
          <ac:spMkLst>
            <pc:docMk/>
            <pc:sldMk cId="344742225" sldId="508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706" v="2111"/>
          <ac:spMkLst>
            <pc:docMk/>
            <pc:sldMk cId="344742225" sldId="508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706" v="2119"/>
          <ac:spMkLst>
            <pc:docMk/>
            <pc:sldMk cId="344742225" sldId="508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706" v="2121"/>
          <ac:spMkLst>
            <pc:docMk/>
            <pc:sldMk cId="344742225" sldId="508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706" v="2127"/>
          <ac:spMkLst>
            <pc:docMk/>
            <pc:sldMk cId="344742225" sldId="508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706" v="2123"/>
          <ac:spMkLst>
            <pc:docMk/>
            <pc:sldMk cId="344742225" sldId="508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690" v="2093"/>
          <ac:spMkLst>
            <pc:docMk/>
            <pc:sldMk cId="344742225" sldId="508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690" v="2097"/>
          <ac:spMkLst>
            <pc:docMk/>
            <pc:sldMk cId="344742225" sldId="508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690" v="2095"/>
          <ac:spMkLst>
            <pc:docMk/>
            <pc:sldMk cId="344742225" sldId="508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706" v="2105"/>
          <ac:spMkLst>
            <pc:docMk/>
            <pc:sldMk cId="344742225" sldId="508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706" v="2113"/>
          <ac:spMkLst>
            <pc:docMk/>
            <pc:sldMk cId="344742225" sldId="508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706" v="2115"/>
          <ac:spMkLst>
            <pc:docMk/>
            <pc:sldMk cId="344742225" sldId="508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706" v="2117"/>
          <ac:spMkLst>
            <pc:docMk/>
            <pc:sldMk cId="344742225" sldId="508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706" v="2109"/>
          <ac:spMkLst>
            <pc:docMk/>
            <pc:sldMk cId="344742225" sldId="508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706" v="2125"/>
          <ac:spMkLst>
            <pc:docMk/>
            <pc:sldMk cId="344742225" sldId="508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690" v="2103"/>
          <ac:picMkLst>
            <pc:docMk/>
            <pc:sldMk cId="344742225" sldId="508"/>
            <ac:picMk id="4" creationId="{EC749C85-3AC3-1423-9D6E-816D26E57E9B}"/>
          </ac:picMkLst>
        </pc:picChg>
        <pc:picChg chg="del">
          <ac:chgData name="Laura Oathout" userId="6ff55ba14486fe89" providerId="LiveId" clId="{4815BA50-3CA3-4A46-9A12-5D30D1B72DCC}" dt="2023-03-18T13:54:53.690" v="2101"/>
          <ac:picMkLst>
            <pc:docMk/>
            <pc:sldMk cId="344742225" sldId="508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706" v="2129"/>
          <ac:picMkLst>
            <pc:docMk/>
            <pc:sldMk cId="344742225" sldId="508"/>
            <ac:picMk id="6" creationId="{3B5F2884-4D50-A68F-93F3-0A4B303149C1}"/>
          </ac:picMkLst>
        </pc:picChg>
      </pc:sldChg>
      <pc:sldChg chg="delSp mod setBg">
        <pc:chgData name="Laura Oathout" userId="6ff55ba14486fe89" providerId="LiveId" clId="{4815BA50-3CA3-4A46-9A12-5D30D1B72DCC}" dt="2023-03-18T13:54:53.737" v="2179"/>
        <pc:sldMkLst>
          <pc:docMk/>
          <pc:sldMk cId="29529472" sldId="509"/>
        </pc:sldMkLst>
        <pc:spChg chg="del">
          <ac:chgData name="Laura Oathout" userId="6ff55ba14486fe89" providerId="LiveId" clId="{4815BA50-3CA3-4A46-9A12-5D30D1B72DCC}" dt="2023-03-18T13:54:53.722" v="2177"/>
          <ac:spMkLst>
            <pc:docMk/>
            <pc:sldMk cId="29529472" sldId="509"/>
            <ac:spMk id="2" creationId="{B28B53DA-6718-24D6-BA1E-A9A1956B9039}"/>
          </ac:spMkLst>
        </pc:spChg>
        <pc:spChg chg="del">
          <ac:chgData name="Laura Oathout" userId="6ff55ba14486fe89" providerId="LiveId" clId="{4815BA50-3CA3-4A46-9A12-5D30D1B72DCC}" dt="2023-03-18T13:54:53.722" v="2135"/>
          <ac:spMkLst>
            <pc:docMk/>
            <pc:sldMk cId="29529472" sldId="509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722" v="2137"/>
          <ac:spMkLst>
            <pc:docMk/>
            <pc:sldMk cId="29529472" sldId="509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722" v="2149"/>
          <ac:spMkLst>
            <pc:docMk/>
            <pc:sldMk cId="29529472" sldId="509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722" v="2159"/>
          <ac:spMkLst>
            <pc:docMk/>
            <pc:sldMk cId="29529472" sldId="509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722" v="2163"/>
          <ac:spMkLst>
            <pc:docMk/>
            <pc:sldMk cId="29529472" sldId="509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722" v="2165"/>
          <ac:spMkLst>
            <pc:docMk/>
            <pc:sldMk cId="29529472" sldId="509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722" v="2167"/>
          <ac:spMkLst>
            <pc:docMk/>
            <pc:sldMk cId="29529472" sldId="509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722" v="2173"/>
          <ac:spMkLst>
            <pc:docMk/>
            <pc:sldMk cId="29529472" sldId="509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722" v="2169"/>
          <ac:spMkLst>
            <pc:docMk/>
            <pc:sldMk cId="29529472" sldId="509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722" v="2143"/>
          <ac:spMkLst>
            <pc:docMk/>
            <pc:sldMk cId="29529472" sldId="509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722" v="2147"/>
          <ac:spMkLst>
            <pc:docMk/>
            <pc:sldMk cId="29529472" sldId="509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722" v="2145"/>
          <ac:spMkLst>
            <pc:docMk/>
            <pc:sldMk cId="29529472" sldId="509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722" v="2151"/>
          <ac:spMkLst>
            <pc:docMk/>
            <pc:sldMk cId="29529472" sldId="509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722" v="2153"/>
          <ac:spMkLst>
            <pc:docMk/>
            <pc:sldMk cId="29529472" sldId="509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722" v="2155"/>
          <ac:spMkLst>
            <pc:docMk/>
            <pc:sldMk cId="29529472" sldId="509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722" v="2157"/>
          <ac:spMkLst>
            <pc:docMk/>
            <pc:sldMk cId="29529472" sldId="509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722" v="2161"/>
          <ac:spMkLst>
            <pc:docMk/>
            <pc:sldMk cId="29529472" sldId="509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722" v="2171"/>
          <ac:spMkLst>
            <pc:docMk/>
            <pc:sldMk cId="29529472" sldId="509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722" v="2141"/>
          <ac:picMkLst>
            <pc:docMk/>
            <pc:sldMk cId="29529472" sldId="509"/>
            <ac:picMk id="4" creationId="{8CCDCC2F-E69D-CEC7-ED02-BE7C1B7AF100}"/>
          </ac:picMkLst>
        </pc:picChg>
        <pc:picChg chg="del">
          <ac:chgData name="Laura Oathout" userId="6ff55ba14486fe89" providerId="LiveId" clId="{4815BA50-3CA3-4A46-9A12-5D30D1B72DCC}" dt="2023-03-18T13:54:53.722" v="2139"/>
          <ac:picMkLst>
            <pc:docMk/>
            <pc:sldMk cId="29529472" sldId="509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722" v="2175"/>
          <ac:picMkLst>
            <pc:docMk/>
            <pc:sldMk cId="29529472" sldId="509"/>
            <ac:picMk id="6" creationId="{10E70A43-DDD1-8AFD-8EFC-430361A6AB9D}"/>
          </ac:picMkLst>
        </pc:picChg>
      </pc:sldChg>
      <pc:sldChg chg="delSp mod setBg">
        <pc:chgData name="Laura Oathout" userId="6ff55ba14486fe89" providerId="LiveId" clId="{4815BA50-3CA3-4A46-9A12-5D30D1B72DCC}" dt="2023-03-18T13:54:53.769" v="2225"/>
        <pc:sldMkLst>
          <pc:docMk/>
          <pc:sldMk cId="1919589451" sldId="510"/>
        </pc:sldMkLst>
        <pc:spChg chg="del">
          <ac:chgData name="Laura Oathout" userId="6ff55ba14486fe89" providerId="LiveId" clId="{4815BA50-3CA3-4A46-9A12-5D30D1B72DCC}" dt="2023-03-18T13:54:53.753" v="2223"/>
          <ac:spMkLst>
            <pc:docMk/>
            <pc:sldMk cId="1919589451" sldId="510"/>
            <ac:spMk id="2" creationId="{07E2F4DA-C0B8-A3AA-F334-74B147AC51D5}"/>
          </ac:spMkLst>
        </pc:spChg>
        <pc:spChg chg="del">
          <ac:chgData name="Laura Oathout" userId="6ff55ba14486fe89" providerId="LiveId" clId="{4815BA50-3CA3-4A46-9A12-5D30D1B72DCC}" dt="2023-03-18T13:54:53.737" v="2181"/>
          <ac:spMkLst>
            <pc:docMk/>
            <pc:sldMk cId="1919589451" sldId="510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737" v="2183"/>
          <ac:spMkLst>
            <pc:docMk/>
            <pc:sldMk cId="1919589451" sldId="510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737" v="2195"/>
          <ac:spMkLst>
            <pc:docMk/>
            <pc:sldMk cId="1919589451" sldId="510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753" v="2205"/>
          <ac:spMkLst>
            <pc:docMk/>
            <pc:sldMk cId="1919589451" sldId="510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753" v="2209"/>
          <ac:spMkLst>
            <pc:docMk/>
            <pc:sldMk cId="1919589451" sldId="510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753" v="2211"/>
          <ac:spMkLst>
            <pc:docMk/>
            <pc:sldMk cId="1919589451" sldId="510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753" v="2213"/>
          <ac:spMkLst>
            <pc:docMk/>
            <pc:sldMk cId="1919589451" sldId="510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753" v="2219"/>
          <ac:spMkLst>
            <pc:docMk/>
            <pc:sldMk cId="1919589451" sldId="510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753" v="2215"/>
          <ac:spMkLst>
            <pc:docMk/>
            <pc:sldMk cId="1919589451" sldId="510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737" v="2189"/>
          <ac:spMkLst>
            <pc:docMk/>
            <pc:sldMk cId="1919589451" sldId="510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737" v="2193"/>
          <ac:spMkLst>
            <pc:docMk/>
            <pc:sldMk cId="1919589451" sldId="510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737" v="2191"/>
          <ac:spMkLst>
            <pc:docMk/>
            <pc:sldMk cId="1919589451" sldId="510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737" v="2197"/>
          <ac:spMkLst>
            <pc:docMk/>
            <pc:sldMk cId="1919589451" sldId="510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753" v="2199"/>
          <ac:spMkLst>
            <pc:docMk/>
            <pc:sldMk cId="1919589451" sldId="510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753" v="2201"/>
          <ac:spMkLst>
            <pc:docMk/>
            <pc:sldMk cId="1919589451" sldId="510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753" v="2203"/>
          <ac:spMkLst>
            <pc:docMk/>
            <pc:sldMk cId="1919589451" sldId="510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753" v="2207"/>
          <ac:spMkLst>
            <pc:docMk/>
            <pc:sldMk cId="1919589451" sldId="510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753" v="2217"/>
          <ac:spMkLst>
            <pc:docMk/>
            <pc:sldMk cId="1919589451" sldId="510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737" v="2187"/>
          <ac:picMkLst>
            <pc:docMk/>
            <pc:sldMk cId="1919589451" sldId="510"/>
            <ac:picMk id="3" creationId="{E64FFBDD-4AE4-6F1A-FFE9-5F19C5862972}"/>
          </ac:picMkLst>
        </pc:picChg>
        <pc:picChg chg="del">
          <ac:chgData name="Laura Oathout" userId="6ff55ba14486fe89" providerId="LiveId" clId="{4815BA50-3CA3-4A46-9A12-5D30D1B72DCC}" dt="2023-03-18T13:54:53.737" v="2185"/>
          <ac:picMkLst>
            <pc:docMk/>
            <pc:sldMk cId="1919589451" sldId="510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753" v="2221"/>
          <ac:picMkLst>
            <pc:docMk/>
            <pc:sldMk cId="1919589451" sldId="510"/>
            <ac:picMk id="6" creationId="{E35612A2-044A-81DB-4EFE-FD7EF23550DD}"/>
          </ac:picMkLst>
        </pc:picChg>
      </pc:sldChg>
      <pc:sldChg chg="delSp mod setBg">
        <pc:chgData name="Laura Oathout" userId="6ff55ba14486fe89" providerId="LiveId" clId="{4815BA50-3CA3-4A46-9A12-5D30D1B72DCC}" dt="2023-03-18T13:54:53.785" v="2271"/>
        <pc:sldMkLst>
          <pc:docMk/>
          <pc:sldMk cId="1904066078" sldId="511"/>
        </pc:sldMkLst>
        <pc:spChg chg="del">
          <ac:chgData name="Laura Oathout" userId="6ff55ba14486fe89" providerId="LiveId" clId="{4815BA50-3CA3-4A46-9A12-5D30D1B72DCC}" dt="2023-03-18T13:54:53.773" v="2269"/>
          <ac:spMkLst>
            <pc:docMk/>
            <pc:sldMk cId="1904066078" sldId="511"/>
            <ac:spMk id="2" creationId="{0515B10A-2EEF-03CF-A7FC-C00214FBE509}"/>
          </ac:spMkLst>
        </pc:spChg>
        <pc:spChg chg="del">
          <ac:chgData name="Laura Oathout" userId="6ff55ba14486fe89" providerId="LiveId" clId="{4815BA50-3CA3-4A46-9A12-5D30D1B72DCC}" dt="2023-03-18T13:54:53.769" v="2227"/>
          <ac:spMkLst>
            <pc:docMk/>
            <pc:sldMk cId="1904066078" sldId="511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773" v="2229"/>
          <ac:spMkLst>
            <pc:docMk/>
            <pc:sldMk cId="1904066078" sldId="511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773" v="2241"/>
          <ac:spMkLst>
            <pc:docMk/>
            <pc:sldMk cId="1904066078" sldId="511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773" v="2251"/>
          <ac:spMkLst>
            <pc:docMk/>
            <pc:sldMk cId="1904066078" sldId="511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773" v="2255"/>
          <ac:spMkLst>
            <pc:docMk/>
            <pc:sldMk cId="1904066078" sldId="511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773" v="2257"/>
          <ac:spMkLst>
            <pc:docMk/>
            <pc:sldMk cId="1904066078" sldId="511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773" v="2259"/>
          <ac:spMkLst>
            <pc:docMk/>
            <pc:sldMk cId="1904066078" sldId="511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773" v="2265"/>
          <ac:spMkLst>
            <pc:docMk/>
            <pc:sldMk cId="1904066078" sldId="511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773" v="2261"/>
          <ac:spMkLst>
            <pc:docMk/>
            <pc:sldMk cId="1904066078" sldId="511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773" v="2235"/>
          <ac:spMkLst>
            <pc:docMk/>
            <pc:sldMk cId="1904066078" sldId="511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773" v="2239"/>
          <ac:spMkLst>
            <pc:docMk/>
            <pc:sldMk cId="1904066078" sldId="511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773" v="2237"/>
          <ac:spMkLst>
            <pc:docMk/>
            <pc:sldMk cId="1904066078" sldId="511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773" v="2243"/>
          <ac:spMkLst>
            <pc:docMk/>
            <pc:sldMk cId="1904066078" sldId="511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773" v="2245"/>
          <ac:spMkLst>
            <pc:docMk/>
            <pc:sldMk cId="1904066078" sldId="511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773" v="2247"/>
          <ac:spMkLst>
            <pc:docMk/>
            <pc:sldMk cId="1904066078" sldId="511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773" v="2249"/>
          <ac:spMkLst>
            <pc:docMk/>
            <pc:sldMk cId="1904066078" sldId="511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773" v="2253"/>
          <ac:spMkLst>
            <pc:docMk/>
            <pc:sldMk cId="1904066078" sldId="511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773" v="2263"/>
          <ac:spMkLst>
            <pc:docMk/>
            <pc:sldMk cId="1904066078" sldId="511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773" v="2233"/>
          <ac:picMkLst>
            <pc:docMk/>
            <pc:sldMk cId="1904066078" sldId="511"/>
            <ac:picMk id="4" creationId="{690D8D2A-5D6D-8A43-29CE-7080F7437356}"/>
          </ac:picMkLst>
        </pc:picChg>
        <pc:picChg chg="del">
          <ac:chgData name="Laura Oathout" userId="6ff55ba14486fe89" providerId="LiveId" clId="{4815BA50-3CA3-4A46-9A12-5D30D1B72DCC}" dt="2023-03-18T13:54:53.773" v="2231"/>
          <ac:picMkLst>
            <pc:docMk/>
            <pc:sldMk cId="1904066078" sldId="511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773" v="2267"/>
          <ac:picMkLst>
            <pc:docMk/>
            <pc:sldMk cId="1904066078" sldId="511"/>
            <ac:picMk id="6" creationId="{A69D1C49-EFA4-BDC6-80B1-B5A4135D8CA3}"/>
          </ac:picMkLst>
        </pc:picChg>
      </pc:sldChg>
      <pc:sldChg chg="delSp mod setBg">
        <pc:chgData name="Laura Oathout" userId="6ff55ba14486fe89" providerId="LiveId" clId="{4815BA50-3CA3-4A46-9A12-5D30D1B72DCC}" dt="2023-03-18T13:54:53.800" v="2317"/>
        <pc:sldMkLst>
          <pc:docMk/>
          <pc:sldMk cId="3368438536" sldId="512"/>
        </pc:sldMkLst>
        <pc:spChg chg="del">
          <ac:chgData name="Laura Oathout" userId="6ff55ba14486fe89" providerId="LiveId" clId="{4815BA50-3CA3-4A46-9A12-5D30D1B72DCC}" dt="2023-03-18T13:54:53.800" v="2315"/>
          <ac:spMkLst>
            <pc:docMk/>
            <pc:sldMk cId="3368438536" sldId="512"/>
            <ac:spMk id="2" creationId="{26E70C90-3C66-B816-D343-643EF38D317A}"/>
          </ac:spMkLst>
        </pc:spChg>
        <pc:spChg chg="del">
          <ac:chgData name="Laura Oathout" userId="6ff55ba14486fe89" providerId="LiveId" clId="{4815BA50-3CA3-4A46-9A12-5D30D1B72DCC}" dt="2023-03-18T13:54:53.785" v="2273"/>
          <ac:spMkLst>
            <pc:docMk/>
            <pc:sldMk cId="3368438536" sldId="512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785" v="2275"/>
          <ac:spMkLst>
            <pc:docMk/>
            <pc:sldMk cId="3368438536" sldId="512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785" v="2287"/>
          <ac:spMkLst>
            <pc:docMk/>
            <pc:sldMk cId="3368438536" sldId="512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785" v="2297"/>
          <ac:spMkLst>
            <pc:docMk/>
            <pc:sldMk cId="3368438536" sldId="512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800" v="2301"/>
          <ac:spMkLst>
            <pc:docMk/>
            <pc:sldMk cId="3368438536" sldId="512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800" v="2303"/>
          <ac:spMkLst>
            <pc:docMk/>
            <pc:sldMk cId="3368438536" sldId="512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800" v="2305"/>
          <ac:spMkLst>
            <pc:docMk/>
            <pc:sldMk cId="3368438536" sldId="512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800" v="2311"/>
          <ac:spMkLst>
            <pc:docMk/>
            <pc:sldMk cId="3368438536" sldId="512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800" v="2307"/>
          <ac:spMkLst>
            <pc:docMk/>
            <pc:sldMk cId="3368438536" sldId="512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785" v="2281"/>
          <ac:spMkLst>
            <pc:docMk/>
            <pc:sldMk cId="3368438536" sldId="512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785" v="2285"/>
          <ac:spMkLst>
            <pc:docMk/>
            <pc:sldMk cId="3368438536" sldId="512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785" v="2283"/>
          <ac:spMkLst>
            <pc:docMk/>
            <pc:sldMk cId="3368438536" sldId="512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785" v="2289"/>
          <ac:spMkLst>
            <pc:docMk/>
            <pc:sldMk cId="3368438536" sldId="512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785" v="2291"/>
          <ac:spMkLst>
            <pc:docMk/>
            <pc:sldMk cId="3368438536" sldId="512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785" v="2293"/>
          <ac:spMkLst>
            <pc:docMk/>
            <pc:sldMk cId="3368438536" sldId="512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785" v="2295"/>
          <ac:spMkLst>
            <pc:docMk/>
            <pc:sldMk cId="3368438536" sldId="512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785" v="2299"/>
          <ac:spMkLst>
            <pc:docMk/>
            <pc:sldMk cId="3368438536" sldId="512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800" v="2309"/>
          <ac:spMkLst>
            <pc:docMk/>
            <pc:sldMk cId="3368438536" sldId="512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785" v="2279"/>
          <ac:picMkLst>
            <pc:docMk/>
            <pc:sldMk cId="3368438536" sldId="512"/>
            <ac:picMk id="3" creationId="{FA335593-2397-0D35-A7F7-563555EF5144}"/>
          </ac:picMkLst>
        </pc:picChg>
        <pc:picChg chg="del">
          <ac:chgData name="Laura Oathout" userId="6ff55ba14486fe89" providerId="LiveId" clId="{4815BA50-3CA3-4A46-9A12-5D30D1B72DCC}" dt="2023-03-18T13:54:53.785" v="2277"/>
          <ac:picMkLst>
            <pc:docMk/>
            <pc:sldMk cId="3368438536" sldId="512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800" v="2313"/>
          <ac:picMkLst>
            <pc:docMk/>
            <pc:sldMk cId="3368438536" sldId="512"/>
            <ac:picMk id="6" creationId="{CC60D30C-D377-3978-9807-DECDD2AE79D9}"/>
          </ac:picMkLst>
        </pc:picChg>
      </pc:sldChg>
      <pc:sldChg chg="delSp mod setBg">
        <pc:chgData name="Laura Oathout" userId="6ff55ba14486fe89" providerId="LiveId" clId="{4815BA50-3CA3-4A46-9A12-5D30D1B72DCC}" dt="2023-03-18T13:54:53.832" v="2363"/>
        <pc:sldMkLst>
          <pc:docMk/>
          <pc:sldMk cId="3213464641" sldId="513"/>
        </pc:sldMkLst>
        <pc:spChg chg="del">
          <ac:chgData name="Laura Oathout" userId="6ff55ba14486fe89" providerId="LiveId" clId="{4815BA50-3CA3-4A46-9A12-5D30D1B72DCC}" dt="2023-03-18T13:54:53.816" v="2361"/>
          <ac:spMkLst>
            <pc:docMk/>
            <pc:sldMk cId="3213464641" sldId="513"/>
            <ac:spMk id="2" creationId="{1D343F79-1A8F-2994-4D44-52C91E34E0FC}"/>
          </ac:spMkLst>
        </pc:spChg>
        <pc:spChg chg="del">
          <ac:chgData name="Laura Oathout" userId="6ff55ba14486fe89" providerId="LiveId" clId="{4815BA50-3CA3-4A46-9A12-5D30D1B72DCC}" dt="2023-03-18T13:54:53.816" v="2319"/>
          <ac:spMkLst>
            <pc:docMk/>
            <pc:sldMk cId="3213464641" sldId="513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816" v="2321"/>
          <ac:spMkLst>
            <pc:docMk/>
            <pc:sldMk cId="3213464641" sldId="513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816" v="2333"/>
          <ac:spMkLst>
            <pc:docMk/>
            <pc:sldMk cId="3213464641" sldId="513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816" v="2343"/>
          <ac:spMkLst>
            <pc:docMk/>
            <pc:sldMk cId="3213464641" sldId="513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816" v="2347"/>
          <ac:spMkLst>
            <pc:docMk/>
            <pc:sldMk cId="3213464641" sldId="513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816" v="2349"/>
          <ac:spMkLst>
            <pc:docMk/>
            <pc:sldMk cId="3213464641" sldId="513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816" v="2351"/>
          <ac:spMkLst>
            <pc:docMk/>
            <pc:sldMk cId="3213464641" sldId="513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816" v="2357"/>
          <ac:spMkLst>
            <pc:docMk/>
            <pc:sldMk cId="3213464641" sldId="513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816" v="2353"/>
          <ac:spMkLst>
            <pc:docMk/>
            <pc:sldMk cId="3213464641" sldId="513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816" v="2327"/>
          <ac:spMkLst>
            <pc:docMk/>
            <pc:sldMk cId="3213464641" sldId="513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816" v="2331"/>
          <ac:spMkLst>
            <pc:docMk/>
            <pc:sldMk cId="3213464641" sldId="513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816" v="2329"/>
          <ac:spMkLst>
            <pc:docMk/>
            <pc:sldMk cId="3213464641" sldId="513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816" v="2335"/>
          <ac:spMkLst>
            <pc:docMk/>
            <pc:sldMk cId="3213464641" sldId="513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816" v="2337"/>
          <ac:spMkLst>
            <pc:docMk/>
            <pc:sldMk cId="3213464641" sldId="513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816" v="2339"/>
          <ac:spMkLst>
            <pc:docMk/>
            <pc:sldMk cId="3213464641" sldId="513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816" v="2341"/>
          <ac:spMkLst>
            <pc:docMk/>
            <pc:sldMk cId="3213464641" sldId="513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816" v="2345"/>
          <ac:spMkLst>
            <pc:docMk/>
            <pc:sldMk cId="3213464641" sldId="513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816" v="2355"/>
          <ac:spMkLst>
            <pc:docMk/>
            <pc:sldMk cId="3213464641" sldId="513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816" v="2325"/>
          <ac:picMkLst>
            <pc:docMk/>
            <pc:sldMk cId="3213464641" sldId="513"/>
            <ac:picMk id="4" creationId="{65636DC8-B6E0-9BAD-9664-456BAEF904B9}"/>
          </ac:picMkLst>
        </pc:picChg>
        <pc:picChg chg="del">
          <ac:chgData name="Laura Oathout" userId="6ff55ba14486fe89" providerId="LiveId" clId="{4815BA50-3CA3-4A46-9A12-5D30D1B72DCC}" dt="2023-03-18T13:54:53.816" v="2323"/>
          <ac:picMkLst>
            <pc:docMk/>
            <pc:sldMk cId="3213464641" sldId="513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816" v="2359"/>
          <ac:picMkLst>
            <pc:docMk/>
            <pc:sldMk cId="3213464641" sldId="513"/>
            <ac:picMk id="6" creationId="{9EE8B5C3-DFC4-0C16-564F-8BF88A6A7F61}"/>
          </ac:picMkLst>
        </pc:picChg>
      </pc:sldChg>
      <pc:sldChg chg="delSp mod setBg">
        <pc:chgData name="Laura Oathout" userId="6ff55ba14486fe89" providerId="LiveId" clId="{4815BA50-3CA3-4A46-9A12-5D30D1B72DCC}" dt="2023-03-18T13:54:53.863" v="2409"/>
        <pc:sldMkLst>
          <pc:docMk/>
          <pc:sldMk cId="4149161476" sldId="514"/>
        </pc:sldMkLst>
        <pc:spChg chg="del">
          <ac:chgData name="Laura Oathout" userId="6ff55ba14486fe89" providerId="LiveId" clId="{4815BA50-3CA3-4A46-9A12-5D30D1B72DCC}" dt="2023-03-18T13:54:53.847" v="2407"/>
          <ac:spMkLst>
            <pc:docMk/>
            <pc:sldMk cId="4149161476" sldId="514"/>
            <ac:spMk id="2" creationId="{EDF4CF6F-371C-EED2-9B3C-EAD3623D730D}"/>
          </ac:spMkLst>
        </pc:spChg>
        <pc:spChg chg="del">
          <ac:chgData name="Laura Oathout" userId="6ff55ba14486fe89" providerId="LiveId" clId="{4815BA50-3CA3-4A46-9A12-5D30D1B72DCC}" dt="2023-03-18T13:54:53.832" v="2365"/>
          <ac:spMkLst>
            <pc:docMk/>
            <pc:sldMk cId="4149161476" sldId="514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832" v="2367"/>
          <ac:spMkLst>
            <pc:docMk/>
            <pc:sldMk cId="4149161476" sldId="514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832" v="2379"/>
          <ac:spMkLst>
            <pc:docMk/>
            <pc:sldMk cId="4149161476" sldId="514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847" v="2389"/>
          <ac:spMkLst>
            <pc:docMk/>
            <pc:sldMk cId="4149161476" sldId="514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847" v="2393"/>
          <ac:spMkLst>
            <pc:docMk/>
            <pc:sldMk cId="4149161476" sldId="514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847" v="2395"/>
          <ac:spMkLst>
            <pc:docMk/>
            <pc:sldMk cId="4149161476" sldId="514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847" v="2397"/>
          <ac:spMkLst>
            <pc:docMk/>
            <pc:sldMk cId="4149161476" sldId="514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847" v="2403"/>
          <ac:spMkLst>
            <pc:docMk/>
            <pc:sldMk cId="4149161476" sldId="514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847" v="2399"/>
          <ac:spMkLst>
            <pc:docMk/>
            <pc:sldMk cId="4149161476" sldId="514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832" v="2373"/>
          <ac:spMkLst>
            <pc:docMk/>
            <pc:sldMk cId="4149161476" sldId="514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832" v="2377"/>
          <ac:spMkLst>
            <pc:docMk/>
            <pc:sldMk cId="4149161476" sldId="514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832" v="2375"/>
          <ac:spMkLst>
            <pc:docMk/>
            <pc:sldMk cId="4149161476" sldId="514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832" v="2381"/>
          <ac:spMkLst>
            <pc:docMk/>
            <pc:sldMk cId="4149161476" sldId="514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832" v="2383"/>
          <ac:spMkLst>
            <pc:docMk/>
            <pc:sldMk cId="4149161476" sldId="514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847" v="2385"/>
          <ac:spMkLst>
            <pc:docMk/>
            <pc:sldMk cId="4149161476" sldId="514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847" v="2387"/>
          <ac:spMkLst>
            <pc:docMk/>
            <pc:sldMk cId="4149161476" sldId="514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847" v="2391"/>
          <ac:spMkLst>
            <pc:docMk/>
            <pc:sldMk cId="4149161476" sldId="514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847" v="2401"/>
          <ac:spMkLst>
            <pc:docMk/>
            <pc:sldMk cId="4149161476" sldId="514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832" v="2371"/>
          <ac:picMkLst>
            <pc:docMk/>
            <pc:sldMk cId="4149161476" sldId="514"/>
            <ac:picMk id="3" creationId="{B31D858D-AC43-14A9-897F-6A58A903463D}"/>
          </ac:picMkLst>
        </pc:picChg>
        <pc:picChg chg="del">
          <ac:chgData name="Laura Oathout" userId="6ff55ba14486fe89" providerId="LiveId" clId="{4815BA50-3CA3-4A46-9A12-5D30D1B72DCC}" dt="2023-03-18T13:54:53.832" v="2369"/>
          <ac:picMkLst>
            <pc:docMk/>
            <pc:sldMk cId="4149161476" sldId="514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847" v="2405"/>
          <ac:picMkLst>
            <pc:docMk/>
            <pc:sldMk cId="4149161476" sldId="514"/>
            <ac:picMk id="6" creationId="{D36D354C-C669-99BB-308C-72CB30CEF286}"/>
          </ac:picMkLst>
        </pc:picChg>
      </pc:sldChg>
      <pc:sldChg chg="delSp mod setBg">
        <pc:chgData name="Laura Oathout" userId="6ff55ba14486fe89" providerId="LiveId" clId="{4815BA50-3CA3-4A46-9A12-5D30D1B72DCC}" dt="2023-03-18T13:54:53.895" v="2455"/>
        <pc:sldMkLst>
          <pc:docMk/>
          <pc:sldMk cId="1854508600" sldId="515"/>
        </pc:sldMkLst>
        <pc:spChg chg="del">
          <ac:chgData name="Laura Oathout" userId="6ff55ba14486fe89" providerId="LiveId" clId="{4815BA50-3CA3-4A46-9A12-5D30D1B72DCC}" dt="2023-03-18T13:54:53.879" v="2453"/>
          <ac:spMkLst>
            <pc:docMk/>
            <pc:sldMk cId="1854508600" sldId="515"/>
            <ac:spMk id="2" creationId="{3B16A588-8E27-1E51-98AC-2E40BAA33EEE}"/>
          </ac:spMkLst>
        </pc:spChg>
        <pc:spChg chg="del">
          <ac:chgData name="Laura Oathout" userId="6ff55ba14486fe89" providerId="LiveId" clId="{4815BA50-3CA3-4A46-9A12-5D30D1B72DCC}" dt="2023-03-18T13:54:53.863" v="2411"/>
          <ac:spMkLst>
            <pc:docMk/>
            <pc:sldMk cId="1854508600" sldId="515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863" v="2413"/>
          <ac:spMkLst>
            <pc:docMk/>
            <pc:sldMk cId="1854508600" sldId="515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863" v="2425"/>
          <ac:spMkLst>
            <pc:docMk/>
            <pc:sldMk cId="1854508600" sldId="515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873" v="2435"/>
          <ac:spMkLst>
            <pc:docMk/>
            <pc:sldMk cId="1854508600" sldId="515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873" v="2439"/>
          <ac:spMkLst>
            <pc:docMk/>
            <pc:sldMk cId="1854508600" sldId="515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873" v="2441"/>
          <ac:spMkLst>
            <pc:docMk/>
            <pc:sldMk cId="1854508600" sldId="515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873" v="2443"/>
          <ac:spMkLst>
            <pc:docMk/>
            <pc:sldMk cId="1854508600" sldId="515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879" v="2449"/>
          <ac:spMkLst>
            <pc:docMk/>
            <pc:sldMk cId="1854508600" sldId="515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879" v="2445"/>
          <ac:spMkLst>
            <pc:docMk/>
            <pc:sldMk cId="1854508600" sldId="515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863" v="2419"/>
          <ac:spMkLst>
            <pc:docMk/>
            <pc:sldMk cId="1854508600" sldId="515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863" v="2423"/>
          <ac:spMkLst>
            <pc:docMk/>
            <pc:sldMk cId="1854508600" sldId="515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863" v="2421"/>
          <ac:spMkLst>
            <pc:docMk/>
            <pc:sldMk cId="1854508600" sldId="515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873" v="2427"/>
          <ac:spMkLst>
            <pc:docMk/>
            <pc:sldMk cId="1854508600" sldId="515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873" v="2429"/>
          <ac:spMkLst>
            <pc:docMk/>
            <pc:sldMk cId="1854508600" sldId="515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873" v="2431"/>
          <ac:spMkLst>
            <pc:docMk/>
            <pc:sldMk cId="1854508600" sldId="515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873" v="2433"/>
          <ac:spMkLst>
            <pc:docMk/>
            <pc:sldMk cId="1854508600" sldId="515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873" v="2437"/>
          <ac:spMkLst>
            <pc:docMk/>
            <pc:sldMk cId="1854508600" sldId="515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879" v="2447"/>
          <ac:spMkLst>
            <pc:docMk/>
            <pc:sldMk cId="1854508600" sldId="515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863" v="2417"/>
          <ac:picMkLst>
            <pc:docMk/>
            <pc:sldMk cId="1854508600" sldId="515"/>
            <ac:picMk id="4" creationId="{6D5F63BC-986E-B950-2DB0-C387FE814562}"/>
          </ac:picMkLst>
        </pc:picChg>
        <pc:picChg chg="del">
          <ac:chgData name="Laura Oathout" userId="6ff55ba14486fe89" providerId="LiveId" clId="{4815BA50-3CA3-4A46-9A12-5D30D1B72DCC}" dt="2023-03-18T13:54:53.863" v="2415"/>
          <ac:picMkLst>
            <pc:docMk/>
            <pc:sldMk cId="1854508600" sldId="515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879" v="2451"/>
          <ac:picMkLst>
            <pc:docMk/>
            <pc:sldMk cId="1854508600" sldId="515"/>
            <ac:picMk id="6" creationId="{B6CCDEF6-4D44-C0B5-9F13-82B8FFB39346}"/>
          </ac:picMkLst>
        </pc:picChg>
      </pc:sldChg>
      <pc:sldChg chg="delSp mod setBg">
        <pc:chgData name="Laura Oathout" userId="6ff55ba14486fe89" providerId="LiveId" clId="{4815BA50-3CA3-4A46-9A12-5D30D1B72DCC}" dt="2023-03-18T13:54:53.910" v="2501"/>
        <pc:sldMkLst>
          <pc:docMk/>
          <pc:sldMk cId="3100374324" sldId="516"/>
        </pc:sldMkLst>
        <pc:spChg chg="del">
          <ac:chgData name="Laura Oathout" userId="6ff55ba14486fe89" providerId="LiveId" clId="{4815BA50-3CA3-4A46-9A12-5D30D1B72DCC}" dt="2023-03-18T13:54:53.895" v="2499"/>
          <ac:spMkLst>
            <pc:docMk/>
            <pc:sldMk cId="3100374324" sldId="516"/>
            <ac:spMk id="2" creationId="{C25D4366-F545-C647-A480-0C5FB6966047}"/>
          </ac:spMkLst>
        </pc:spChg>
        <pc:spChg chg="del">
          <ac:chgData name="Laura Oathout" userId="6ff55ba14486fe89" providerId="LiveId" clId="{4815BA50-3CA3-4A46-9A12-5D30D1B72DCC}" dt="2023-03-18T13:54:53.895" v="2457"/>
          <ac:spMkLst>
            <pc:docMk/>
            <pc:sldMk cId="3100374324" sldId="516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895" v="2459"/>
          <ac:spMkLst>
            <pc:docMk/>
            <pc:sldMk cId="3100374324" sldId="516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895" v="2471"/>
          <ac:spMkLst>
            <pc:docMk/>
            <pc:sldMk cId="3100374324" sldId="516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895" v="2481"/>
          <ac:spMkLst>
            <pc:docMk/>
            <pc:sldMk cId="3100374324" sldId="516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895" v="2485"/>
          <ac:spMkLst>
            <pc:docMk/>
            <pc:sldMk cId="3100374324" sldId="516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895" v="2487"/>
          <ac:spMkLst>
            <pc:docMk/>
            <pc:sldMk cId="3100374324" sldId="516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895" v="2489"/>
          <ac:spMkLst>
            <pc:docMk/>
            <pc:sldMk cId="3100374324" sldId="516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895" v="2495"/>
          <ac:spMkLst>
            <pc:docMk/>
            <pc:sldMk cId="3100374324" sldId="516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895" v="2491"/>
          <ac:spMkLst>
            <pc:docMk/>
            <pc:sldMk cId="3100374324" sldId="516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895" v="2465"/>
          <ac:spMkLst>
            <pc:docMk/>
            <pc:sldMk cId="3100374324" sldId="516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895" v="2469"/>
          <ac:spMkLst>
            <pc:docMk/>
            <pc:sldMk cId="3100374324" sldId="516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895" v="2467"/>
          <ac:spMkLst>
            <pc:docMk/>
            <pc:sldMk cId="3100374324" sldId="516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895" v="2473"/>
          <ac:spMkLst>
            <pc:docMk/>
            <pc:sldMk cId="3100374324" sldId="516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895" v="2475"/>
          <ac:spMkLst>
            <pc:docMk/>
            <pc:sldMk cId="3100374324" sldId="516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895" v="2477"/>
          <ac:spMkLst>
            <pc:docMk/>
            <pc:sldMk cId="3100374324" sldId="516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895" v="2479"/>
          <ac:spMkLst>
            <pc:docMk/>
            <pc:sldMk cId="3100374324" sldId="516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895" v="2483"/>
          <ac:spMkLst>
            <pc:docMk/>
            <pc:sldMk cId="3100374324" sldId="516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895" v="2493"/>
          <ac:spMkLst>
            <pc:docMk/>
            <pc:sldMk cId="3100374324" sldId="516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895" v="2463"/>
          <ac:picMkLst>
            <pc:docMk/>
            <pc:sldMk cId="3100374324" sldId="516"/>
            <ac:picMk id="3" creationId="{1D3EEFE8-B8DD-E3C4-AFAA-25BF51B8D500}"/>
          </ac:picMkLst>
        </pc:picChg>
        <pc:picChg chg="del">
          <ac:chgData name="Laura Oathout" userId="6ff55ba14486fe89" providerId="LiveId" clId="{4815BA50-3CA3-4A46-9A12-5D30D1B72DCC}" dt="2023-03-18T13:54:53.895" v="2461"/>
          <ac:picMkLst>
            <pc:docMk/>
            <pc:sldMk cId="3100374324" sldId="516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895" v="2497"/>
          <ac:picMkLst>
            <pc:docMk/>
            <pc:sldMk cId="3100374324" sldId="516"/>
            <ac:picMk id="6" creationId="{FF8394DE-4C5A-8251-9044-D177A98896A3}"/>
          </ac:picMkLst>
        </pc:picChg>
      </pc:sldChg>
      <pc:sldChg chg="delSp mod setBg">
        <pc:chgData name="Laura Oathout" userId="6ff55ba14486fe89" providerId="LiveId" clId="{4815BA50-3CA3-4A46-9A12-5D30D1B72DCC}" dt="2023-03-18T13:54:53.926" v="2547"/>
        <pc:sldMkLst>
          <pc:docMk/>
          <pc:sldMk cId="2380600683" sldId="517"/>
        </pc:sldMkLst>
        <pc:spChg chg="del">
          <ac:chgData name="Laura Oathout" userId="6ff55ba14486fe89" providerId="LiveId" clId="{4815BA50-3CA3-4A46-9A12-5D30D1B72DCC}" dt="2023-03-18T13:54:53.926" v="2545"/>
          <ac:spMkLst>
            <pc:docMk/>
            <pc:sldMk cId="2380600683" sldId="517"/>
            <ac:spMk id="2" creationId="{F4E6BD41-74D0-C0F3-C7D4-32BF26B208C6}"/>
          </ac:spMkLst>
        </pc:spChg>
        <pc:spChg chg="del">
          <ac:chgData name="Laura Oathout" userId="6ff55ba14486fe89" providerId="LiveId" clId="{4815BA50-3CA3-4A46-9A12-5D30D1B72DCC}" dt="2023-03-18T13:54:53.910" v="2503"/>
          <ac:spMkLst>
            <pc:docMk/>
            <pc:sldMk cId="2380600683" sldId="517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910" v="2505"/>
          <ac:spMkLst>
            <pc:docMk/>
            <pc:sldMk cId="2380600683" sldId="517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910" v="2517"/>
          <ac:spMkLst>
            <pc:docMk/>
            <pc:sldMk cId="2380600683" sldId="517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910" v="2527"/>
          <ac:spMkLst>
            <pc:docMk/>
            <pc:sldMk cId="2380600683" sldId="517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910" v="2531"/>
          <ac:spMkLst>
            <pc:docMk/>
            <pc:sldMk cId="2380600683" sldId="517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910" v="2533"/>
          <ac:spMkLst>
            <pc:docMk/>
            <pc:sldMk cId="2380600683" sldId="517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910" v="2535"/>
          <ac:spMkLst>
            <pc:docMk/>
            <pc:sldMk cId="2380600683" sldId="517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926" v="2541"/>
          <ac:spMkLst>
            <pc:docMk/>
            <pc:sldMk cId="2380600683" sldId="517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910" v="2537"/>
          <ac:spMkLst>
            <pc:docMk/>
            <pc:sldMk cId="2380600683" sldId="517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910" v="2511"/>
          <ac:spMkLst>
            <pc:docMk/>
            <pc:sldMk cId="2380600683" sldId="517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910" v="2515"/>
          <ac:spMkLst>
            <pc:docMk/>
            <pc:sldMk cId="2380600683" sldId="517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910" v="2513"/>
          <ac:spMkLst>
            <pc:docMk/>
            <pc:sldMk cId="2380600683" sldId="517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910" v="2519"/>
          <ac:spMkLst>
            <pc:docMk/>
            <pc:sldMk cId="2380600683" sldId="517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910" v="2521"/>
          <ac:spMkLst>
            <pc:docMk/>
            <pc:sldMk cId="2380600683" sldId="517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910" v="2523"/>
          <ac:spMkLst>
            <pc:docMk/>
            <pc:sldMk cId="2380600683" sldId="517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910" v="2525"/>
          <ac:spMkLst>
            <pc:docMk/>
            <pc:sldMk cId="2380600683" sldId="517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910" v="2529"/>
          <ac:spMkLst>
            <pc:docMk/>
            <pc:sldMk cId="2380600683" sldId="517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926" v="2539"/>
          <ac:spMkLst>
            <pc:docMk/>
            <pc:sldMk cId="2380600683" sldId="517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910" v="2509"/>
          <ac:picMkLst>
            <pc:docMk/>
            <pc:sldMk cId="2380600683" sldId="517"/>
            <ac:picMk id="4" creationId="{AEA054E7-6160-7948-3A3B-FBF611491BE4}"/>
          </ac:picMkLst>
        </pc:picChg>
        <pc:picChg chg="del">
          <ac:chgData name="Laura Oathout" userId="6ff55ba14486fe89" providerId="LiveId" clId="{4815BA50-3CA3-4A46-9A12-5D30D1B72DCC}" dt="2023-03-18T13:54:53.910" v="2507"/>
          <ac:picMkLst>
            <pc:docMk/>
            <pc:sldMk cId="2380600683" sldId="517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926" v="2543"/>
          <ac:picMkLst>
            <pc:docMk/>
            <pc:sldMk cId="2380600683" sldId="517"/>
            <ac:picMk id="7" creationId="{546DF4BA-928B-77EA-0375-EC3F9D666863}"/>
          </ac:picMkLst>
        </pc:picChg>
      </pc:sldChg>
      <pc:sldChg chg="delSp mod setBg">
        <pc:chgData name="Laura Oathout" userId="6ff55ba14486fe89" providerId="LiveId" clId="{4815BA50-3CA3-4A46-9A12-5D30D1B72DCC}" dt="2023-03-18T13:54:53.957" v="2593"/>
        <pc:sldMkLst>
          <pc:docMk/>
          <pc:sldMk cId="4097631707" sldId="518"/>
        </pc:sldMkLst>
        <pc:spChg chg="del">
          <ac:chgData name="Laura Oathout" userId="6ff55ba14486fe89" providerId="LiveId" clId="{4815BA50-3CA3-4A46-9A12-5D30D1B72DCC}" dt="2023-03-18T13:54:53.942" v="2591"/>
          <ac:spMkLst>
            <pc:docMk/>
            <pc:sldMk cId="4097631707" sldId="518"/>
            <ac:spMk id="2" creationId="{9E3CA966-CECD-0B1D-8CCA-CD3263DE0C18}"/>
          </ac:spMkLst>
        </pc:spChg>
        <pc:spChg chg="del">
          <ac:chgData name="Laura Oathout" userId="6ff55ba14486fe89" providerId="LiveId" clId="{4815BA50-3CA3-4A46-9A12-5D30D1B72DCC}" dt="2023-03-18T13:54:53.942" v="2549"/>
          <ac:spMkLst>
            <pc:docMk/>
            <pc:sldMk cId="4097631707" sldId="518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3.942" v="2551"/>
          <ac:spMkLst>
            <pc:docMk/>
            <pc:sldMk cId="4097631707" sldId="518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3.942" v="2563"/>
          <ac:spMkLst>
            <pc:docMk/>
            <pc:sldMk cId="4097631707" sldId="518"/>
            <ac:spMk id="13" creationId="{2FFB0BEE-2394-1833-A2D1-113B9C214DF0}"/>
          </ac:spMkLst>
        </pc:spChg>
        <pc:spChg chg="del">
          <ac:chgData name="Laura Oathout" userId="6ff55ba14486fe89" providerId="LiveId" clId="{4815BA50-3CA3-4A46-9A12-5D30D1B72DCC}" dt="2023-03-18T13:54:53.942" v="2573"/>
          <ac:spMkLst>
            <pc:docMk/>
            <pc:sldMk cId="4097631707" sldId="518"/>
            <ac:spMk id="15" creationId="{3D01A815-6B7D-B687-54BB-BEFA3608DDBB}"/>
          </ac:spMkLst>
        </pc:spChg>
        <pc:spChg chg="del">
          <ac:chgData name="Laura Oathout" userId="6ff55ba14486fe89" providerId="LiveId" clId="{4815BA50-3CA3-4A46-9A12-5D30D1B72DCC}" dt="2023-03-18T13:54:53.942" v="2577"/>
          <ac:spMkLst>
            <pc:docMk/>
            <pc:sldMk cId="4097631707" sldId="518"/>
            <ac:spMk id="16" creationId="{EF834D50-06A6-6D4F-BE79-2833A94640DE}"/>
          </ac:spMkLst>
        </pc:spChg>
        <pc:spChg chg="del">
          <ac:chgData name="Laura Oathout" userId="6ff55ba14486fe89" providerId="LiveId" clId="{4815BA50-3CA3-4A46-9A12-5D30D1B72DCC}" dt="2023-03-18T13:54:53.942" v="2579"/>
          <ac:spMkLst>
            <pc:docMk/>
            <pc:sldMk cId="4097631707" sldId="518"/>
            <ac:spMk id="17" creationId="{DBDE61D8-6A42-5C9C-0566-471984F103C3}"/>
          </ac:spMkLst>
        </pc:spChg>
        <pc:spChg chg="del">
          <ac:chgData name="Laura Oathout" userId="6ff55ba14486fe89" providerId="LiveId" clId="{4815BA50-3CA3-4A46-9A12-5D30D1B72DCC}" dt="2023-03-18T13:54:53.942" v="2581"/>
          <ac:spMkLst>
            <pc:docMk/>
            <pc:sldMk cId="4097631707" sldId="518"/>
            <ac:spMk id="18" creationId="{25F20BC4-6BA7-911E-FBC6-42AF783CBF4B}"/>
          </ac:spMkLst>
        </pc:spChg>
        <pc:spChg chg="del">
          <ac:chgData name="Laura Oathout" userId="6ff55ba14486fe89" providerId="LiveId" clId="{4815BA50-3CA3-4A46-9A12-5D30D1B72DCC}" dt="2023-03-18T13:54:53.942" v="2587"/>
          <ac:spMkLst>
            <pc:docMk/>
            <pc:sldMk cId="4097631707" sldId="518"/>
            <ac:spMk id="19" creationId="{C234BD78-C755-1E06-3D31-B918BBA0AE1E}"/>
          </ac:spMkLst>
        </pc:spChg>
        <pc:spChg chg="del">
          <ac:chgData name="Laura Oathout" userId="6ff55ba14486fe89" providerId="LiveId" clId="{4815BA50-3CA3-4A46-9A12-5D30D1B72DCC}" dt="2023-03-18T13:54:53.942" v="2583"/>
          <ac:spMkLst>
            <pc:docMk/>
            <pc:sldMk cId="4097631707" sldId="518"/>
            <ac:spMk id="20" creationId="{CDEF258A-4353-256C-31F4-F0DEC782E893}"/>
          </ac:spMkLst>
        </pc:spChg>
        <pc:spChg chg="del">
          <ac:chgData name="Laura Oathout" userId="6ff55ba14486fe89" providerId="LiveId" clId="{4815BA50-3CA3-4A46-9A12-5D30D1B72DCC}" dt="2023-03-18T13:54:53.942" v="2557"/>
          <ac:spMkLst>
            <pc:docMk/>
            <pc:sldMk cId="4097631707" sldId="518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3.942" v="2561"/>
          <ac:spMkLst>
            <pc:docMk/>
            <pc:sldMk cId="4097631707" sldId="518"/>
            <ac:spMk id="26" creationId="{436BFC0C-AA88-190E-9BEC-94C3C74837FB}"/>
          </ac:spMkLst>
        </pc:spChg>
        <pc:spChg chg="del">
          <ac:chgData name="Laura Oathout" userId="6ff55ba14486fe89" providerId="LiveId" clId="{4815BA50-3CA3-4A46-9A12-5D30D1B72DCC}" dt="2023-03-18T13:54:53.942" v="2559"/>
          <ac:spMkLst>
            <pc:docMk/>
            <pc:sldMk cId="4097631707" sldId="518"/>
            <ac:spMk id="27" creationId="{19D960DF-4E29-46A3-A6F8-C3C504E977ED}"/>
          </ac:spMkLst>
        </pc:spChg>
        <pc:spChg chg="del">
          <ac:chgData name="Laura Oathout" userId="6ff55ba14486fe89" providerId="LiveId" clId="{4815BA50-3CA3-4A46-9A12-5D30D1B72DCC}" dt="2023-03-18T13:54:53.942" v="2565"/>
          <ac:spMkLst>
            <pc:docMk/>
            <pc:sldMk cId="4097631707" sldId="518"/>
            <ac:spMk id="30" creationId="{E56429CA-1A46-CDCA-9E9C-637A47AA7FDC}"/>
          </ac:spMkLst>
        </pc:spChg>
        <pc:spChg chg="del">
          <ac:chgData name="Laura Oathout" userId="6ff55ba14486fe89" providerId="LiveId" clId="{4815BA50-3CA3-4A46-9A12-5D30D1B72DCC}" dt="2023-03-18T13:54:53.942" v="2567"/>
          <ac:spMkLst>
            <pc:docMk/>
            <pc:sldMk cId="4097631707" sldId="518"/>
            <ac:spMk id="32" creationId="{2BBF8318-CB56-943F-2B62-584E7C389E99}"/>
          </ac:spMkLst>
        </pc:spChg>
        <pc:spChg chg="del">
          <ac:chgData name="Laura Oathout" userId="6ff55ba14486fe89" providerId="LiveId" clId="{4815BA50-3CA3-4A46-9A12-5D30D1B72DCC}" dt="2023-03-18T13:54:53.942" v="2569"/>
          <ac:spMkLst>
            <pc:docMk/>
            <pc:sldMk cId="4097631707" sldId="518"/>
            <ac:spMk id="33" creationId="{6F8EEDB7-D47E-4DD3-67F8-3F55590A72DA}"/>
          </ac:spMkLst>
        </pc:spChg>
        <pc:spChg chg="del">
          <ac:chgData name="Laura Oathout" userId="6ff55ba14486fe89" providerId="LiveId" clId="{4815BA50-3CA3-4A46-9A12-5D30D1B72DCC}" dt="2023-03-18T13:54:53.942" v="2571"/>
          <ac:spMkLst>
            <pc:docMk/>
            <pc:sldMk cId="4097631707" sldId="518"/>
            <ac:spMk id="34" creationId="{D9EBA74E-F53B-2656-E266-7790DF0E20B6}"/>
          </ac:spMkLst>
        </pc:spChg>
        <pc:spChg chg="del">
          <ac:chgData name="Laura Oathout" userId="6ff55ba14486fe89" providerId="LiveId" clId="{4815BA50-3CA3-4A46-9A12-5D30D1B72DCC}" dt="2023-03-18T13:54:53.942" v="2575"/>
          <ac:spMkLst>
            <pc:docMk/>
            <pc:sldMk cId="4097631707" sldId="518"/>
            <ac:spMk id="35" creationId="{5B6E7409-599C-7727-7A83-F2E1741F6238}"/>
          </ac:spMkLst>
        </pc:spChg>
        <pc:spChg chg="del">
          <ac:chgData name="Laura Oathout" userId="6ff55ba14486fe89" providerId="LiveId" clId="{4815BA50-3CA3-4A46-9A12-5D30D1B72DCC}" dt="2023-03-18T13:54:53.942" v="2585"/>
          <ac:spMkLst>
            <pc:docMk/>
            <pc:sldMk cId="4097631707" sldId="518"/>
            <ac:spMk id="36" creationId="{4491A136-2B93-2940-EE69-5060B490A9F0}"/>
          </ac:spMkLst>
        </pc:spChg>
        <pc:picChg chg="del">
          <ac:chgData name="Laura Oathout" userId="6ff55ba14486fe89" providerId="LiveId" clId="{4815BA50-3CA3-4A46-9A12-5D30D1B72DCC}" dt="2023-03-18T13:54:53.942" v="2555"/>
          <ac:picMkLst>
            <pc:docMk/>
            <pc:sldMk cId="4097631707" sldId="518"/>
            <ac:picMk id="3" creationId="{D4CC830B-4811-5C22-59E7-B52FB8815A15}"/>
          </ac:picMkLst>
        </pc:picChg>
        <pc:picChg chg="del">
          <ac:chgData name="Laura Oathout" userId="6ff55ba14486fe89" providerId="LiveId" clId="{4815BA50-3CA3-4A46-9A12-5D30D1B72DCC}" dt="2023-03-18T13:54:53.942" v="2553"/>
          <ac:picMkLst>
            <pc:docMk/>
            <pc:sldMk cId="4097631707" sldId="518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3.942" v="2589"/>
          <ac:picMkLst>
            <pc:docMk/>
            <pc:sldMk cId="4097631707" sldId="518"/>
            <ac:picMk id="6" creationId="{45FE9FA6-5905-4491-26E8-404C4245FD99}"/>
          </ac:picMkLst>
        </pc:picChg>
      </pc:sldChg>
      <pc:sldChg chg="delSp mod setBg">
        <pc:chgData name="Laura Oathout" userId="6ff55ba14486fe89" providerId="LiveId" clId="{4815BA50-3CA3-4A46-9A12-5D30D1B72DCC}" dt="2023-03-18T13:54:52.623" v="111"/>
        <pc:sldMkLst>
          <pc:docMk/>
          <pc:sldMk cId="2629342827" sldId="519"/>
        </pc:sldMkLst>
        <pc:spChg chg="del">
          <ac:chgData name="Laura Oathout" userId="6ff55ba14486fe89" providerId="LiveId" clId="{4815BA50-3CA3-4A46-9A12-5D30D1B72DCC}" dt="2023-03-18T13:54:52.607" v="109"/>
          <ac:spMkLst>
            <pc:docMk/>
            <pc:sldMk cId="2629342827" sldId="519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4815BA50-3CA3-4A46-9A12-5D30D1B72DCC}" dt="2023-03-18T13:54:52.686" v="223"/>
        <pc:sldMkLst>
          <pc:docMk/>
          <pc:sldMk cId="2343173382" sldId="520"/>
        </pc:sldMkLst>
        <pc:spChg chg="del">
          <ac:chgData name="Laura Oathout" userId="6ff55ba14486fe89" providerId="LiveId" clId="{4815BA50-3CA3-4A46-9A12-5D30D1B72DCC}" dt="2023-03-18T13:54:52.686" v="221"/>
          <ac:spMkLst>
            <pc:docMk/>
            <pc:sldMk cId="2343173382" sldId="520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4815BA50-3CA3-4A46-9A12-5D30D1B72DCC}" dt="2023-03-18T13:54:52.772" v="333"/>
        <pc:sldMkLst>
          <pc:docMk/>
          <pc:sldMk cId="1110071748" sldId="522"/>
        </pc:sldMkLst>
        <pc:spChg chg="del">
          <ac:chgData name="Laura Oathout" userId="6ff55ba14486fe89" providerId="LiveId" clId="{4815BA50-3CA3-4A46-9A12-5D30D1B72DCC}" dt="2023-03-18T13:54:52.748" v="329"/>
          <ac:spMkLst>
            <pc:docMk/>
            <pc:sldMk cId="1110071748" sldId="522"/>
            <ac:spMk id="10" creationId="{BF9E813E-3E2D-536D-3771-6FA12292E42E}"/>
          </ac:spMkLst>
        </pc:spChg>
        <pc:spChg chg="del">
          <ac:chgData name="Laura Oathout" userId="6ff55ba14486fe89" providerId="LiveId" clId="{4815BA50-3CA3-4A46-9A12-5D30D1B72DCC}" dt="2023-03-18T13:54:52.748" v="287"/>
          <ac:spMkLst>
            <pc:docMk/>
            <pc:sldMk cId="1110071748" sldId="522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748" v="289"/>
          <ac:spMkLst>
            <pc:docMk/>
            <pc:sldMk cId="1110071748" sldId="522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748" v="301"/>
          <ac:spMkLst>
            <pc:docMk/>
            <pc:sldMk cId="1110071748" sldId="522"/>
            <ac:spMk id="33" creationId="{2D385A68-4D05-BDD8-3EE8-0F3AC096CBEE}"/>
          </ac:spMkLst>
        </pc:spChg>
        <pc:spChg chg="del">
          <ac:chgData name="Laura Oathout" userId="6ff55ba14486fe89" providerId="LiveId" clId="{4815BA50-3CA3-4A46-9A12-5D30D1B72DCC}" dt="2023-03-18T13:54:52.748" v="303"/>
          <ac:spMkLst>
            <pc:docMk/>
            <pc:sldMk cId="1110071748" sldId="522"/>
            <ac:spMk id="34" creationId="{1783265F-E0F5-C445-D309-049BFAC9EE31}"/>
          </ac:spMkLst>
        </pc:spChg>
        <pc:spChg chg="del">
          <ac:chgData name="Laura Oathout" userId="6ff55ba14486fe89" providerId="LiveId" clId="{4815BA50-3CA3-4A46-9A12-5D30D1B72DCC}" dt="2023-03-18T13:54:52.748" v="299"/>
          <ac:spMkLst>
            <pc:docMk/>
            <pc:sldMk cId="1110071748" sldId="522"/>
            <ac:spMk id="35" creationId="{D65F1946-5ACC-5A63-629F-3C3E5BAAAEAF}"/>
          </ac:spMkLst>
        </pc:spChg>
        <pc:spChg chg="del">
          <ac:chgData name="Laura Oathout" userId="6ff55ba14486fe89" providerId="LiveId" clId="{4815BA50-3CA3-4A46-9A12-5D30D1B72DCC}" dt="2023-03-18T13:54:52.748" v="305"/>
          <ac:spMkLst>
            <pc:docMk/>
            <pc:sldMk cId="1110071748" sldId="522"/>
            <ac:spMk id="36" creationId="{930F788D-5D4E-E37F-DF5D-EB4C7AABEF3A}"/>
          </ac:spMkLst>
        </pc:spChg>
        <pc:spChg chg="del">
          <ac:chgData name="Laura Oathout" userId="6ff55ba14486fe89" providerId="LiveId" clId="{4815BA50-3CA3-4A46-9A12-5D30D1B72DCC}" dt="2023-03-18T13:54:52.748" v="307"/>
          <ac:spMkLst>
            <pc:docMk/>
            <pc:sldMk cId="1110071748" sldId="522"/>
            <ac:spMk id="41" creationId="{97966823-E04F-E055-A99A-A56412100485}"/>
          </ac:spMkLst>
        </pc:spChg>
        <pc:spChg chg="del">
          <ac:chgData name="Laura Oathout" userId="6ff55ba14486fe89" providerId="LiveId" clId="{4815BA50-3CA3-4A46-9A12-5D30D1B72DCC}" dt="2023-03-18T13:54:52.748" v="293"/>
          <ac:spMkLst>
            <pc:docMk/>
            <pc:sldMk cId="1110071748" sldId="522"/>
            <ac:spMk id="43" creationId="{B3937466-3209-1B7E-9079-7D715BAB42BD}"/>
          </ac:spMkLst>
        </pc:spChg>
        <pc:spChg chg="del">
          <ac:chgData name="Laura Oathout" userId="6ff55ba14486fe89" providerId="LiveId" clId="{4815BA50-3CA3-4A46-9A12-5D30D1B72DCC}" dt="2023-03-18T13:54:52.748" v="313"/>
          <ac:spMkLst>
            <pc:docMk/>
            <pc:sldMk cId="1110071748" sldId="522"/>
            <ac:spMk id="44" creationId="{4422AA27-AF00-5A75-55C4-A89F3364791F}"/>
          </ac:spMkLst>
        </pc:spChg>
        <pc:spChg chg="del">
          <ac:chgData name="Laura Oathout" userId="6ff55ba14486fe89" providerId="LiveId" clId="{4815BA50-3CA3-4A46-9A12-5D30D1B72DCC}" dt="2023-03-18T13:54:52.748" v="315"/>
          <ac:spMkLst>
            <pc:docMk/>
            <pc:sldMk cId="1110071748" sldId="522"/>
            <ac:spMk id="47" creationId="{9F5840D9-43BB-A4B8-E062-79B2EF3DF647}"/>
          </ac:spMkLst>
        </pc:spChg>
        <pc:spChg chg="del">
          <ac:chgData name="Laura Oathout" userId="6ff55ba14486fe89" providerId="LiveId" clId="{4815BA50-3CA3-4A46-9A12-5D30D1B72DCC}" dt="2023-03-18T13:54:52.748" v="319"/>
          <ac:spMkLst>
            <pc:docMk/>
            <pc:sldMk cId="1110071748" sldId="522"/>
            <ac:spMk id="49" creationId="{BBF676E4-65D4-9557-4275-E380FEB0FBD7}"/>
          </ac:spMkLst>
        </pc:spChg>
        <pc:spChg chg="del">
          <ac:chgData name="Laura Oathout" userId="6ff55ba14486fe89" providerId="LiveId" clId="{4815BA50-3CA3-4A46-9A12-5D30D1B72DCC}" dt="2023-03-18T13:54:52.748" v="317"/>
          <ac:spMkLst>
            <pc:docMk/>
            <pc:sldMk cId="1110071748" sldId="522"/>
            <ac:spMk id="52" creationId="{F2703EE5-27BC-D1EF-6368-AB9C943021B6}"/>
          </ac:spMkLst>
        </pc:spChg>
        <pc:spChg chg="del">
          <ac:chgData name="Laura Oathout" userId="6ff55ba14486fe89" providerId="LiveId" clId="{4815BA50-3CA3-4A46-9A12-5D30D1B72DCC}" dt="2023-03-18T13:54:52.748" v="321"/>
          <ac:spMkLst>
            <pc:docMk/>
            <pc:sldMk cId="1110071748" sldId="522"/>
            <ac:spMk id="53" creationId="{C19572C3-6CE1-C823-CDC2-B69CF61BCE8C}"/>
          </ac:spMkLst>
        </pc:spChg>
        <pc:spChg chg="del">
          <ac:chgData name="Laura Oathout" userId="6ff55ba14486fe89" providerId="LiveId" clId="{4815BA50-3CA3-4A46-9A12-5D30D1B72DCC}" dt="2023-03-18T13:54:52.748" v="323"/>
          <ac:spMkLst>
            <pc:docMk/>
            <pc:sldMk cId="1110071748" sldId="522"/>
            <ac:spMk id="54" creationId="{014C4795-8049-AD02-E556-2485EB06C3F3}"/>
          </ac:spMkLst>
        </pc:spChg>
        <pc:picChg chg="del">
          <ac:chgData name="Laura Oathout" userId="6ff55ba14486fe89" providerId="LiveId" clId="{4815BA50-3CA3-4A46-9A12-5D30D1B72DCC}" dt="2023-03-18T13:54:52.748" v="295"/>
          <ac:picMkLst>
            <pc:docMk/>
            <pc:sldMk cId="1110071748" sldId="522"/>
            <ac:picMk id="3" creationId="{83AABD7D-897E-97DF-D322-1F939338222F}"/>
          </ac:picMkLst>
        </pc:picChg>
        <pc:picChg chg="del">
          <ac:chgData name="Laura Oathout" userId="6ff55ba14486fe89" providerId="LiveId" clId="{4815BA50-3CA3-4A46-9A12-5D30D1B72DCC}" dt="2023-03-18T13:54:52.748" v="291"/>
          <ac:picMkLst>
            <pc:docMk/>
            <pc:sldMk cId="1110071748" sldId="522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748" v="311"/>
          <ac:picMkLst>
            <pc:docMk/>
            <pc:sldMk cId="1110071748" sldId="522"/>
            <ac:picMk id="9" creationId="{127D9A9F-C884-FF13-E6D9-A5271B2E90AE}"/>
          </ac:picMkLst>
        </pc:picChg>
        <pc:picChg chg="del">
          <ac:chgData name="Laura Oathout" userId="6ff55ba14486fe89" providerId="LiveId" clId="{4815BA50-3CA3-4A46-9A12-5D30D1B72DCC}" dt="2023-03-18T13:54:52.748" v="309"/>
          <ac:picMkLst>
            <pc:docMk/>
            <pc:sldMk cId="1110071748" sldId="522"/>
            <ac:picMk id="17" creationId="{A888D9BC-CEFF-6CFD-5828-C0363912BDC0}"/>
          </ac:picMkLst>
        </pc:picChg>
        <pc:picChg chg="del">
          <ac:chgData name="Laura Oathout" userId="6ff55ba14486fe89" providerId="LiveId" clId="{4815BA50-3CA3-4A46-9A12-5D30D1B72DCC}" dt="2023-03-18T13:54:52.748" v="297"/>
          <ac:picMkLst>
            <pc:docMk/>
            <pc:sldMk cId="1110071748" sldId="522"/>
            <ac:picMk id="20" creationId="{405F5D9C-DF87-9ADE-121A-471D027FC3D3}"/>
          </ac:picMkLst>
        </pc:picChg>
        <pc:picChg chg="del">
          <ac:chgData name="Laura Oathout" userId="6ff55ba14486fe89" providerId="LiveId" clId="{4815BA50-3CA3-4A46-9A12-5D30D1B72DCC}" dt="2023-03-18T13:54:52.748" v="327"/>
          <ac:picMkLst>
            <pc:docMk/>
            <pc:sldMk cId="1110071748" sldId="522"/>
            <ac:picMk id="25" creationId="{FE03B935-398E-BBA7-8EF8-709B8D30B944}"/>
          </ac:picMkLst>
        </pc:picChg>
        <pc:picChg chg="del">
          <ac:chgData name="Laura Oathout" userId="6ff55ba14486fe89" providerId="LiveId" clId="{4815BA50-3CA3-4A46-9A12-5D30D1B72DCC}" dt="2023-03-18T13:54:52.748" v="325"/>
          <ac:picMkLst>
            <pc:docMk/>
            <pc:sldMk cId="1110071748" sldId="522"/>
            <ac:picMk id="32" creationId="{A21E1601-0C9E-5D48-D686-874E70115E95}"/>
          </ac:picMkLst>
        </pc:picChg>
        <pc:picChg chg="del">
          <ac:chgData name="Laura Oathout" userId="6ff55ba14486fe89" providerId="LiveId" clId="{4815BA50-3CA3-4A46-9A12-5D30D1B72DCC}" dt="2023-03-18T13:54:52.748" v="331"/>
          <ac:picMkLst>
            <pc:docMk/>
            <pc:sldMk cId="1110071748" sldId="522"/>
            <ac:picMk id="55" creationId="{BDCAD8DA-5B48-E91C-0390-55361F531036}"/>
          </ac:picMkLst>
        </pc:picChg>
      </pc:sldChg>
      <pc:sldChg chg="delSp mod setBg">
        <pc:chgData name="Laura Oathout" userId="6ff55ba14486fe89" providerId="LiveId" clId="{4815BA50-3CA3-4A46-9A12-5D30D1B72DCC}" dt="2023-03-18T13:54:52.796" v="381"/>
        <pc:sldMkLst>
          <pc:docMk/>
          <pc:sldMk cId="2379170615" sldId="523"/>
        </pc:sldMkLst>
        <pc:spChg chg="del">
          <ac:chgData name="Laura Oathout" userId="6ff55ba14486fe89" providerId="LiveId" clId="{4815BA50-3CA3-4A46-9A12-5D30D1B72DCC}" dt="2023-03-18T13:54:52.780" v="345"/>
          <ac:spMkLst>
            <pc:docMk/>
            <pc:sldMk cId="2379170615" sldId="523"/>
            <ac:spMk id="10" creationId="{BF9E813E-3E2D-536D-3771-6FA12292E42E}"/>
          </ac:spMkLst>
        </pc:spChg>
        <pc:spChg chg="del">
          <ac:chgData name="Laura Oathout" userId="6ff55ba14486fe89" providerId="LiveId" clId="{4815BA50-3CA3-4A46-9A12-5D30D1B72DCC}" dt="2023-03-18T13:54:52.772" v="335"/>
          <ac:spMkLst>
            <pc:docMk/>
            <pc:sldMk cId="2379170615" sldId="523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772" v="337"/>
          <ac:spMkLst>
            <pc:docMk/>
            <pc:sldMk cId="2379170615" sldId="523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780" v="351"/>
          <ac:spMkLst>
            <pc:docMk/>
            <pc:sldMk cId="2379170615" sldId="523"/>
            <ac:spMk id="21" creationId="{831A27DC-0A30-BDF5-0A47-3BF6400AC35E}"/>
          </ac:spMkLst>
        </pc:spChg>
        <pc:spChg chg="del">
          <ac:chgData name="Laura Oathout" userId="6ff55ba14486fe89" providerId="LiveId" clId="{4815BA50-3CA3-4A46-9A12-5D30D1B72DCC}" dt="2023-03-18T13:54:52.780" v="353"/>
          <ac:spMkLst>
            <pc:docMk/>
            <pc:sldMk cId="2379170615" sldId="523"/>
            <ac:spMk id="22" creationId="{244B8AE2-799E-2AE1-3E55-0B0B645A4F8F}"/>
          </ac:spMkLst>
        </pc:spChg>
        <pc:spChg chg="del">
          <ac:chgData name="Laura Oathout" userId="6ff55ba14486fe89" providerId="LiveId" clId="{4815BA50-3CA3-4A46-9A12-5D30D1B72DCC}" dt="2023-03-18T13:54:52.772" v="339"/>
          <ac:spMkLst>
            <pc:docMk/>
            <pc:sldMk cId="2379170615" sldId="523"/>
            <ac:spMk id="23" creationId="{5449C2B9-1DB3-8BB5-20E1-56314C92E0A2}"/>
          </ac:spMkLst>
        </pc:spChg>
        <pc:spChg chg="del">
          <ac:chgData name="Laura Oathout" userId="6ff55ba14486fe89" providerId="LiveId" clId="{4815BA50-3CA3-4A46-9A12-5D30D1B72DCC}" dt="2023-03-18T13:54:52.780" v="349"/>
          <ac:spMkLst>
            <pc:docMk/>
            <pc:sldMk cId="2379170615" sldId="523"/>
            <ac:spMk id="24" creationId="{1D840F59-030B-387F-4B14-0D0EA828532D}"/>
          </ac:spMkLst>
        </pc:spChg>
        <pc:spChg chg="del">
          <ac:chgData name="Laura Oathout" userId="6ff55ba14486fe89" providerId="LiveId" clId="{4815BA50-3CA3-4A46-9A12-5D30D1B72DCC}" dt="2023-03-18T13:54:52.772" v="341"/>
          <ac:spMkLst>
            <pc:docMk/>
            <pc:sldMk cId="2379170615" sldId="523"/>
            <ac:spMk id="37" creationId="{22C86D89-5926-4596-F8B3-2F7A95EB801E}"/>
          </ac:spMkLst>
        </pc:spChg>
        <pc:spChg chg="del">
          <ac:chgData name="Laura Oathout" userId="6ff55ba14486fe89" providerId="LiveId" clId="{4815BA50-3CA3-4A46-9A12-5D30D1B72DCC}" dt="2023-03-18T13:54:52.780" v="361"/>
          <ac:spMkLst>
            <pc:docMk/>
            <pc:sldMk cId="2379170615" sldId="523"/>
            <ac:spMk id="42" creationId="{2D09DF12-FFCE-389E-4E25-75701BBE4D2D}"/>
          </ac:spMkLst>
        </pc:spChg>
        <pc:spChg chg="del">
          <ac:chgData name="Laura Oathout" userId="6ff55ba14486fe89" providerId="LiveId" clId="{4815BA50-3CA3-4A46-9A12-5D30D1B72DCC}" dt="2023-03-18T13:54:52.780" v="363"/>
          <ac:spMkLst>
            <pc:docMk/>
            <pc:sldMk cId="2379170615" sldId="523"/>
            <ac:spMk id="45" creationId="{AB6D3703-93DC-161C-AA84-BDED111CCB4A}"/>
          </ac:spMkLst>
        </pc:spChg>
        <pc:spChg chg="del">
          <ac:chgData name="Laura Oathout" userId="6ff55ba14486fe89" providerId="LiveId" clId="{4815BA50-3CA3-4A46-9A12-5D30D1B72DCC}" dt="2023-03-18T13:54:52.780" v="367"/>
          <ac:spMkLst>
            <pc:docMk/>
            <pc:sldMk cId="2379170615" sldId="523"/>
            <ac:spMk id="57" creationId="{D09CE5EF-43BF-821B-4515-16B8B0C4BDC4}"/>
          </ac:spMkLst>
        </pc:spChg>
        <pc:spChg chg="del">
          <ac:chgData name="Laura Oathout" userId="6ff55ba14486fe89" providerId="LiveId" clId="{4815BA50-3CA3-4A46-9A12-5D30D1B72DCC}" dt="2023-03-18T13:54:52.780" v="365"/>
          <ac:spMkLst>
            <pc:docMk/>
            <pc:sldMk cId="2379170615" sldId="523"/>
            <ac:spMk id="58" creationId="{7732C032-1FA3-FA72-AFA0-3344870BB441}"/>
          </ac:spMkLst>
        </pc:spChg>
        <pc:spChg chg="del">
          <ac:chgData name="Laura Oathout" userId="6ff55ba14486fe89" providerId="LiveId" clId="{4815BA50-3CA3-4A46-9A12-5D30D1B72DCC}" dt="2023-03-18T13:54:52.780" v="369"/>
          <ac:spMkLst>
            <pc:docMk/>
            <pc:sldMk cId="2379170615" sldId="523"/>
            <ac:spMk id="59" creationId="{655B4015-1EF2-3CF3-559A-0F3B1F40F69A}"/>
          </ac:spMkLst>
        </pc:spChg>
        <pc:spChg chg="del">
          <ac:chgData name="Laura Oathout" userId="6ff55ba14486fe89" providerId="LiveId" clId="{4815BA50-3CA3-4A46-9A12-5D30D1B72DCC}" dt="2023-03-18T13:54:52.780" v="377"/>
          <ac:spMkLst>
            <pc:docMk/>
            <pc:sldMk cId="2379170615" sldId="523"/>
            <ac:spMk id="66" creationId="{CD2041D1-9438-EAC4-B729-C52F985AE9AA}"/>
          </ac:spMkLst>
        </pc:spChg>
        <pc:spChg chg="del">
          <ac:chgData name="Laura Oathout" userId="6ff55ba14486fe89" providerId="LiveId" clId="{4815BA50-3CA3-4A46-9A12-5D30D1B72DCC}" dt="2023-03-18T13:54:52.780" v="375"/>
          <ac:spMkLst>
            <pc:docMk/>
            <pc:sldMk cId="2379170615" sldId="523"/>
            <ac:spMk id="67" creationId="{2E67E430-3A99-D066-CB22-23C538F8E4F7}"/>
          </ac:spMkLst>
        </pc:spChg>
        <pc:picChg chg="del">
          <ac:chgData name="Laura Oathout" userId="6ff55ba14486fe89" providerId="LiveId" clId="{4815BA50-3CA3-4A46-9A12-5D30D1B72DCC}" dt="2023-03-18T13:54:52.780" v="347"/>
          <ac:picMkLst>
            <pc:docMk/>
            <pc:sldMk cId="2379170615" sldId="523"/>
            <ac:picMk id="4" creationId="{445EF7CC-5AEC-0E84-04F1-C4BE9CA72660}"/>
          </ac:picMkLst>
        </pc:picChg>
        <pc:picChg chg="del">
          <ac:chgData name="Laura Oathout" userId="6ff55ba14486fe89" providerId="LiveId" clId="{4815BA50-3CA3-4A46-9A12-5D30D1B72DCC}" dt="2023-03-18T13:54:52.772" v="343"/>
          <ac:picMkLst>
            <pc:docMk/>
            <pc:sldMk cId="2379170615" sldId="523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780" v="355"/>
          <ac:picMkLst>
            <pc:docMk/>
            <pc:sldMk cId="2379170615" sldId="523"/>
            <ac:picMk id="29" creationId="{A3626FE3-C1A9-CF1F-F303-31E9DC1064A2}"/>
          </ac:picMkLst>
        </pc:picChg>
        <pc:picChg chg="del">
          <ac:chgData name="Laura Oathout" userId="6ff55ba14486fe89" providerId="LiveId" clId="{4815BA50-3CA3-4A46-9A12-5D30D1B72DCC}" dt="2023-03-18T13:54:52.780" v="357"/>
          <ac:picMkLst>
            <pc:docMk/>
            <pc:sldMk cId="2379170615" sldId="523"/>
            <ac:picMk id="39" creationId="{8BA01CE1-4F11-0B1C-A799-BB2BDBC2AE0F}"/>
          </ac:picMkLst>
        </pc:picChg>
        <pc:picChg chg="del">
          <ac:chgData name="Laura Oathout" userId="6ff55ba14486fe89" providerId="LiveId" clId="{4815BA50-3CA3-4A46-9A12-5D30D1B72DCC}" dt="2023-03-18T13:54:52.780" v="359"/>
          <ac:picMkLst>
            <pc:docMk/>
            <pc:sldMk cId="2379170615" sldId="523"/>
            <ac:picMk id="48" creationId="{6BFC852D-2C23-A63B-CCFB-BC22995FD160}"/>
          </ac:picMkLst>
        </pc:picChg>
        <pc:picChg chg="del">
          <ac:chgData name="Laura Oathout" userId="6ff55ba14486fe89" providerId="LiveId" clId="{4815BA50-3CA3-4A46-9A12-5D30D1B72DCC}" dt="2023-03-18T13:54:52.780" v="371"/>
          <ac:picMkLst>
            <pc:docMk/>
            <pc:sldMk cId="2379170615" sldId="523"/>
            <ac:picMk id="63" creationId="{BA66DDC6-6027-3326-252D-E99A26DEEEC1}"/>
          </ac:picMkLst>
        </pc:picChg>
        <pc:picChg chg="del">
          <ac:chgData name="Laura Oathout" userId="6ff55ba14486fe89" providerId="LiveId" clId="{4815BA50-3CA3-4A46-9A12-5D30D1B72DCC}" dt="2023-03-18T13:54:52.780" v="373"/>
          <ac:picMkLst>
            <pc:docMk/>
            <pc:sldMk cId="2379170615" sldId="523"/>
            <ac:picMk id="65" creationId="{5F5F140D-D6CF-E7D6-7362-4734629B9581}"/>
          </ac:picMkLst>
        </pc:picChg>
        <pc:picChg chg="del">
          <ac:chgData name="Laura Oathout" userId="6ff55ba14486fe89" providerId="LiveId" clId="{4815BA50-3CA3-4A46-9A12-5D30D1B72DCC}" dt="2023-03-18T13:54:52.780" v="379"/>
          <ac:picMkLst>
            <pc:docMk/>
            <pc:sldMk cId="2379170615" sldId="523"/>
            <ac:picMk id="68" creationId="{842EA0C2-25FE-71E6-F89F-2799FD03B35D}"/>
          </ac:picMkLst>
        </pc:picChg>
      </pc:sldChg>
      <pc:sldChg chg="addSp delSp modSp mod setBg">
        <pc:chgData name="Laura Oathout" userId="6ff55ba14486fe89" providerId="LiveId" clId="{4815BA50-3CA3-4A46-9A12-5D30D1B72DCC}" dt="2023-03-18T13:54:52.513" v="57"/>
        <pc:sldMkLst>
          <pc:docMk/>
          <pc:sldMk cId="454214935" sldId="524"/>
        </pc:sldMkLst>
        <pc:spChg chg="del">
          <ac:chgData name="Laura Oathout" userId="6ff55ba14486fe89" providerId="LiveId" clId="{4815BA50-3CA3-4A46-9A12-5D30D1B72DCC}" dt="2023-03-18T13:54:52.498" v="49"/>
          <ac:spMkLst>
            <pc:docMk/>
            <pc:sldMk cId="454214935" sldId="524"/>
            <ac:spMk id="4" creationId="{3257CDA3-752B-A667-0E7E-DC8013856B83}"/>
          </ac:spMkLst>
        </pc:spChg>
        <pc:spChg chg="add del mod">
          <ac:chgData name="Laura Oathout" userId="6ff55ba14486fe89" providerId="LiveId" clId="{4815BA50-3CA3-4A46-9A12-5D30D1B72DCC}" dt="2023-03-18T13:54:52.498" v="55"/>
          <ac:spMkLst>
            <pc:docMk/>
            <pc:sldMk cId="454214935" sldId="524"/>
            <ac:spMk id="5" creationId="{40A81917-4E38-8AE0-6C62-BE11F02B2608}"/>
          </ac:spMkLst>
        </pc:spChg>
        <pc:spChg chg="del">
          <ac:chgData name="Laura Oathout" userId="6ff55ba14486fe89" providerId="LiveId" clId="{4815BA50-3CA3-4A46-9A12-5D30D1B72DCC}" dt="2023-03-18T13:54:52.498" v="45"/>
          <ac:spMkLst>
            <pc:docMk/>
            <pc:sldMk cId="454214935" sldId="524"/>
            <ac:spMk id="19" creationId="{1768B2FB-5E88-471B-D8A9-D5BF31068239}"/>
          </ac:spMkLst>
        </pc:spChg>
        <pc:spChg chg="del">
          <ac:chgData name="Laura Oathout" userId="6ff55ba14486fe89" providerId="LiveId" clId="{4815BA50-3CA3-4A46-9A12-5D30D1B72DCC}" dt="2023-03-18T13:54:52.498" v="41"/>
          <ac:spMkLst>
            <pc:docMk/>
            <pc:sldMk cId="454214935" sldId="524"/>
            <ac:spMk id="52" creationId="{71672134-FE35-5B00-772F-626FA6F5C28F}"/>
          </ac:spMkLst>
        </pc:spChg>
        <pc:grpChg chg="del">
          <ac:chgData name="Laura Oathout" userId="6ff55ba14486fe89" providerId="LiveId" clId="{4815BA50-3CA3-4A46-9A12-5D30D1B72DCC}" dt="2023-03-18T13:54:52.498" v="53"/>
          <ac:grpSpMkLst>
            <pc:docMk/>
            <pc:sldMk cId="454214935" sldId="524"/>
            <ac:grpSpMk id="20" creationId="{97240950-AE72-1FF8-2B0D-DEA41D9709FE}"/>
          </ac:grpSpMkLst>
        </pc:grpChg>
        <pc:grpChg chg="del">
          <ac:chgData name="Laura Oathout" userId="6ff55ba14486fe89" providerId="LiveId" clId="{4815BA50-3CA3-4A46-9A12-5D30D1B72DCC}" dt="2023-03-18T13:54:52.498" v="39"/>
          <ac:grpSpMkLst>
            <pc:docMk/>
            <pc:sldMk cId="454214935" sldId="524"/>
            <ac:grpSpMk id="55" creationId="{F07F5351-B934-07D0-8937-BB6959192987}"/>
          </ac:grpSpMkLst>
        </pc:grpChg>
        <pc:picChg chg="del">
          <ac:chgData name="Laura Oathout" userId="6ff55ba14486fe89" providerId="LiveId" clId="{4815BA50-3CA3-4A46-9A12-5D30D1B72DCC}" dt="2023-03-18T13:54:52.498" v="37"/>
          <ac:picMkLst>
            <pc:docMk/>
            <pc:sldMk cId="454214935" sldId="524"/>
            <ac:picMk id="6" creationId="{4F7F14F9-8834-30C7-ABFE-AB5152BF9001}"/>
          </ac:picMkLst>
        </pc:picChg>
        <pc:picChg chg="del">
          <ac:chgData name="Laura Oathout" userId="6ff55ba14486fe89" providerId="LiveId" clId="{4815BA50-3CA3-4A46-9A12-5D30D1B72DCC}" dt="2023-03-18T13:54:52.498" v="51"/>
          <ac:picMkLst>
            <pc:docMk/>
            <pc:sldMk cId="454214935" sldId="524"/>
            <ac:picMk id="22" creationId="{D5A9810F-249B-9475-5895-A27EF03B73B7}"/>
          </ac:picMkLst>
        </pc:picChg>
        <pc:picChg chg="del">
          <ac:chgData name="Laura Oathout" userId="6ff55ba14486fe89" providerId="LiveId" clId="{4815BA50-3CA3-4A46-9A12-5D30D1B72DCC}" dt="2023-03-18T13:54:52.498" v="43"/>
          <ac:picMkLst>
            <pc:docMk/>
            <pc:sldMk cId="454214935" sldId="524"/>
            <ac:picMk id="54" creationId="{370BC0FC-55C2-7B00-0CEF-CF74F01417AB}"/>
          </ac:picMkLst>
        </pc:picChg>
        <pc:picChg chg="del">
          <ac:chgData name="Laura Oathout" userId="6ff55ba14486fe89" providerId="LiveId" clId="{4815BA50-3CA3-4A46-9A12-5D30D1B72DCC}" dt="2023-03-18T13:54:52.498" v="47"/>
          <ac:picMkLst>
            <pc:docMk/>
            <pc:sldMk cId="454214935" sldId="524"/>
            <ac:picMk id="58" creationId="{8CC8CBA2-053B-7BCA-C4B4-72AC345137A6}"/>
          </ac:picMkLst>
        </pc:picChg>
      </pc:sldChg>
      <pc:sldChg chg="delSp mod setBg">
        <pc:chgData name="Laura Oathout" userId="6ff55ba14486fe89" providerId="LiveId" clId="{4815BA50-3CA3-4A46-9A12-5D30D1B72DCC}" dt="2023-03-18T13:54:52.654" v="171"/>
        <pc:sldMkLst>
          <pc:docMk/>
          <pc:sldMk cId="3313277064" sldId="525"/>
        </pc:sldMkLst>
        <pc:spChg chg="del">
          <ac:chgData name="Laura Oathout" userId="6ff55ba14486fe89" providerId="LiveId" clId="{4815BA50-3CA3-4A46-9A12-5D30D1B72DCC}" dt="2023-03-18T13:54:52.639" v="153"/>
          <ac:spMkLst>
            <pc:docMk/>
            <pc:sldMk cId="3313277064" sldId="525"/>
            <ac:spMk id="7" creationId="{37F2BF05-1305-DA2A-926A-D6866B21E26E}"/>
          </ac:spMkLst>
        </pc:spChg>
        <pc:spChg chg="del">
          <ac:chgData name="Laura Oathout" userId="6ff55ba14486fe89" providerId="LiveId" clId="{4815BA50-3CA3-4A46-9A12-5D30D1B72DCC}" dt="2023-03-18T13:54:52.639" v="151"/>
          <ac:spMkLst>
            <pc:docMk/>
            <pc:sldMk cId="3313277064" sldId="525"/>
            <ac:spMk id="8" creationId="{2326AAA7-86AD-9413-FE2D-B334EFF027D2}"/>
          </ac:spMkLst>
        </pc:spChg>
        <pc:spChg chg="del">
          <ac:chgData name="Laura Oathout" userId="6ff55ba14486fe89" providerId="LiveId" clId="{4815BA50-3CA3-4A46-9A12-5D30D1B72DCC}" dt="2023-03-18T13:54:52.623" v="119"/>
          <ac:spMkLst>
            <pc:docMk/>
            <pc:sldMk cId="3313277064" sldId="525"/>
            <ac:spMk id="10" creationId="{BF9E813E-3E2D-536D-3771-6FA12292E42E}"/>
          </ac:spMkLst>
        </pc:spChg>
        <pc:spChg chg="del">
          <ac:chgData name="Laura Oathout" userId="6ff55ba14486fe89" providerId="LiveId" clId="{4815BA50-3CA3-4A46-9A12-5D30D1B72DCC}" dt="2023-03-18T13:54:52.623" v="113"/>
          <ac:spMkLst>
            <pc:docMk/>
            <pc:sldMk cId="3313277064" sldId="525"/>
            <ac:spMk id="11" creationId="{4FE3A7EC-3716-FD1B-B303-68F70C7E8E75}"/>
          </ac:spMkLst>
        </pc:spChg>
        <pc:spChg chg="del">
          <ac:chgData name="Laura Oathout" userId="6ff55ba14486fe89" providerId="LiveId" clId="{4815BA50-3CA3-4A46-9A12-5D30D1B72DCC}" dt="2023-03-18T13:54:52.623" v="115"/>
          <ac:spMkLst>
            <pc:docMk/>
            <pc:sldMk cId="3313277064" sldId="525"/>
            <ac:spMk id="12" creationId="{787F3E8F-CE37-8350-16BC-443DA0CE02AE}"/>
          </ac:spMkLst>
        </pc:spChg>
        <pc:spChg chg="del">
          <ac:chgData name="Laura Oathout" userId="6ff55ba14486fe89" providerId="LiveId" clId="{4815BA50-3CA3-4A46-9A12-5D30D1B72DCC}" dt="2023-03-18T13:54:52.623" v="125"/>
          <ac:spMkLst>
            <pc:docMk/>
            <pc:sldMk cId="3313277064" sldId="525"/>
            <ac:spMk id="22" creationId="{E674868C-E390-DB72-C34A-3966C5F894C7}"/>
          </ac:spMkLst>
        </pc:spChg>
        <pc:spChg chg="del">
          <ac:chgData name="Laura Oathout" userId="6ff55ba14486fe89" providerId="LiveId" clId="{4815BA50-3CA3-4A46-9A12-5D30D1B72DCC}" dt="2023-03-18T13:54:52.623" v="135"/>
          <ac:spMkLst>
            <pc:docMk/>
            <pc:sldMk cId="3313277064" sldId="525"/>
            <ac:spMk id="24" creationId="{AB120E92-246E-59A7-7E89-26140B07DE0C}"/>
          </ac:spMkLst>
        </pc:spChg>
        <pc:spChg chg="del">
          <ac:chgData name="Laura Oathout" userId="6ff55ba14486fe89" providerId="LiveId" clId="{4815BA50-3CA3-4A46-9A12-5D30D1B72DCC}" dt="2023-03-18T13:54:52.623" v="127"/>
          <ac:spMkLst>
            <pc:docMk/>
            <pc:sldMk cId="3313277064" sldId="525"/>
            <ac:spMk id="28" creationId="{CD5E6BF2-7311-7C8E-78DB-B1BCEE23FD5E}"/>
          </ac:spMkLst>
        </pc:spChg>
        <pc:spChg chg="del">
          <ac:chgData name="Laura Oathout" userId="6ff55ba14486fe89" providerId="LiveId" clId="{4815BA50-3CA3-4A46-9A12-5D30D1B72DCC}" dt="2023-03-18T13:54:52.623" v="131"/>
          <ac:spMkLst>
            <pc:docMk/>
            <pc:sldMk cId="3313277064" sldId="525"/>
            <ac:spMk id="29" creationId="{776FE5DB-8544-CA29-2CF3-C404EF9C71C0}"/>
          </ac:spMkLst>
        </pc:spChg>
        <pc:spChg chg="del">
          <ac:chgData name="Laura Oathout" userId="6ff55ba14486fe89" providerId="LiveId" clId="{4815BA50-3CA3-4A46-9A12-5D30D1B72DCC}" dt="2023-03-18T13:54:52.623" v="129"/>
          <ac:spMkLst>
            <pc:docMk/>
            <pc:sldMk cId="3313277064" sldId="525"/>
            <ac:spMk id="31" creationId="{A27E7C22-B618-DB09-2F7F-E251D7F5FDBA}"/>
          </ac:spMkLst>
        </pc:spChg>
        <pc:spChg chg="del">
          <ac:chgData name="Laura Oathout" userId="6ff55ba14486fe89" providerId="LiveId" clId="{4815BA50-3CA3-4A46-9A12-5D30D1B72DCC}" dt="2023-03-18T13:54:52.623" v="137"/>
          <ac:spMkLst>
            <pc:docMk/>
            <pc:sldMk cId="3313277064" sldId="525"/>
            <ac:spMk id="39" creationId="{37F41ED9-52FA-D3DD-6990-233291337F7B}"/>
          </ac:spMkLst>
        </pc:spChg>
        <pc:spChg chg="del">
          <ac:chgData name="Laura Oathout" userId="6ff55ba14486fe89" providerId="LiveId" clId="{4815BA50-3CA3-4A46-9A12-5D30D1B72DCC}" dt="2023-03-18T13:54:52.623" v="139"/>
          <ac:spMkLst>
            <pc:docMk/>
            <pc:sldMk cId="3313277064" sldId="525"/>
            <ac:spMk id="40" creationId="{AF971C2F-A4E7-D1A8-31C8-C08370C803F1}"/>
          </ac:spMkLst>
        </pc:spChg>
        <pc:spChg chg="del">
          <ac:chgData name="Laura Oathout" userId="6ff55ba14486fe89" providerId="LiveId" clId="{4815BA50-3CA3-4A46-9A12-5D30D1B72DCC}" dt="2023-03-18T13:54:52.639" v="141"/>
          <ac:spMkLst>
            <pc:docMk/>
            <pc:sldMk cId="3313277064" sldId="525"/>
            <ac:spMk id="41" creationId="{65C35BD8-FF93-B612-41EC-C06EFE96BE60}"/>
          </ac:spMkLst>
        </pc:spChg>
        <pc:spChg chg="del">
          <ac:chgData name="Laura Oathout" userId="6ff55ba14486fe89" providerId="LiveId" clId="{4815BA50-3CA3-4A46-9A12-5D30D1B72DCC}" dt="2023-03-18T13:54:52.639" v="147"/>
          <ac:spMkLst>
            <pc:docMk/>
            <pc:sldMk cId="3313277064" sldId="525"/>
            <ac:spMk id="44" creationId="{F01C90FD-2359-5B5D-9DB9-7F38D1DD53E3}"/>
          </ac:spMkLst>
        </pc:spChg>
        <pc:spChg chg="del">
          <ac:chgData name="Laura Oathout" userId="6ff55ba14486fe89" providerId="LiveId" clId="{4815BA50-3CA3-4A46-9A12-5D30D1B72DCC}" dt="2023-03-18T13:54:52.639" v="145"/>
          <ac:spMkLst>
            <pc:docMk/>
            <pc:sldMk cId="3313277064" sldId="525"/>
            <ac:spMk id="45" creationId="{AA59A65F-A422-5291-5E55-415B9C895B12}"/>
          </ac:spMkLst>
        </pc:spChg>
        <pc:spChg chg="del">
          <ac:chgData name="Laura Oathout" userId="6ff55ba14486fe89" providerId="LiveId" clId="{4815BA50-3CA3-4A46-9A12-5D30D1B72DCC}" dt="2023-03-18T13:54:52.639" v="159"/>
          <ac:spMkLst>
            <pc:docMk/>
            <pc:sldMk cId="3313277064" sldId="525"/>
            <ac:spMk id="58" creationId="{BA2C410D-B949-292F-3FBA-E823BA8B2F8D}"/>
          </ac:spMkLst>
        </pc:spChg>
        <pc:spChg chg="del">
          <ac:chgData name="Laura Oathout" userId="6ff55ba14486fe89" providerId="LiveId" clId="{4815BA50-3CA3-4A46-9A12-5D30D1B72DCC}" dt="2023-03-18T13:54:52.639" v="161"/>
          <ac:spMkLst>
            <pc:docMk/>
            <pc:sldMk cId="3313277064" sldId="525"/>
            <ac:spMk id="59" creationId="{041C4BC7-E026-2C2C-7609-6D87E3AF2350}"/>
          </ac:spMkLst>
        </pc:spChg>
        <pc:spChg chg="del">
          <ac:chgData name="Laura Oathout" userId="6ff55ba14486fe89" providerId="LiveId" clId="{4815BA50-3CA3-4A46-9A12-5D30D1B72DCC}" dt="2023-03-18T13:54:52.639" v="163"/>
          <ac:spMkLst>
            <pc:docMk/>
            <pc:sldMk cId="3313277064" sldId="525"/>
            <ac:spMk id="60" creationId="{59B47A90-A17C-9464-8FF8-CBC8B94CC641}"/>
          </ac:spMkLst>
        </pc:spChg>
        <pc:spChg chg="del">
          <ac:chgData name="Laura Oathout" userId="6ff55ba14486fe89" providerId="LiveId" clId="{4815BA50-3CA3-4A46-9A12-5D30D1B72DCC}" dt="2023-03-18T13:54:52.639" v="165"/>
          <ac:spMkLst>
            <pc:docMk/>
            <pc:sldMk cId="3313277064" sldId="525"/>
            <ac:spMk id="61" creationId="{A63BB97C-7F6A-ADF3-4C91-8CA679657A04}"/>
          </ac:spMkLst>
        </pc:spChg>
        <pc:spChg chg="del">
          <ac:chgData name="Laura Oathout" userId="6ff55ba14486fe89" providerId="LiveId" clId="{4815BA50-3CA3-4A46-9A12-5D30D1B72DCC}" dt="2023-03-18T13:54:52.639" v="167"/>
          <ac:spMkLst>
            <pc:docMk/>
            <pc:sldMk cId="3313277064" sldId="525"/>
            <ac:spMk id="62" creationId="{3288C469-F8CC-37EB-4715-0C14DF5AA6CA}"/>
          </ac:spMkLst>
        </pc:spChg>
        <pc:picChg chg="del">
          <ac:chgData name="Laura Oathout" userId="6ff55ba14486fe89" providerId="LiveId" clId="{4815BA50-3CA3-4A46-9A12-5D30D1B72DCC}" dt="2023-03-18T13:54:52.623" v="121"/>
          <ac:picMkLst>
            <pc:docMk/>
            <pc:sldMk cId="3313277064" sldId="525"/>
            <ac:picMk id="3" creationId="{F2BE0E82-03F5-8C14-9D9F-03739F3004C5}"/>
          </ac:picMkLst>
        </pc:picChg>
        <pc:picChg chg="del">
          <ac:chgData name="Laura Oathout" userId="6ff55ba14486fe89" providerId="LiveId" clId="{4815BA50-3CA3-4A46-9A12-5D30D1B72DCC}" dt="2023-03-18T13:54:52.639" v="169"/>
          <ac:picMkLst>
            <pc:docMk/>
            <pc:sldMk cId="3313277064" sldId="525"/>
            <ac:picMk id="4" creationId="{F23D9EA2-3705-F74F-975A-094AA9D5E309}"/>
          </ac:picMkLst>
        </pc:picChg>
        <pc:picChg chg="del">
          <ac:chgData name="Laura Oathout" userId="6ff55ba14486fe89" providerId="LiveId" clId="{4815BA50-3CA3-4A46-9A12-5D30D1B72DCC}" dt="2023-03-18T13:54:52.623" v="117"/>
          <ac:picMkLst>
            <pc:docMk/>
            <pc:sldMk cId="3313277064" sldId="525"/>
            <ac:picMk id="5" creationId="{D865F952-3453-791D-6316-1F8E7B1726DB}"/>
          </ac:picMkLst>
        </pc:picChg>
        <pc:picChg chg="del">
          <ac:chgData name="Laura Oathout" userId="6ff55ba14486fe89" providerId="LiveId" clId="{4815BA50-3CA3-4A46-9A12-5D30D1B72DCC}" dt="2023-03-18T13:54:52.623" v="123"/>
          <ac:picMkLst>
            <pc:docMk/>
            <pc:sldMk cId="3313277064" sldId="525"/>
            <ac:picMk id="21" creationId="{0F44A35A-45AC-F807-20C0-C6DBFA3A9DB1}"/>
          </ac:picMkLst>
        </pc:picChg>
        <pc:picChg chg="del">
          <ac:chgData name="Laura Oathout" userId="6ff55ba14486fe89" providerId="LiveId" clId="{4815BA50-3CA3-4A46-9A12-5D30D1B72DCC}" dt="2023-03-18T13:54:52.623" v="133"/>
          <ac:picMkLst>
            <pc:docMk/>
            <pc:sldMk cId="3313277064" sldId="525"/>
            <ac:picMk id="38" creationId="{2D140FB5-B5A7-FEC2-010E-C2A48A5894FC}"/>
          </ac:picMkLst>
        </pc:picChg>
        <pc:picChg chg="del">
          <ac:chgData name="Laura Oathout" userId="6ff55ba14486fe89" providerId="LiveId" clId="{4815BA50-3CA3-4A46-9A12-5D30D1B72DCC}" dt="2023-03-18T13:54:52.639" v="143"/>
          <ac:picMkLst>
            <pc:docMk/>
            <pc:sldMk cId="3313277064" sldId="525"/>
            <ac:picMk id="43" creationId="{777C0557-B228-1DA3-CE6F-C923B7DF20CE}"/>
          </ac:picMkLst>
        </pc:picChg>
        <pc:picChg chg="del">
          <ac:chgData name="Laura Oathout" userId="6ff55ba14486fe89" providerId="LiveId" clId="{4815BA50-3CA3-4A46-9A12-5D30D1B72DCC}" dt="2023-03-18T13:54:52.639" v="149"/>
          <ac:picMkLst>
            <pc:docMk/>
            <pc:sldMk cId="3313277064" sldId="525"/>
            <ac:picMk id="51" creationId="{66B44BEF-15DC-922F-468D-AEC31F4D5D89}"/>
          </ac:picMkLst>
        </pc:picChg>
        <pc:picChg chg="del">
          <ac:chgData name="Laura Oathout" userId="6ff55ba14486fe89" providerId="LiveId" clId="{4815BA50-3CA3-4A46-9A12-5D30D1B72DCC}" dt="2023-03-18T13:54:52.639" v="155"/>
          <ac:picMkLst>
            <pc:docMk/>
            <pc:sldMk cId="3313277064" sldId="525"/>
            <ac:picMk id="53" creationId="{D9506FF5-2EB6-C4EF-CF64-BD8DA6FB4F6F}"/>
          </ac:picMkLst>
        </pc:picChg>
        <pc:picChg chg="del">
          <ac:chgData name="Laura Oathout" userId="6ff55ba14486fe89" providerId="LiveId" clId="{4815BA50-3CA3-4A46-9A12-5D30D1B72DCC}" dt="2023-03-18T13:54:52.639" v="157"/>
          <ac:picMkLst>
            <pc:docMk/>
            <pc:sldMk cId="3313277064" sldId="525"/>
            <ac:picMk id="57" creationId="{31C546EE-9D81-8AAC-5D42-429751EC2ABD}"/>
          </ac:picMkLst>
        </pc:picChg>
      </pc:sldChg>
      <pc:sldChg chg="addSp delSp modSp mod setBg">
        <pc:chgData name="Laura Oathout" userId="6ff55ba14486fe89" providerId="LiveId" clId="{4815BA50-3CA3-4A46-9A12-5D30D1B72DCC}" dt="2023-03-18T13:54:52.498" v="35"/>
        <pc:sldMkLst>
          <pc:docMk/>
          <pc:sldMk cId="3611132581" sldId="526"/>
        </pc:sldMkLst>
        <pc:spChg chg="del">
          <ac:chgData name="Laura Oathout" userId="6ff55ba14486fe89" providerId="LiveId" clId="{4815BA50-3CA3-4A46-9A12-5D30D1B72DCC}" dt="2023-03-18T13:54:52.471" v="21"/>
          <ac:spMkLst>
            <pc:docMk/>
            <pc:sldMk cId="3611132581" sldId="526"/>
            <ac:spMk id="2" creationId="{6506CB92-1128-4B07-B606-37F443558823}"/>
          </ac:spMkLst>
        </pc:spChg>
        <pc:spChg chg="del">
          <ac:chgData name="Laura Oathout" userId="6ff55ba14486fe89" providerId="LiveId" clId="{4815BA50-3CA3-4A46-9A12-5D30D1B72DCC}" dt="2023-03-18T13:54:52.471" v="25"/>
          <ac:spMkLst>
            <pc:docMk/>
            <pc:sldMk cId="3611132581" sldId="526"/>
            <ac:spMk id="5" creationId="{DC951D78-6415-0614-6BFC-CDB14D657385}"/>
          </ac:spMkLst>
        </pc:spChg>
        <pc:spChg chg="del">
          <ac:chgData name="Laura Oathout" userId="6ff55ba14486fe89" providerId="LiveId" clId="{4815BA50-3CA3-4A46-9A12-5D30D1B72DCC}" dt="2023-03-18T13:54:52.482" v="31"/>
          <ac:spMkLst>
            <pc:docMk/>
            <pc:sldMk cId="3611132581" sldId="526"/>
            <ac:spMk id="6" creationId="{7D848360-0E39-4372-CB75-6258993997BB}"/>
          </ac:spMkLst>
        </pc:spChg>
        <pc:spChg chg="del">
          <ac:chgData name="Laura Oathout" userId="6ff55ba14486fe89" providerId="LiveId" clId="{4815BA50-3CA3-4A46-9A12-5D30D1B72DCC}" dt="2023-03-18T13:54:52.482" v="27"/>
          <ac:spMkLst>
            <pc:docMk/>
            <pc:sldMk cId="3611132581" sldId="526"/>
            <ac:spMk id="7" creationId="{70644BE8-FCA0-D756-B1FB-02B7EED17756}"/>
          </ac:spMkLst>
        </pc:spChg>
        <pc:spChg chg="add del mod">
          <ac:chgData name="Laura Oathout" userId="6ff55ba14486fe89" providerId="LiveId" clId="{4815BA50-3CA3-4A46-9A12-5D30D1B72DCC}" dt="2023-03-18T13:54:52.482" v="33"/>
          <ac:spMkLst>
            <pc:docMk/>
            <pc:sldMk cId="3611132581" sldId="526"/>
            <ac:spMk id="8" creationId="{A6DCFC54-7FF7-556C-792D-AAC6AB0554B2}"/>
          </ac:spMkLst>
        </pc:spChg>
        <pc:picChg chg="del">
          <ac:chgData name="Laura Oathout" userId="6ff55ba14486fe89" providerId="LiveId" clId="{4815BA50-3CA3-4A46-9A12-5D30D1B72DCC}" dt="2023-03-18T13:54:52.471" v="23"/>
          <ac:picMkLst>
            <pc:docMk/>
            <pc:sldMk cId="3611132581" sldId="526"/>
            <ac:picMk id="4" creationId="{AE33E87A-DA9A-5DC4-2F93-D2044055334B}"/>
          </ac:picMkLst>
        </pc:picChg>
        <pc:picChg chg="del">
          <ac:chgData name="Laura Oathout" userId="6ff55ba14486fe89" providerId="LiveId" clId="{4815BA50-3CA3-4A46-9A12-5D30D1B72DCC}" dt="2023-03-18T13:54:52.482" v="29"/>
          <ac:picMkLst>
            <pc:docMk/>
            <pc:sldMk cId="3611132581" sldId="526"/>
            <ac:picMk id="9" creationId="{CFCF20CB-98F1-764B-E2B1-9F2E454DA0F4}"/>
          </ac:picMkLst>
        </pc:picChg>
      </pc:sldChg>
      <pc:sldChg chg="delSp mod setBg">
        <pc:chgData name="Laura Oathout" userId="6ff55ba14486fe89" providerId="LiveId" clId="{4815BA50-3CA3-4A46-9A12-5D30D1B72DCC}" dt="2023-03-18T13:54:52.607" v="103"/>
        <pc:sldMkLst>
          <pc:docMk/>
          <pc:sldMk cId="1650011828" sldId="528"/>
        </pc:sldMkLst>
        <pc:picChg chg="del">
          <ac:chgData name="Laura Oathout" userId="6ff55ba14486fe89" providerId="LiveId" clId="{4815BA50-3CA3-4A46-9A12-5D30D1B72DCC}" dt="2023-03-18T13:54:52.592" v="101"/>
          <ac:picMkLst>
            <pc:docMk/>
            <pc:sldMk cId="1650011828" sldId="528"/>
            <ac:picMk id="3" creationId="{D46D5F54-649B-C63C-DA15-E918EBC85C28}"/>
          </ac:picMkLst>
        </pc:picChg>
      </pc:sldChg>
      <pc:sldChg chg="delSp mod setBg">
        <pc:chgData name="Laura Oathout" userId="6ff55ba14486fe89" providerId="LiveId" clId="{4815BA50-3CA3-4A46-9A12-5D30D1B72DCC}" dt="2023-03-18T13:54:52.607" v="107"/>
        <pc:sldMkLst>
          <pc:docMk/>
          <pc:sldMk cId="1748382743" sldId="529"/>
        </pc:sldMkLst>
        <pc:picChg chg="del">
          <ac:chgData name="Laura Oathout" userId="6ff55ba14486fe89" providerId="LiveId" clId="{4815BA50-3CA3-4A46-9A12-5D30D1B72DCC}" dt="2023-03-18T13:54:52.607" v="105"/>
          <ac:picMkLst>
            <pc:docMk/>
            <pc:sldMk cId="1748382743" sldId="529"/>
            <ac:picMk id="5" creationId="{BEF25B70-3565-E44A-7DAA-451506A103D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4CFC-C86D-D593-7132-AEB5EFA27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25C3E-66C3-D396-BFD9-50DA1D192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9C69D-1057-90C8-C048-71857FA32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D04F2-32D6-0AA5-0537-3ADF9197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E3DE7-D09C-C6DA-3701-BCDD19A4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96F9-9861-C1FC-C4CE-A6C199F3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BB5A0-A8B0-C080-2A62-97EC3CBF2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212BE-25A5-DAA2-7206-18E2AE0E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52F4-F9ED-2242-2B4A-238AC52C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ADD19-E8DB-34FD-9642-81E35E9F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7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ED903-8799-AF20-1938-F3AB0C618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912B8-5137-78C7-5847-2E978570B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91F5A-8584-577C-FC29-4A1B2EB4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F312-AB6A-CE18-7BBA-62D83354C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FD6EA-5D84-AF86-127A-FB1B1EB0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0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17DD-FA04-9CD1-E9F8-6A8327DC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3666F-C22E-D840-BC38-1DBEEDC5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CB1F0-AFB5-0BF4-C666-91A8BB02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A9E64-91B5-072C-3B08-26D4FC90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98A18-E994-C8CA-E59C-7F98F07F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4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6EAF-BD95-98D3-12A3-9AD5AD71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5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850B8-9B33-07CD-1950-A52A58F71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3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B2181-06CF-FC25-C1DE-D9A02CC0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C3BE0-5617-F4CC-D5AA-3FAAC4A2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53E7A-939A-6AFA-0E4A-2F4A0E2F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56E6-7158-99DD-26ED-FA82B812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3BF92-DFB8-9493-E374-A32035D13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336FA-CC71-7391-A758-0B731899B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55142-9B18-AD59-4AD4-1DE188EB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83D88-70E8-433D-BF66-4E8D45D7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61812-0587-0B2A-E6DF-735A2B15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5B07-E2F0-A133-EB03-592504EC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5CE5A-099D-237D-AE04-A9036286D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5D106-EBD4-74EB-0177-42F7DD20A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2E096-D51F-B63F-C160-2D1AFA7F4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27D56-82B8-4086-1E65-BF9ED0185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B981B2-6DEE-EC3A-DEDA-7356E5DC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39FBA1-4CA2-D0DD-43EE-18DD0552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456DF-7BCD-48D5-FA5C-6D8DD2FC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0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D296-0ED4-CE28-8383-DDF20057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8ED3-FD77-47B5-3212-8214409A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128DE-A618-72FF-566C-56F2C3A2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DA5A0-2082-88D6-62A3-7611538E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9EF50-9049-22C4-3481-F15C7605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3A548-8912-F9C5-F700-1A5DB31B7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40484-BF3D-ACA2-E888-79E9BCEF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8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9715-D5BF-F9E3-A6FD-B3445A12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44932-2543-626D-14F5-F6D541C0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DFA27-BCC9-D613-9D7D-09B7D85F1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AE91F-610F-A349-9A36-57434F4D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9831F-409C-840D-80FE-6D3E70A7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C804A-84E4-7690-CDDF-9438A71D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0267-9151-A55E-5E2A-125120BB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FFB3A-F7F3-E3D5-15EC-E303853B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F0122-4BAB-FC5C-43A8-651E319CB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B2E31-4DA8-0626-07AE-80DC8B66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481E-E4A8-E939-DD92-E017A34F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1F8E-52D3-37AD-BA25-58173698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0AD9F-2C22-DEFE-7F21-CCBF34CB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B95F0-16CE-B802-B959-464133204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9D542-CBD8-6165-1396-B1DB40557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5786-ADF4-43A1-9456-0B2655CB76C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58163-9844-79CC-BBD4-5EE4AE12C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5A571-85AB-5D5B-1BF6-97191000E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3B87-C160-4C0D-A64A-546B5AEB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musiccitycounselor" TargetMode="Externa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1.JPG"/><Relationship Id="rId12" Type="http://schemas.openxmlformats.org/officeDocument/2006/relationships/hyperlink" Target="https://www.pinterest.com/MusicCityCounselor/" TargetMode="External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hyperlink" Target="http://www.musiccitycounselor.com/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hyperlink" Target="http://www.instagram.com/musiccitycounselor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hyperlink" Target="http://www.teacherspayteachers.com/Store/Music-City-Counselo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74.png"/><Relationship Id="rId4" Type="http://schemas.openxmlformats.org/officeDocument/2006/relationships/hyperlink" Target="https://www.teacherspayteachers.com/Store/Educlip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8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61" y="5284133"/>
            <a:ext cx="1176513" cy="1169103"/>
          </a:xfrm>
          <a:prstGeom prst="rect">
            <a:avLst/>
          </a:prstGeom>
        </p:spPr>
      </p:pic>
      <p:pic>
        <p:nvPicPr>
          <p:cNvPr id="12" name="Picture 11">
            <a:hlinkClick r:id="rId10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04" y="5301429"/>
            <a:ext cx="1176513" cy="1169103"/>
          </a:xfrm>
          <a:prstGeom prst="rect">
            <a:avLst/>
          </a:prstGeom>
        </p:spPr>
      </p:pic>
      <p:pic>
        <p:nvPicPr>
          <p:cNvPr id="13" name="Picture 12">
            <a:hlinkClick r:id="rId12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47" y="5284134"/>
            <a:ext cx="1176513" cy="1169103"/>
          </a:xfrm>
          <a:prstGeom prst="rect">
            <a:avLst/>
          </a:prstGeom>
        </p:spPr>
      </p:pic>
      <p:pic>
        <p:nvPicPr>
          <p:cNvPr id="14" name="Picture 13">
            <a:hlinkClick r:id="rId14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26" y="5276772"/>
            <a:ext cx="1176513" cy="1169103"/>
          </a:xfrm>
          <a:prstGeom prst="rect">
            <a:avLst/>
          </a:prstGeom>
        </p:spPr>
      </p:pic>
      <p:pic>
        <p:nvPicPr>
          <p:cNvPr id="18" name="Picture 17">
            <a:hlinkClick r:id="rId16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71" y="5280692"/>
            <a:ext cx="1176513" cy="11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38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342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277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F9E813E-3E2D-536D-3771-6FA12292E4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206906"/>
            <a:ext cx="1005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D41640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M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D81381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R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BA3C93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S. 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8F529E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O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51489A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A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1AA8EF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T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0C8DAF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H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33AE9C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O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A4CF66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U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F7C518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T</a:t>
            </a:r>
            <a:endParaRPr lang="en-US" sz="8800" dirty="0">
              <a:ln w="28575">
                <a:solidFill>
                  <a:schemeClr val="tx1"/>
                </a:solidFill>
              </a:ln>
              <a:latin typeface="AGTheMothership" panose="02000603000000000000" pitchFamily="2" charset="0"/>
              <a:ea typeface="AGTheMothership" panose="02000603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2C410D-B949-292F-3FBA-E823BA8B2F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21779" y="6137623"/>
            <a:ext cx="185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LPapaTroll" panose="02000603000000000000" pitchFamily="2" charset="0"/>
                <a:ea typeface="APLPapaTroll" panose="02000603000000000000" pitchFamily="2" charset="0"/>
              </a:rPr>
              <a:t>laura@wocs.edu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1C4BC7-E026-2C2C-7609-6D87E3AF23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21779" y="6543507"/>
            <a:ext cx="185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LPapaTroll" panose="02000603000000000000" pitchFamily="2" charset="0"/>
                <a:ea typeface="APLPapaTroll" panose="02000603000000000000" pitchFamily="2" charset="0"/>
              </a:rPr>
              <a:t>234-325-1213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B47A90-A17C-9464-8FF8-CBC8B94CC6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3978" y="6260094"/>
            <a:ext cx="5688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3BB97C-7F6A-ADF3-4C91-8CA679657A0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06375" y="3032194"/>
            <a:ext cx="3342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88C469-F8CC-37EB-4715-0C14DF5AA6C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63446" y="3239869"/>
            <a:ext cx="282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04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73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2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6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071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170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7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3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573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572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513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00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818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134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979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10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876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2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14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77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912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73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24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5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029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286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64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85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33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390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447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155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04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663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67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92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89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980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74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69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4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62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173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12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028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900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908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2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9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434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0660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438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4646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1614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5086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374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6006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6317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BA275BA-8B17-0581-55B2-D889CA5A10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09" y="5843032"/>
            <a:ext cx="1714140" cy="17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60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30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11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</Words>
  <Application>Microsoft Office PowerPoint</Application>
  <PresentationFormat>Custom</PresentationFormat>
  <Paragraphs>6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AGTheMothership</vt:lpstr>
      <vt:lpstr>APLPapaTroll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Oathout</dc:creator>
  <cp:lastModifiedBy>Laura Oathout</cp:lastModifiedBy>
  <cp:revision>1</cp:revision>
  <dcterms:created xsi:type="dcterms:W3CDTF">2023-03-18T13:44:08Z</dcterms:created>
  <dcterms:modified xsi:type="dcterms:W3CDTF">2023-03-18T13:54:54Z</dcterms:modified>
</cp:coreProperties>
</file>