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23" r:id="rId2"/>
    <p:sldId id="392" r:id="rId3"/>
    <p:sldId id="411" r:id="rId4"/>
    <p:sldId id="409" r:id="rId5"/>
    <p:sldId id="414" r:id="rId6"/>
    <p:sldId id="413" r:id="rId7"/>
    <p:sldId id="415" r:id="rId8"/>
    <p:sldId id="428" r:id="rId9"/>
    <p:sldId id="427" r:id="rId10"/>
    <p:sldId id="418" r:id="rId11"/>
    <p:sldId id="419" r:id="rId12"/>
    <p:sldId id="292" r:id="rId13"/>
    <p:sldId id="420" r:id="rId14"/>
    <p:sldId id="421" r:id="rId15"/>
    <p:sldId id="429" r:id="rId16"/>
    <p:sldId id="423" r:id="rId17"/>
    <p:sldId id="424" r:id="rId18"/>
    <p:sldId id="425" r:id="rId19"/>
    <p:sldId id="350" r:id="rId20"/>
    <p:sldId id="426" r:id="rId21"/>
    <p:sldId id="407" r:id="rId22"/>
    <p:sldId id="40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7F6"/>
    <a:srgbClr val="5DF2DC"/>
    <a:srgbClr val="3EB6F2"/>
    <a:srgbClr val="EDB654"/>
    <a:srgbClr val="C078F7"/>
    <a:srgbClr val="44B9F4"/>
    <a:srgbClr val="ACCDD9"/>
    <a:srgbClr val="C9B79F"/>
    <a:srgbClr val="EFCFAC"/>
    <a:srgbClr val="FFCA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43"/>
  </p:normalViewPr>
  <p:slideViewPr>
    <p:cSldViewPr snapToGrid="0">
      <p:cViewPr varScale="1">
        <p:scale>
          <a:sx n="115" d="100"/>
          <a:sy n="115" d="100"/>
        </p:scale>
        <p:origin x="1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28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63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18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902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403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6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969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215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68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974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0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EB874C-6321-8149-9599-0F587E6EA4B2}" type="datetimeFigureOut">
              <a:rPr lang="en-US" smtClean="0"/>
              <a:t>6/25/24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CFF19D-BDF5-A74A-A052-20FE2AA8C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52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415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948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99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465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868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646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2621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292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86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390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4870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745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6966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432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010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25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0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14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06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52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76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6</cp:revision>
  <dcterms:created xsi:type="dcterms:W3CDTF">2024-06-25T14:59:01Z</dcterms:created>
  <dcterms:modified xsi:type="dcterms:W3CDTF">2024-06-25T18:23:10Z</dcterms:modified>
</cp:coreProperties>
</file>