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sldIdLst>
    <p:sldId id="402" r:id="rId2"/>
    <p:sldId id="283" r:id="rId3"/>
    <p:sldId id="270" r:id="rId4"/>
    <p:sldId id="451" r:id="rId5"/>
    <p:sldId id="449" r:id="rId6"/>
    <p:sldId id="450" r:id="rId7"/>
    <p:sldId id="452" r:id="rId8"/>
    <p:sldId id="453" r:id="rId9"/>
    <p:sldId id="463" r:id="rId10"/>
    <p:sldId id="456" r:id="rId11"/>
    <p:sldId id="457" r:id="rId12"/>
    <p:sldId id="459" r:id="rId13"/>
    <p:sldId id="460" r:id="rId14"/>
    <p:sldId id="461" r:id="rId15"/>
    <p:sldId id="462" r:id="rId16"/>
    <p:sldId id="464" r:id="rId17"/>
    <p:sldId id="465" r:id="rId18"/>
    <p:sldId id="466" r:id="rId19"/>
    <p:sldId id="467" r:id="rId20"/>
    <p:sldId id="468" r:id="rId21"/>
    <p:sldId id="469" r:id="rId22"/>
    <p:sldId id="470" r:id="rId23"/>
    <p:sldId id="471" r:id="rId24"/>
    <p:sldId id="472" r:id="rId25"/>
    <p:sldId id="473" r:id="rId26"/>
    <p:sldId id="474" r:id="rId27"/>
    <p:sldId id="475" r:id="rId28"/>
    <p:sldId id="476" r:id="rId29"/>
    <p:sldId id="403" r:id="rId30"/>
  </p:sldIdLst>
  <p:sldSz cx="7772400" cy="10058400"/>
  <p:notesSz cx="6858000" cy="9144000"/>
  <p:embeddedFontLst>
    <p:embeddedFont>
      <p:font typeface="KAElementary" pitchFamily="2" charset="-127"/>
      <p:regular r:id="rId31"/>
    </p:embeddedFont>
    <p:embeddedFont>
      <p:font typeface="APLPapaTroll" panose="02000603000000000000" pitchFamily="2" charset="0"/>
      <p:regular r:id="rId32"/>
    </p:embeddedFont>
    <p:embeddedFont>
      <p:font typeface="KABestFriends" pitchFamily="2" charset="0"/>
      <p:regular r:id="rId33"/>
    </p:embeddedFont>
    <p:embeddedFont>
      <p:font typeface="KAGirlsRule" pitchFamily="2" charset="0"/>
      <p:regular r:id="rId34"/>
    </p:embeddedFont>
    <p:embeddedFont>
      <p:font typeface="KAPinkHoney Med" panose="02000603000000000000" pitchFamily="2" charset="0"/>
      <p:regular r:id="rId3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 userDrawn="1">
          <p15:clr>
            <a:srgbClr val="A4A3A4"/>
          </p15:clr>
        </p15:guide>
        <p15:guide id="2" pos="244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3FE"/>
    <a:srgbClr val="FF5B2C"/>
    <a:srgbClr val="F79620"/>
    <a:srgbClr val="50DBFC"/>
    <a:srgbClr val="5881F4"/>
    <a:srgbClr val="D69CFF"/>
    <a:srgbClr val="FFDE1B"/>
    <a:srgbClr val="41BF66"/>
    <a:srgbClr val="B1ED48"/>
    <a:srgbClr val="FF38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22"/>
    <p:restoredTop sz="94737"/>
  </p:normalViewPr>
  <p:slideViewPr>
    <p:cSldViewPr snapToGrid="0" showGuides="1">
      <p:cViewPr>
        <p:scale>
          <a:sx n="185" d="100"/>
          <a:sy n="185" d="100"/>
        </p:scale>
        <p:origin x="-464" y="1248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5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633ED-A6A0-AC6F-8EF0-2046505805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1550" y="1646133"/>
            <a:ext cx="5829300" cy="3501813"/>
          </a:xfrm>
        </p:spPr>
        <p:txBody>
          <a:bodyPr anchor="b"/>
          <a:lstStyle>
            <a:lvl1pPr algn="ctr">
              <a:defRPr sz="382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D64265-B0B1-2ACF-A91B-B464BA5153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1530"/>
            </a:lvl1pPr>
            <a:lvl2pPr marL="291465" indent="0" algn="ctr">
              <a:buNone/>
              <a:defRPr sz="1275"/>
            </a:lvl2pPr>
            <a:lvl3pPr marL="582930" indent="0" algn="ctr">
              <a:buNone/>
              <a:defRPr sz="1148"/>
            </a:lvl3pPr>
            <a:lvl4pPr marL="874395" indent="0" algn="ctr">
              <a:buNone/>
              <a:defRPr sz="1020"/>
            </a:lvl4pPr>
            <a:lvl5pPr marL="1165860" indent="0" algn="ctr">
              <a:buNone/>
              <a:defRPr sz="1020"/>
            </a:lvl5pPr>
            <a:lvl6pPr marL="1457325" indent="0" algn="ctr">
              <a:buNone/>
              <a:defRPr sz="1020"/>
            </a:lvl6pPr>
            <a:lvl7pPr marL="1748790" indent="0" algn="ctr">
              <a:buNone/>
              <a:defRPr sz="1020"/>
            </a:lvl7pPr>
            <a:lvl8pPr marL="2040255" indent="0" algn="ctr">
              <a:buNone/>
              <a:defRPr sz="1020"/>
            </a:lvl8pPr>
            <a:lvl9pPr marL="2331720" indent="0" algn="ctr">
              <a:buNone/>
              <a:defRPr sz="102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DA84D9-723C-BA64-8DBF-A05B2AAC0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12786-262D-A743-A0B0-E0078A6D422D}" type="datetimeFigureOut">
              <a:rPr lang="en-US" smtClean="0"/>
              <a:t>3/3/25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9A75A1-C816-DAAC-94F2-ED178725C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1B03EE-2383-E843-A3DD-B4A37A90C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B9D42-4FB6-FF4E-BC69-3BCF78961E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884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DCF3E5-8364-35B5-426D-004D301E0E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F3502F-F438-1E83-CEBC-455074F05E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55553B-3936-4277-3B5F-63AB0F26F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12786-262D-A743-A0B0-E0078A6D422D}" type="datetimeFigureOut">
              <a:rPr lang="en-US" smtClean="0"/>
              <a:t>3/3/25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5C5B0E-459F-DBFE-32B5-79B63E3EAC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9C9457-3B27-C588-77BC-12C983447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B9D42-4FB6-FF4E-BC69-3BCF78961E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693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64E1432-AA6E-B9F0-D58A-4350845454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24129D-28E5-1545-2C9B-F49CDDC797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17AF25-F547-C724-2F31-C8F2FFC79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12786-262D-A743-A0B0-E0078A6D422D}" type="datetimeFigureOut">
              <a:rPr lang="en-US" smtClean="0"/>
              <a:t>3/3/25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789554-853B-16D2-8D95-293DE28058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2DBDB7-67C3-D089-F28D-73FCCF966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B9D42-4FB6-FF4E-BC69-3BCF78961E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254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288903-ED34-1E2F-5839-6C8BBC93B8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41A768-2299-176F-1E99-4936C3C8EF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7CC419-31A6-F7B3-9954-51E3C22927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12786-262D-A743-A0B0-E0078A6D422D}" type="datetimeFigureOut">
              <a:rPr lang="en-US" smtClean="0"/>
              <a:t>3/3/25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9304E9-79D2-DFE9-819B-6418CC768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92E11C-3647-D43B-D35C-34F2BBEFB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B9D42-4FB6-FF4E-BC69-3BCF78961E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733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0538E1-83CA-E71D-BAF6-0BE396B19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382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CD2600-3833-D5C6-0E76-D357B457D9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1530">
                <a:solidFill>
                  <a:schemeClr val="tx1">
                    <a:tint val="82000"/>
                  </a:schemeClr>
                </a:solidFill>
              </a:defRPr>
            </a:lvl1pPr>
            <a:lvl2pPr marL="291465" indent="0">
              <a:buNone/>
              <a:defRPr sz="1275">
                <a:solidFill>
                  <a:schemeClr val="tx1">
                    <a:tint val="82000"/>
                  </a:schemeClr>
                </a:solidFill>
              </a:defRPr>
            </a:lvl2pPr>
            <a:lvl3pPr marL="582930" indent="0">
              <a:buNone/>
              <a:defRPr sz="1148">
                <a:solidFill>
                  <a:schemeClr val="tx1">
                    <a:tint val="82000"/>
                  </a:schemeClr>
                </a:solidFill>
              </a:defRPr>
            </a:lvl3pPr>
            <a:lvl4pPr marL="874395" indent="0">
              <a:buNone/>
              <a:defRPr sz="1020">
                <a:solidFill>
                  <a:schemeClr val="tx1">
                    <a:tint val="82000"/>
                  </a:schemeClr>
                </a:solidFill>
              </a:defRPr>
            </a:lvl4pPr>
            <a:lvl5pPr marL="1165860" indent="0">
              <a:buNone/>
              <a:defRPr sz="1020">
                <a:solidFill>
                  <a:schemeClr val="tx1">
                    <a:tint val="82000"/>
                  </a:schemeClr>
                </a:solidFill>
              </a:defRPr>
            </a:lvl5pPr>
            <a:lvl6pPr marL="1457325" indent="0">
              <a:buNone/>
              <a:defRPr sz="1020">
                <a:solidFill>
                  <a:schemeClr val="tx1">
                    <a:tint val="82000"/>
                  </a:schemeClr>
                </a:solidFill>
              </a:defRPr>
            </a:lvl6pPr>
            <a:lvl7pPr marL="1748790" indent="0">
              <a:buNone/>
              <a:defRPr sz="1020">
                <a:solidFill>
                  <a:schemeClr val="tx1">
                    <a:tint val="82000"/>
                  </a:schemeClr>
                </a:solidFill>
              </a:defRPr>
            </a:lvl7pPr>
            <a:lvl8pPr marL="2040255" indent="0">
              <a:buNone/>
              <a:defRPr sz="1020">
                <a:solidFill>
                  <a:schemeClr val="tx1">
                    <a:tint val="82000"/>
                  </a:schemeClr>
                </a:solidFill>
              </a:defRPr>
            </a:lvl8pPr>
            <a:lvl9pPr marL="2331720" indent="0">
              <a:buNone/>
              <a:defRPr sz="102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40E18F-C845-BDEB-A0D8-EEEACB01A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12786-262D-A743-A0B0-E0078A6D422D}" type="datetimeFigureOut">
              <a:rPr lang="en-US" smtClean="0"/>
              <a:t>3/3/25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A4AE5A-2D9D-16AB-398C-7CD9988C7D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B1017B-595A-0198-564C-5CEE288C2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B9D42-4FB6-FF4E-BC69-3BCF78961E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091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1F4003-58A8-156B-EF35-7581B06149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775788-9933-7FF0-DE16-27EEFB3076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8DBEB1-306A-A5EB-F158-94EE847AD1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79E90F-1C89-38EB-CE72-EA92C4A72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12786-262D-A743-A0B0-E0078A6D422D}" type="datetimeFigureOut">
              <a:rPr lang="en-US" smtClean="0"/>
              <a:t>3/3/25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CD32FB-C3F0-1A93-AB4D-0B758A23D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F67720-C52F-0DD5-77AB-65BFF586B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B9D42-4FB6-FF4E-BC69-3BCF78961E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282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3144B5-028B-D4AC-46B2-4E69AA3D0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366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4CA235-761D-CD07-BD41-9FBF707979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1530" b="1"/>
            </a:lvl1pPr>
            <a:lvl2pPr marL="291465" indent="0">
              <a:buNone/>
              <a:defRPr sz="1275" b="1"/>
            </a:lvl2pPr>
            <a:lvl3pPr marL="582930" indent="0">
              <a:buNone/>
              <a:defRPr sz="1148" b="1"/>
            </a:lvl3pPr>
            <a:lvl4pPr marL="874395" indent="0">
              <a:buNone/>
              <a:defRPr sz="1020" b="1"/>
            </a:lvl4pPr>
            <a:lvl5pPr marL="1165860" indent="0">
              <a:buNone/>
              <a:defRPr sz="1020" b="1"/>
            </a:lvl5pPr>
            <a:lvl6pPr marL="1457325" indent="0">
              <a:buNone/>
              <a:defRPr sz="1020" b="1"/>
            </a:lvl6pPr>
            <a:lvl7pPr marL="1748790" indent="0">
              <a:buNone/>
              <a:defRPr sz="1020" b="1"/>
            </a:lvl7pPr>
            <a:lvl8pPr marL="2040255" indent="0">
              <a:buNone/>
              <a:defRPr sz="1020" b="1"/>
            </a:lvl8pPr>
            <a:lvl9pPr marL="2331720" indent="0">
              <a:buNone/>
              <a:defRPr sz="10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D0F0AE-BEA7-71D5-BF97-B76818CD75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38CA98A-3E6A-C8D6-6F9A-49F0C9F876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1530" b="1"/>
            </a:lvl1pPr>
            <a:lvl2pPr marL="291465" indent="0">
              <a:buNone/>
              <a:defRPr sz="1275" b="1"/>
            </a:lvl2pPr>
            <a:lvl3pPr marL="582930" indent="0">
              <a:buNone/>
              <a:defRPr sz="1148" b="1"/>
            </a:lvl3pPr>
            <a:lvl4pPr marL="874395" indent="0">
              <a:buNone/>
              <a:defRPr sz="1020" b="1"/>
            </a:lvl4pPr>
            <a:lvl5pPr marL="1165860" indent="0">
              <a:buNone/>
              <a:defRPr sz="1020" b="1"/>
            </a:lvl5pPr>
            <a:lvl6pPr marL="1457325" indent="0">
              <a:buNone/>
              <a:defRPr sz="1020" b="1"/>
            </a:lvl6pPr>
            <a:lvl7pPr marL="1748790" indent="0">
              <a:buNone/>
              <a:defRPr sz="1020" b="1"/>
            </a:lvl7pPr>
            <a:lvl8pPr marL="2040255" indent="0">
              <a:buNone/>
              <a:defRPr sz="1020" b="1"/>
            </a:lvl8pPr>
            <a:lvl9pPr marL="2331720" indent="0">
              <a:buNone/>
              <a:defRPr sz="10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E98A38-26C6-DFDA-B166-233C2950C2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DFF3836-3CC2-076F-55D7-5FC8053B68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12786-262D-A743-A0B0-E0078A6D422D}" type="datetimeFigureOut">
              <a:rPr lang="en-US" smtClean="0"/>
              <a:t>3/3/25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D69BFD0-ACD9-10CF-1BAF-F5F9BFEC24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32063FE-713D-A451-194E-5B541C7B5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B9D42-4FB6-FF4E-BC69-3BCF78961E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49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CA31E-9FA0-C1E3-B87D-9ADBB9CCF2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D263688-8251-D79D-94B0-B773AFA05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12786-262D-A743-A0B0-E0078A6D422D}" type="datetimeFigureOut">
              <a:rPr lang="en-US" smtClean="0"/>
              <a:t>3/3/25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0F8E8B-C0F6-5B09-28B8-809AF4980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72C563-4522-1291-41C4-ECF7F6A5E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B9D42-4FB6-FF4E-BC69-3BCF78961E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014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90C8F5B-C22F-61DD-9CB3-5E96BE2DA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12786-262D-A743-A0B0-E0078A6D422D}" type="datetimeFigureOut">
              <a:rPr lang="en-US" smtClean="0"/>
              <a:t>3/3/25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AB985F7-084B-1DCD-BC1D-1B32B140B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FCC6D5-62F1-1F86-0896-9DF6B95A3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B9D42-4FB6-FF4E-BC69-3BCF78961E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292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5024D6-9E30-6DD4-900C-B10EA5E4F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366" y="670560"/>
            <a:ext cx="2506801" cy="2346960"/>
          </a:xfrm>
        </p:spPr>
        <p:txBody>
          <a:bodyPr anchor="b"/>
          <a:lstStyle>
            <a:lvl1pPr>
              <a:defRPr sz="204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8DC9A5-BF72-9535-12BF-677C2D0215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040"/>
            </a:lvl1pPr>
            <a:lvl2pPr>
              <a:defRPr sz="1785"/>
            </a:lvl2pPr>
            <a:lvl3pPr>
              <a:defRPr sz="1530"/>
            </a:lvl3pPr>
            <a:lvl4pPr>
              <a:defRPr sz="1275"/>
            </a:lvl4pPr>
            <a:lvl5pPr>
              <a:defRPr sz="1275"/>
            </a:lvl5pPr>
            <a:lvl6pPr>
              <a:defRPr sz="1275"/>
            </a:lvl6pPr>
            <a:lvl7pPr>
              <a:defRPr sz="1275"/>
            </a:lvl7pPr>
            <a:lvl8pPr>
              <a:defRPr sz="1275"/>
            </a:lvl8pPr>
            <a:lvl9pPr>
              <a:defRPr sz="12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752A2C-A1C8-E46E-9819-434A03D783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5366" y="3017520"/>
            <a:ext cx="2506801" cy="5590329"/>
          </a:xfrm>
        </p:spPr>
        <p:txBody>
          <a:bodyPr/>
          <a:lstStyle>
            <a:lvl1pPr marL="0" indent="0">
              <a:buNone/>
              <a:defRPr sz="1020"/>
            </a:lvl1pPr>
            <a:lvl2pPr marL="291465" indent="0">
              <a:buNone/>
              <a:defRPr sz="893"/>
            </a:lvl2pPr>
            <a:lvl3pPr marL="582930" indent="0">
              <a:buNone/>
              <a:defRPr sz="765"/>
            </a:lvl3pPr>
            <a:lvl4pPr marL="874395" indent="0">
              <a:buNone/>
              <a:defRPr sz="638"/>
            </a:lvl4pPr>
            <a:lvl5pPr marL="1165860" indent="0">
              <a:buNone/>
              <a:defRPr sz="638"/>
            </a:lvl5pPr>
            <a:lvl6pPr marL="1457325" indent="0">
              <a:buNone/>
              <a:defRPr sz="638"/>
            </a:lvl6pPr>
            <a:lvl7pPr marL="1748790" indent="0">
              <a:buNone/>
              <a:defRPr sz="638"/>
            </a:lvl7pPr>
            <a:lvl8pPr marL="2040255" indent="0">
              <a:buNone/>
              <a:defRPr sz="638"/>
            </a:lvl8pPr>
            <a:lvl9pPr marL="2331720" indent="0">
              <a:buNone/>
              <a:defRPr sz="63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B7FF00-DAB3-B30E-DE60-E0EFF241E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12786-262D-A743-A0B0-E0078A6D422D}" type="datetimeFigureOut">
              <a:rPr lang="en-US" smtClean="0"/>
              <a:t>3/3/25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0DDF1C-4B56-D4B1-B27B-48E6ECCCC9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55E905-6F8E-0CB2-6F92-0AD7337CA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B9D42-4FB6-FF4E-BC69-3BCF78961E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279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F3A9F-45B0-6932-7A5E-7F1BFE53F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366" y="670560"/>
            <a:ext cx="2506801" cy="2346960"/>
          </a:xfrm>
        </p:spPr>
        <p:txBody>
          <a:bodyPr anchor="b"/>
          <a:lstStyle>
            <a:lvl1pPr>
              <a:defRPr sz="204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783867F-B608-DA91-30F6-B7F0863BD3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 marL="0" indent="0">
              <a:buNone/>
              <a:defRPr sz="2040"/>
            </a:lvl1pPr>
            <a:lvl2pPr marL="291465" indent="0">
              <a:buNone/>
              <a:defRPr sz="1785"/>
            </a:lvl2pPr>
            <a:lvl3pPr marL="582930" indent="0">
              <a:buNone/>
              <a:defRPr sz="1530"/>
            </a:lvl3pPr>
            <a:lvl4pPr marL="874395" indent="0">
              <a:buNone/>
              <a:defRPr sz="1275"/>
            </a:lvl4pPr>
            <a:lvl5pPr marL="1165860" indent="0">
              <a:buNone/>
              <a:defRPr sz="1275"/>
            </a:lvl5pPr>
            <a:lvl6pPr marL="1457325" indent="0">
              <a:buNone/>
              <a:defRPr sz="1275"/>
            </a:lvl6pPr>
            <a:lvl7pPr marL="1748790" indent="0">
              <a:buNone/>
              <a:defRPr sz="1275"/>
            </a:lvl7pPr>
            <a:lvl8pPr marL="2040255" indent="0">
              <a:buNone/>
              <a:defRPr sz="1275"/>
            </a:lvl8pPr>
            <a:lvl9pPr marL="2331720" indent="0">
              <a:buNone/>
              <a:defRPr sz="1275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2B9D76-3314-9A0E-A226-34BDA64A68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5366" y="3017520"/>
            <a:ext cx="2506801" cy="5590329"/>
          </a:xfrm>
        </p:spPr>
        <p:txBody>
          <a:bodyPr/>
          <a:lstStyle>
            <a:lvl1pPr marL="0" indent="0">
              <a:buNone/>
              <a:defRPr sz="1020"/>
            </a:lvl1pPr>
            <a:lvl2pPr marL="291465" indent="0">
              <a:buNone/>
              <a:defRPr sz="893"/>
            </a:lvl2pPr>
            <a:lvl3pPr marL="582930" indent="0">
              <a:buNone/>
              <a:defRPr sz="765"/>
            </a:lvl3pPr>
            <a:lvl4pPr marL="874395" indent="0">
              <a:buNone/>
              <a:defRPr sz="638"/>
            </a:lvl4pPr>
            <a:lvl5pPr marL="1165860" indent="0">
              <a:buNone/>
              <a:defRPr sz="638"/>
            </a:lvl5pPr>
            <a:lvl6pPr marL="1457325" indent="0">
              <a:buNone/>
              <a:defRPr sz="638"/>
            </a:lvl6pPr>
            <a:lvl7pPr marL="1748790" indent="0">
              <a:buNone/>
              <a:defRPr sz="638"/>
            </a:lvl7pPr>
            <a:lvl8pPr marL="2040255" indent="0">
              <a:buNone/>
              <a:defRPr sz="638"/>
            </a:lvl8pPr>
            <a:lvl9pPr marL="2331720" indent="0">
              <a:buNone/>
              <a:defRPr sz="63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267EFC-E1EE-A084-F0DA-6F184C2BB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12786-262D-A743-A0B0-E0078A6D422D}" type="datetimeFigureOut">
              <a:rPr lang="en-US" smtClean="0"/>
              <a:t>3/3/25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C23DF6-9D22-F9C5-C757-5A23D28F0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59FB15-F31C-DD4F-C8AB-E6BB29C3E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B9D42-4FB6-FF4E-BC69-3BCF78961E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692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06E5B1-33BC-A6C0-45E0-1DF0F5836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54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EF3D7B-17FF-60B3-F17E-5E162C28ED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4354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DBEFED-0231-3D1C-49E0-83E3457B3B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65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9E12786-262D-A743-A0B0-E0078A6D422D}" type="datetimeFigureOut">
              <a:rPr lang="en-US" smtClean="0"/>
              <a:t>3/3/25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EA2333-F343-0DDC-2AB4-2E291DE89B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74609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65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87513F-2DAE-B2A0-CE9F-9477EE8B66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65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2AB9D42-4FB6-FF4E-BC69-3BCF78961E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921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582930" rtl="0" eaLnBrk="1" latinLnBrk="0" hangingPunct="1">
        <a:lnSpc>
          <a:spcPct val="90000"/>
        </a:lnSpc>
        <a:spcBef>
          <a:spcPct val="0"/>
        </a:spcBef>
        <a:buNone/>
        <a:defRPr sz="280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5733" indent="-145733" algn="l" defTabSz="582930" rtl="0" eaLnBrk="1" latinLnBrk="0" hangingPunct="1">
        <a:lnSpc>
          <a:spcPct val="90000"/>
        </a:lnSpc>
        <a:spcBef>
          <a:spcPts val="638"/>
        </a:spcBef>
        <a:buFont typeface="Arial" panose="020B0604020202020204" pitchFamily="34" charset="0"/>
        <a:buChar char="•"/>
        <a:defRPr sz="1785" kern="1200">
          <a:solidFill>
            <a:schemeClr val="tx1"/>
          </a:solidFill>
          <a:latin typeface="+mn-lt"/>
          <a:ea typeface="+mn-ea"/>
          <a:cs typeface="+mn-cs"/>
        </a:defRPr>
      </a:lvl1pPr>
      <a:lvl2pPr marL="437198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28663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275" kern="1200">
          <a:solidFill>
            <a:schemeClr val="tx1"/>
          </a:solidFill>
          <a:latin typeface="+mn-lt"/>
          <a:ea typeface="+mn-ea"/>
          <a:cs typeface="+mn-cs"/>
        </a:defRPr>
      </a:lvl3pPr>
      <a:lvl4pPr marL="1020128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4pPr>
      <a:lvl5pPr marL="1311593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5pPr>
      <a:lvl6pPr marL="1603058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6pPr>
      <a:lvl7pPr marL="1894523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7pPr>
      <a:lvl8pPr marL="2185988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8pPr>
      <a:lvl9pPr marL="2477453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1pPr>
      <a:lvl2pPr marL="29146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2pPr>
      <a:lvl3pPr marL="58293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3pPr>
      <a:lvl4pPr marL="87439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4pPr>
      <a:lvl5pPr marL="116586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5pPr>
      <a:lvl6pPr marL="145732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6pPr>
      <a:lvl7pPr marL="174879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7pPr>
      <a:lvl8pPr marL="204025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3.png"/><Relationship Id="rId18" Type="http://schemas.openxmlformats.org/officeDocument/2006/relationships/hyperlink" Target="http://www.instagram.com/musiccitycounselor" TargetMode="Externa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hyperlink" Target="mailto:%22mailto:laura@musiccityounselor.com%22" TargetMode="External"/><Relationship Id="rId17" Type="http://schemas.openxmlformats.org/officeDocument/2006/relationships/image" Target="../media/image5.png"/><Relationship Id="rId2" Type="http://schemas.openxmlformats.org/officeDocument/2006/relationships/tags" Target="../tags/tag2.xml"/><Relationship Id="rId16" Type="http://schemas.openxmlformats.org/officeDocument/2006/relationships/hyperlink" Target="http://www.facebook.com/musiccitycounselor" TargetMode="External"/><Relationship Id="rId20" Type="http://schemas.openxmlformats.org/officeDocument/2006/relationships/hyperlink" Target="http://www.counselorcollab.com/" TargetMode="Externa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2.png"/><Relationship Id="rId5" Type="http://schemas.openxmlformats.org/officeDocument/2006/relationships/tags" Target="../tags/tag5.xml"/><Relationship Id="rId15" Type="http://schemas.openxmlformats.org/officeDocument/2006/relationships/image" Target="../media/image4.png"/><Relationship Id="rId10" Type="http://schemas.openxmlformats.org/officeDocument/2006/relationships/hyperlink" Target="http://www.teacherspayteachers.com/store/music-city-counselor" TargetMode="External"/><Relationship Id="rId19" Type="http://schemas.openxmlformats.org/officeDocument/2006/relationships/image" Target="../media/image6.png"/><Relationship Id="rId4" Type="http://schemas.openxmlformats.org/officeDocument/2006/relationships/tags" Target="../tags/tag4.xml"/><Relationship Id="rId9" Type="http://schemas.openxmlformats.org/officeDocument/2006/relationships/image" Target="../media/image1.png"/><Relationship Id="rId14" Type="http://schemas.openxmlformats.org/officeDocument/2006/relationships/hyperlink" Target="http://www.musiccitycounselor.com/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111.xml"/><Relationship Id="rId13" Type="http://schemas.openxmlformats.org/officeDocument/2006/relationships/tags" Target="../tags/tag116.xml"/><Relationship Id="rId18" Type="http://schemas.openxmlformats.org/officeDocument/2006/relationships/image" Target="../media/image17.png"/><Relationship Id="rId3" Type="http://schemas.openxmlformats.org/officeDocument/2006/relationships/tags" Target="../tags/tag106.xml"/><Relationship Id="rId7" Type="http://schemas.openxmlformats.org/officeDocument/2006/relationships/tags" Target="../tags/tag110.xml"/><Relationship Id="rId12" Type="http://schemas.openxmlformats.org/officeDocument/2006/relationships/tags" Target="../tags/tag115.xml"/><Relationship Id="rId17" Type="http://schemas.openxmlformats.org/officeDocument/2006/relationships/slideLayout" Target="../slideLayouts/slideLayout1.xml"/><Relationship Id="rId2" Type="http://schemas.openxmlformats.org/officeDocument/2006/relationships/tags" Target="../tags/tag105.xml"/><Relationship Id="rId16" Type="http://schemas.openxmlformats.org/officeDocument/2006/relationships/tags" Target="../tags/tag119.xml"/><Relationship Id="rId20" Type="http://schemas.openxmlformats.org/officeDocument/2006/relationships/image" Target="../media/image11.png"/><Relationship Id="rId1" Type="http://schemas.openxmlformats.org/officeDocument/2006/relationships/tags" Target="../tags/tag104.xml"/><Relationship Id="rId6" Type="http://schemas.openxmlformats.org/officeDocument/2006/relationships/tags" Target="../tags/tag109.xml"/><Relationship Id="rId11" Type="http://schemas.openxmlformats.org/officeDocument/2006/relationships/tags" Target="../tags/tag114.xml"/><Relationship Id="rId5" Type="http://schemas.openxmlformats.org/officeDocument/2006/relationships/tags" Target="../tags/tag108.xml"/><Relationship Id="rId15" Type="http://schemas.openxmlformats.org/officeDocument/2006/relationships/tags" Target="../tags/tag118.xml"/><Relationship Id="rId10" Type="http://schemas.openxmlformats.org/officeDocument/2006/relationships/tags" Target="../tags/tag113.xml"/><Relationship Id="rId19" Type="http://schemas.openxmlformats.org/officeDocument/2006/relationships/image" Target="../media/image10.png"/><Relationship Id="rId4" Type="http://schemas.openxmlformats.org/officeDocument/2006/relationships/tags" Target="../tags/tag107.xml"/><Relationship Id="rId9" Type="http://schemas.openxmlformats.org/officeDocument/2006/relationships/tags" Target="../tags/tag112.xml"/><Relationship Id="rId14" Type="http://schemas.openxmlformats.org/officeDocument/2006/relationships/tags" Target="../tags/tag11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127.xml"/><Relationship Id="rId13" Type="http://schemas.openxmlformats.org/officeDocument/2006/relationships/tags" Target="../tags/tag132.xml"/><Relationship Id="rId18" Type="http://schemas.openxmlformats.org/officeDocument/2006/relationships/image" Target="../media/image18.png"/><Relationship Id="rId3" Type="http://schemas.openxmlformats.org/officeDocument/2006/relationships/tags" Target="../tags/tag122.xml"/><Relationship Id="rId7" Type="http://schemas.openxmlformats.org/officeDocument/2006/relationships/tags" Target="../tags/tag126.xml"/><Relationship Id="rId12" Type="http://schemas.openxmlformats.org/officeDocument/2006/relationships/tags" Target="../tags/tag131.xml"/><Relationship Id="rId17" Type="http://schemas.openxmlformats.org/officeDocument/2006/relationships/slideLayout" Target="../slideLayouts/slideLayout1.xml"/><Relationship Id="rId2" Type="http://schemas.openxmlformats.org/officeDocument/2006/relationships/tags" Target="../tags/tag121.xml"/><Relationship Id="rId16" Type="http://schemas.openxmlformats.org/officeDocument/2006/relationships/tags" Target="../tags/tag135.xml"/><Relationship Id="rId20" Type="http://schemas.openxmlformats.org/officeDocument/2006/relationships/image" Target="../media/image11.png"/><Relationship Id="rId1" Type="http://schemas.openxmlformats.org/officeDocument/2006/relationships/tags" Target="../tags/tag120.xml"/><Relationship Id="rId6" Type="http://schemas.openxmlformats.org/officeDocument/2006/relationships/tags" Target="../tags/tag125.xml"/><Relationship Id="rId11" Type="http://schemas.openxmlformats.org/officeDocument/2006/relationships/tags" Target="../tags/tag130.xml"/><Relationship Id="rId5" Type="http://schemas.openxmlformats.org/officeDocument/2006/relationships/tags" Target="../tags/tag124.xml"/><Relationship Id="rId15" Type="http://schemas.openxmlformats.org/officeDocument/2006/relationships/tags" Target="../tags/tag134.xml"/><Relationship Id="rId10" Type="http://schemas.openxmlformats.org/officeDocument/2006/relationships/tags" Target="../tags/tag129.xml"/><Relationship Id="rId19" Type="http://schemas.openxmlformats.org/officeDocument/2006/relationships/image" Target="../media/image10.png"/><Relationship Id="rId4" Type="http://schemas.openxmlformats.org/officeDocument/2006/relationships/tags" Target="../tags/tag123.xml"/><Relationship Id="rId9" Type="http://schemas.openxmlformats.org/officeDocument/2006/relationships/tags" Target="../tags/tag128.xml"/><Relationship Id="rId14" Type="http://schemas.openxmlformats.org/officeDocument/2006/relationships/tags" Target="../tags/tag13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143.xml"/><Relationship Id="rId13" Type="http://schemas.openxmlformats.org/officeDocument/2006/relationships/tags" Target="../tags/tag148.xml"/><Relationship Id="rId18" Type="http://schemas.openxmlformats.org/officeDocument/2006/relationships/image" Target="../media/image19.png"/><Relationship Id="rId3" Type="http://schemas.openxmlformats.org/officeDocument/2006/relationships/tags" Target="../tags/tag138.xml"/><Relationship Id="rId7" Type="http://schemas.openxmlformats.org/officeDocument/2006/relationships/tags" Target="../tags/tag142.xml"/><Relationship Id="rId12" Type="http://schemas.openxmlformats.org/officeDocument/2006/relationships/tags" Target="../tags/tag147.xml"/><Relationship Id="rId17" Type="http://schemas.openxmlformats.org/officeDocument/2006/relationships/slideLayout" Target="../slideLayouts/slideLayout1.xml"/><Relationship Id="rId2" Type="http://schemas.openxmlformats.org/officeDocument/2006/relationships/tags" Target="../tags/tag137.xml"/><Relationship Id="rId16" Type="http://schemas.openxmlformats.org/officeDocument/2006/relationships/tags" Target="../tags/tag151.xml"/><Relationship Id="rId20" Type="http://schemas.openxmlformats.org/officeDocument/2006/relationships/image" Target="../media/image11.png"/><Relationship Id="rId1" Type="http://schemas.openxmlformats.org/officeDocument/2006/relationships/tags" Target="../tags/tag136.xml"/><Relationship Id="rId6" Type="http://schemas.openxmlformats.org/officeDocument/2006/relationships/tags" Target="../tags/tag141.xml"/><Relationship Id="rId11" Type="http://schemas.openxmlformats.org/officeDocument/2006/relationships/tags" Target="../tags/tag146.xml"/><Relationship Id="rId5" Type="http://schemas.openxmlformats.org/officeDocument/2006/relationships/tags" Target="../tags/tag140.xml"/><Relationship Id="rId15" Type="http://schemas.openxmlformats.org/officeDocument/2006/relationships/tags" Target="../tags/tag150.xml"/><Relationship Id="rId10" Type="http://schemas.openxmlformats.org/officeDocument/2006/relationships/tags" Target="../tags/tag145.xml"/><Relationship Id="rId19" Type="http://schemas.openxmlformats.org/officeDocument/2006/relationships/image" Target="../media/image10.png"/><Relationship Id="rId4" Type="http://schemas.openxmlformats.org/officeDocument/2006/relationships/tags" Target="../tags/tag139.xml"/><Relationship Id="rId9" Type="http://schemas.openxmlformats.org/officeDocument/2006/relationships/tags" Target="../tags/tag144.xml"/><Relationship Id="rId14" Type="http://schemas.openxmlformats.org/officeDocument/2006/relationships/tags" Target="../tags/tag149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159.xml"/><Relationship Id="rId13" Type="http://schemas.openxmlformats.org/officeDocument/2006/relationships/tags" Target="../tags/tag164.xml"/><Relationship Id="rId18" Type="http://schemas.openxmlformats.org/officeDocument/2006/relationships/image" Target="../media/image20.png"/><Relationship Id="rId3" Type="http://schemas.openxmlformats.org/officeDocument/2006/relationships/tags" Target="../tags/tag154.xml"/><Relationship Id="rId7" Type="http://schemas.openxmlformats.org/officeDocument/2006/relationships/tags" Target="../tags/tag158.xml"/><Relationship Id="rId12" Type="http://schemas.openxmlformats.org/officeDocument/2006/relationships/tags" Target="../tags/tag163.xml"/><Relationship Id="rId17" Type="http://schemas.openxmlformats.org/officeDocument/2006/relationships/slideLayout" Target="../slideLayouts/slideLayout1.xml"/><Relationship Id="rId2" Type="http://schemas.openxmlformats.org/officeDocument/2006/relationships/tags" Target="../tags/tag153.xml"/><Relationship Id="rId16" Type="http://schemas.openxmlformats.org/officeDocument/2006/relationships/tags" Target="../tags/tag167.xml"/><Relationship Id="rId20" Type="http://schemas.openxmlformats.org/officeDocument/2006/relationships/image" Target="../media/image11.png"/><Relationship Id="rId1" Type="http://schemas.openxmlformats.org/officeDocument/2006/relationships/tags" Target="../tags/tag152.xml"/><Relationship Id="rId6" Type="http://schemas.openxmlformats.org/officeDocument/2006/relationships/tags" Target="../tags/tag157.xml"/><Relationship Id="rId11" Type="http://schemas.openxmlformats.org/officeDocument/2006/relationships/tags" Target="../tags/tag162.xml"/><Relationship Id="rId5" Type="http://schemas.openxmlformats.org/officeDocument/2006/relationships/tags" Target="../tags/tag156.xml"/><Relationship Id="rId15" Type="http://schemas.openxmlformats.org/officeDocument/2006/relationships/tags" Target="../tags/tag166.xml"/><Relationship Id="rId10" Type="http://schemas.openxmlformats.org/officeDocument/2006/relationships/tags" Target="../tags/tag161.xml"/><Relationship Id="rId19" Type="http://schemas.openxmlformats.org/officeDocument/2006/relationships/image" Target="../media/image10.png"/><Relationship Id="rId4" Type="http://schemas.openxmlformats.org/officeDocument/2006/relationships/tags" Target="../tags/tag155.xml"/><Relationship Id="rId9" Type="http://schemas.openxmlformats.org/officeDocument/2006/relationships/tags" Target="../tags/tag160.xml"/><Relationship Id="rId14" Type="http://schemas.openxmlformats.org/officeDocument/2006/relationships/tags" Target="../tags/tag16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175.xml"/><Relationship Id="rId13" Type="http://schemas.openxmlformats.org/officeDocument/2006/relationships/tags" Target="../tags/tag180.xml"/><Relationship Id="rId18" Type="http://schemas.openxmlformats.org/officeDocument/2006/relationships/image" Target="../media/image21.png"/><Relationship Id="rId3" Type="http://schemas.openxmlformats.org/officeDocument/2006/relationships/tags" Target="../tags/tag170.xml"/><Relationship Id="rId7" Type="http://schemas.openxmlformats.org/officeDocument/2006/relationships/tags" Target="../tags/tag174.xml"/><Relationship Id="rId12" Type="http://schemas.openxmlformats.org/officeDocument/2006/relationships/tags" Target="../tags/tag179.xml"/><Relationship Id="rId17" Type="http://schemas.openxmlformats.org/officeDocument/2006/relationships/slideLayout" Target="../slideLayouts/slideLayout1.xml"/><Relationship Id="rId2" Type="http://schemas.openxmlformats.org/officeDocument/2006/relationships/tags" Target="../tags/tag169.xml"/><Relationship Id="rId16" Type="http://schemas.openxmlformats.org/officeDocument/2006/relationships/tags" Target="../tags/tag183.xml"/><Relationship Id="rId20" Type="http://schemas.openxmlformats.org/officeDocument/2006/relationships/image" Target="../media/image11.png"/><Relationship Id="rId1" Type="http://schemas.openxmlformats.org/officeDocument/2006/relationships/tags" Target="../tags/tag168.xml"/><Relationship Id="rId6" Type="http://schemas.openxmlformats.org/officeDocument/2006/relationships/tags" Target="../tags/tag173.xml"/><Relationship Id="rId11" Type="http://schemas.openxmlformats.org/officeDocument/2006/relationships/tags" Target="../tags/tag178.xml"/><Relationship Id="rId5" Type="http://schemas.openxmlformats.org/officeDocument/2006/relationships/tags" Target="../tags/tag172.xml"/><Relationship Id="rId15" Type="http://schemas.openxmlformats.org/officeDocument/2006/relationships/tags" Target="../tags/tag182.xml"/><Relationship Id="rId10" Type="http://schemas.openxmlformats.org/officeDocument/2006/relationships/tags" Target="../tags/tag177.xml"/><Relationship Id="rId19" Type="http://schemas.openxmlformats.org/officeDocument/2006/relationships/image" Target="../media/image10.png"/><Relationship Id="rId4" Type="http://schemas.openxmlformats.org/officeDocument/2006/relationships/tags" Target="../tags/tag171.xml"/><Relationship Id="rId9" Type="http://schemas.openxmlformats.org/officeDocument/2006/relationships/tags" Target="../tags/tag176.xml"/><Relationship Id="rId14" Type="http://schemas.openxmlformats.org/officeDocument/2006/relationships/tags" Target="../tags/tag18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191.xml"/><Relationship Id="rId13" Type="http://schemas.openxmlformats.org/officeDocument/2006/relationships/tags" Target="../tags/tag196.xml"/><Relationship Id="rId18" Type="http://schemas.openxmlformats.org/officeDocument/2006/relationships/image" Target="../media/image22.png"/><Relationship Id="rId3" Type="http://schemas.openxmlformats.org/officeDocument/2006/relationships/tags" Target="../tags/tag186.xml"/><Relationship Id="rId7" Type="http://schemas.openxmlformats.org/officeDocument/2006/relationships/tags" Target="../tags/tag190.xml"/><Relationship Id="rId12" Type="http://schemas.openxmlformats.org/officeDocument/2006/relationships/tags" Target="../tags/tag195.xml"/><Relationship Id="rId17" Type="http://schemas.openxmlformats.org/officeDocument/2006/relationships/slideLayout" Target="../slideLayouts/slideLayout1.xml"/><Relationship Id="rId2" Type="http://schemas.openxmlformats.org/officeDocument/2006/relationships/tags" Target="../tags/tag185.xml"/><Relationship Id="rId16" Type="http://schemas.openxmlformats.org/officeDocument/2006/relationships/tags" Target="../tags/tag199.xml"/><Relationship Id="rId20" Type="http://schemas.openxmlformats.org/officeDocument/2006/relationships/image" Target="../media/image11.png"/><Relationship Id="rId1" Type="http://schemas.openxmlformats.org/officeDocument/2006/relationships/tags" Target="../tags/tag184.xml"/><Relationship Id="rId6" Type="http://schemas.openxmlformats.org/officeDocument/2006/relationships/tags" Target="../tags/tag189.xml"/><Relationship Id="rId11" Type="http://schemas.openxmlformats.org/officeDocument/2006/relationships/tags" Target="../tags/tag194.xml"/><Relationship Id="rId5" Type="http://schemas.openxmlformats.org/officeDocument/2006/relationships/tags" Target="../tags/tag188.xml"/><Relationship Id="rId15" Type="http://schemas.openxmlformats.org/officeDocument/2006/relationships/tags" Target="../tags/tag198.xml"/><Relationship Id="rId10" Type="http://schemas.openxmlformats.org/officeDocument/2006/relationships/tags" Target="../tags/tag193.xml"/><Relationship Id="rId19" Type="http://schemas.openxmlformats.org/officeDocument/2006/relationships/image" Target="../media/image10.png"/><Relationship Id="rId4" Type="http://schemas.openxmlformats.org/officeDocument/2006/relationships/tags" Target="../tags/tag187.xml"/><Relationship Id="rId9" Type="http://schemas.openxmlformats.org/officeDocument/2006/relationships/tags" Target="../tags/tag192.xml"/><Relationship Id="rId14" Type="http://schemas.openxmlformats.org/officeDocument/2006/relationships/tags" Target="../tags/tag19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207.xml"/><Relationship Id="rId13" Type="http://schemas.openxmlformats.org/officeDocument/2006/relationships/tags" Target="../tags/tag212.xml"/><Relationship Id="rId18" Type="http://schemas.openxmlformats.org/officeDocument/2006/relationships/image" Target="../media/image24.png"/><Relationship Id="rId3" Type="http://schemas.openxmlformats.org/officeDocument/2006/relationships/tags" Target="../tags/tag202.xml"/><Relationship Id="rId7" Type="http://schemas.openxmlformats.org/officeDocument/2006/relationships/tags" Target="../tags/tag206.xml"/><Relationship Id="rId12" Type="http://schemas.openxmlformats.org/officeDocument/2006/relationships/tags" Target="../tags/tag211.xml"/><Relationship Id="rId17" Type="http://schemas.openxmlformats.org/officeDocument/2006/relationships/slideLayout" Target="../slideLayouts/slideLayout1.xml"/><Relationship Id="rId2" Type="http://schemas.openxmlformats.org/officeDocument/2006/relationships/tags" Target="../tags/tag201.xml"/><Relationship Id="rId16" Type="http://schemas.openxmlformats.org/officeDocument/2006/relationships/tags" Target="../tags/tag215.xml"/><Relationship Id="rId20" Type="http://schemas.openxmlformats.org/officeDocument/2006/relationships/image" Target="../media/image26.png"/><Relationship Id="rId1" Type="http://schemas.openxmlformats.org/officeDocument/2006/relationships/tags" Target="../tags/tag200.xml"/><Relationship Id="rId6" Type="http://schemas.openxmlformats.org/officeDocument/2006/relationships/tags" Target="../tags/tag205.xml"/><Relationship Id="rId11" Type="http://schemas.openxmlformats.org/officeDocument/2006/relationships/tags" Target="../tags/tag210.xml"/><Relationship Id="rId5" Type="http://schemas.openxmlformats.org/officeDocument/2006/relationships/tags" Target="../tags/tag204.xml"/><Relationship Id="rId15" Type="http://schemas.openxmlformats.org/officeDocument/2006/relationships/tags" Target="../tags/tag214.xml"/><Relationship Id="rId10" Type="http://schemas.openxmlformats.org/officeDocument/2006/relationships/tags" Target="../tags/tag209.xml"/><Relationship Id="rId19" Type="http://schemas.openxmlformats.org/officeDocument/2006/relationships/image" Target="../media/image25.png"/><Relationship Id="rId4" Type="http://schemas.openxmlformats.org/officeDocument/2006/relationships/tags" Target="../tags/tag203.xml"/><Relationship Id="rId9" Type="http://schemas.openxmlformats.org/officeDocument/2006/relationships/tags" Target="../tags/tag208.xml"/><Relationship Id="rId14" Type="http://schemas.openxmlformats.org/officeDocument/2006/relationships/tags" Target="../tags/tag21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223.xml"/><Relationship Id="rId13" Type="http://schemas.openxmlformats.org/officeDocument/2006/relationships/tags" Target="../tags/tag228.xml"/><Relationship Id="rId18" Type="http://schemas.openxmlformats.org/officeDocument/2006/relationships/image" Target="../media/image27.png"/><Relationship Id="rId3" Type="http://schemas.openxmlformats.org/officeDocument/2006/relationships/tags" Target="../tags/tag218.xml"/><Relationship Id="rId7" Type="http://schemas.openxmlformats.org/officeDocument/2006/relationships/tags" Target="../tags/tag222.xml"/><Relationship Id="rId12" Type="http://schemas.openxmlformats.org/officeDocument/2006/relationships/tags" Target="../tags/tag227.xml"/><Relationship Id="rId17" Type="http://schemas.openxmlformats.org/officeDocument/2006/relationships/slideLayout" Target="../slideLayouts/slideLayout1.xml"/><Relationship Id="rId2" Type="http://schemas.openxmlformats.org/officeDocument/2006/relationships/tags" Target="../tags/tag217.xml"/><Relationship Id="rId16" Type="http://schemas.openxmlformats.org/officeDocument/2006/relationships/tags" Target="../tags/tag231.xml"/><Relationship Id="rId20" Type="http://schemas.openxmlformats.org/officeDocument/2006/relationships/image" Target="../media/image26.png"/><Relationship Id="rId1" Type="http://schemas.openxmlformats.org/officeDocument/2006/relationships/tags" Target="../tags/tag216.xml"/><Relationship Id="rId6" Type="http://schemas.openxmlformats.org/officeDocument/2006/relationships/tags" Target="../tags/tag221.xml"/><Relationship Id="rId11" Type="http://schemas.openxmlformats.org/officeDocument/2006/relationships/tags" Target="../tags/tag226.xml"/><Relationship Id="rId5" Type="http://schemas.openxmlformats.org/officeDocument/2006/relationships/tags" Target="../tags/tag220.xml"/><Relationship Id="rId15" Type="http://schemas.openxmlformats.org/officeDocument/2006/relationships/tags" Target="../tags/tag230.xml"/><Relationship Id="rId10" Type="http://schemas.openxmlformats.org/officeDocument/2006/relationships/tags" Target="../tags/tag225.xml"/><Relationship Id="rId19" Type="http://schemas.openxmlformats.org/officeDocument/2006/relationships/image" Target="../media/image25.png"/><Relationship Id="rId4" Type="http://schemas.openxmlformats.org/officeDocument/2006/relationships/tags" Target="../tags/tag219.xml"/><Relationship Id="rId9" Type="http://schemas.openxmlformats.org/officeDocument/2006/relationships/tags" Target="../tags/tag224.xml"/><Relationship Id="rId14" Type="http://schemas.openxmlformats.org/officeDocument/2006/relationships/tags" Target="../tags/tag229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239.xml"/><Relationship Id="rId13" Type="http://schemas.openxmlformats.org/officeDocument/2006/relationships/tags" Target="../tags/tag244.xml"/><Relationship Id="rId18" Type="http://schemas.openxmlformats.org/officeDocument/2006/relationships/image" Target="../media/image28.png"/><Relationship Id="rId3" Type="http://schemas.openxmlformats.org/officeDocument/2006/relationships/tags" Target="../tags/tag234.xml"/><Relationship Id="rId7" Type="http://schemas.openxmlformats.org/officeDocument/2006/relationships/tags" Target="../tags/tag238.xml"/><Relationship Id="rId12" Type="http://schemas.openxmlformats.org/officeDocument/2006/relationships/tags" Target="../tags/tag243.xml"/><Relationship Id="rId17" Type="http://schemas.openxmlformats.org/officeDocument/2006/relationships/slideLayout" Target="../slideLayouts/slideLayout1.xml"/><Relationship Id="rId2" Type="http://schemas.openxmlformats.org/officeDocument/2006/relationships/tags" Target="../tags/tag233.xml"/><Relationship Id="rId16" Type="http://schemas.openxmlformats.org/officeDocument/2006/relationships/tags" Target="../tags/tag247.xml"/><Relationship Id="rId20" Type="http://schemas.openxmlformats.org/officeDocument/2006/relationships/image" Target="../media/image26.png"/><Relationship Id="rId1" Type="http://schemas.openxmlformats.org/officeDocument/2006/relationships/tags" Target="../tags/tag232.xml"/><Relationship Id="rId6" Type="http://schemas.openxmlformats.org/officeDocument/2006/relationships/tags" Target="../tags/tag237.xml"/><Relationship Id="rId11" Type="http://schemas.openxmlformats.org/officeDocument/2006/relationships/tags" Target="../tags/tag242.xml"/><Relationship Id="rId5" Type="http://schemas.openxmlformats.org/officeDocument/2006/relationships/tags" Target="../tags/tag236.xml"/><Relationship Id="rId15" Type="http://schemas.openxmlformats.org/officeDocument/2006/relationships/tags" Target="../tags/tag246.xml"/><Relationship Id="rId10" Type="http://schemas.openxmlformats.org/officeDocument/2006/relationships/tags" Target="../tags/tag241.xml"/><Relationship Id="rId19" Type="http://schemas.openxmlformats.org/officeDocument/2006/relationships/image" Target="../media/image25.png"/><Relationship Id="rId4" Type="http://schemas.openxmlformats.org/officeDocument/2006/relationships/tags" Target="../tags/tag235.xml"/><Relationship Id="rId9" Type="http://schemas.openxmlformats.org/officeDocument/2006/relationships/tags" Target="../tags/tag240.xml"/><Relationship Id="rId14" Type="http://schemas.openxmlformats.org/officeDocument/2006/relationships/tags" Target="../tags/tag24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255.xml"/><Relationship Id="rId13" Type="http://schemas.openxmlformats.org/officeDocument/2006/relationships/tags" Target="../tags/tag260.xml"/><Relationship Id="rId18" Type="http://schemas.openxmlformats.org/officeDocument/2006/relationships/image" Target="../media/image29.png"/><Relationship Id="rId3" Type="http://schemas.openxmlformats.org/officeDocument/2006/relationships/tags" Target="../tags/tag250.xml"/><Relationship Id="rId7" Type="http://schemas.openxmlformats.org/officeDocument/2006/relationships/tags" Target="../tags/tag254.xml"/><Relationship Id="rId12" Type="http://schemas.openxmlformats.org/officeDocument/2006/relationships/tags" Target="../tags/tag259.xml"/><Relationship Id="rId17" Type="http://schemas.openxmlformats.org/officeDocument/2006/relationships/slideLayout" Target="../slideLayouts/slideLayout1.xml"/><Relationship Id="rId2" Type="http://schemas.openxmlformats.org/officeDocument/2006/relationships/tags" Target="../tags/tag249.xml"/><Relationship Id="rId16" Type="http://schemas.openxmlformats.org/officeDocument/2006/relationships/tags" Target="../tags/tag263.xml"/><Relationship Id="rId20" Type="http://schemas.openxmlformats.org/officeDocument/2006/relationships/image" Target="../media/image26.png"/><Relationship Id="rId1" Type="http://schemas.openxmlformats.org/officeDocument/2006/relationships/tags" Target="../tags/tag248.xml"/><Relationship Id="rId6" Type="http://schemas.openxmlformats.org/officeDocument/2006/relationships/tags" Target="../tags/tag253.xml"/><Relationship Id="rId11" Type="http://schemas.openxmlformats.org/officeDocument/2006/relationships/tags" Target="../tags/tag258.xml"/><Relationship Id="rId5" Type="http://schemas.openxmlformats.org/officeDocument/2006/relationships/tags" Target="../tags/tag252.xml"/><Relationship Id="rId15" Type="http://schemas.openxmlformats.org/officeDocument/2006/relationships/tags" Target="../tags/tag262.xml"/><Relationship Id="rId10" Type="http://schemas.openxmlformats.org/officeDocument/2006/relationships/tags" Target="../tags/tag257.xml"/><Relationship Id="rId19" Type="http://schemas.openxmlformats.org/officeDocument/2006/relationships/image" Target="../media/image25.png"/><Relationship Id="rId4" Type="http://schemas.openxmlformats.org/officeDocument/2006/relationships/tags" Target="../tags/tag251.xml"/><Relationship Id="rId9" Type="http://schemas.openxmlformats.org/officeDocument/2006/relationships/tags" Target="../tags/tag256.xml"/><Relationship Id="rId14" Type="http://schemas.openxmlformats.org/officeDocument/2006/relationships/tags" Target="../tags/tag26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271.xml"/><Relationship Id="rId13" Type="http://schemas.openxmlformats.org/officeDocument/2006/relationships/tags" Target="../tags/tag276.xml"/><Relationship Id="rId18" Type="http://schemas.openxmlformats.org/officeDocument/2006/relationships/image" Target="../media/image30.png"/><Relationship Id="rId3" Type="http://schemas.openxmlformats.org/officeDocument/2006/relationships/tags" Target="../tags/tag266.xml"/><Relationship Id="rId7" Type="http://schemas.openxmlformats.org/officeDocument/2006/relationships/tags" Target="../tags/tag270.xml"/><Relationship Id="rId12" Type="http://schemas.openxmlformats.org/officeDocument/2006/relationships/tags" Target="../tags/tag275.xml"/><Relationship Id="rId17" Type="http://schemas.openxmlformats.org/officeDocument/2006/relationships/slideLayout" Target="../slideLayouts/slideLayout1.xml"/><Relationship Id="rId2" Type="http://schemas.openxmlformats.org/officeDocument/2006/relationships/tags" Target="../tags/tag265.xml"/><Relationship Id="rId16" Type="http://schemas.openxmlformats.org/officeDocument/2006/relationships/tags" Target="../tags/tag279.xml"/><Relationship Id="rId20" Type="http://schemas.openxmlformats.org/officeDocument/2006/relationships/image" Target="../media/image26.png"/><Relationship Id="rId1" Type="http://schemas.openxmlformats.org/officeDocument/2006/relationships/tags" Target="../tags/tag264.xml"/><Relationship Id="rId6" Type="http://schemas.openxmlformats.org/officeDocument/2006/relationships/tags" Target="../tags/tag269.xml"/><Relationship Id="rId11" Type="http://schemas.openxmlformats.org/officeDocument/2006/relationships/tags" Target="../tags/tag274.xml"/><Relationship Id="rId5" Type="http://schemas.openxmlformats.org/officeDocument/2006/relationships/tags" Target="../tags/tag268.xml"/><Relationship Id="rId15" Type="http://schemas.openxmlformats.org/officeDocument/2006/relationships/tags" Target="../tags/tag278.xml"/><Relationship Id="rId10" Type="http://schemas.openxmlformats.org/officeDocument/2006/relationships/tags" Target="../tags/tag273.xml"/><Relationship Id="rId19" Type="http://schemas.openxmlformats.org/officeDocument/2006/relationships/image" Target="../media/image25.png"/><Relationship Id="rId4" Type="http://schemas.openxmlformats.org/officeDocument/2006/relationships/tags" Target="../tags/tag267.xml"/><Relationship Id="rId9" Type="http://schemas.openxmlformats.org/officeDocument/2006/relationships/tags" Target="../tags/tag272.xml"/><Relationship Id="rId14" Type="http://schemas.openxmlformats.org/officeDocument/2006/relationships/tags" Target="../tags/tag27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287.xml"/><Relationship Id="rId13" Type="http://schemas.openxmlformats.org/officeDocument/2006/relationships/tags" Target="../tags/tag292.xml"/><Relationship Id="rId18" Type="http://schemas.openxmlformats.org/officeDocument/2006/relationships/image" Target="../media/image31.png"/><Relationship Id="rId3" Type="http://schemas.openxmlformats.org/officeDocument/2006/relationships/tags" Target="../tags/tag282.xml"/><Relationship Id="rId7" Type="http://schemas.openxmlformats.org/officeDocument/2006/relationships/tags" Target="../tags/tag286.xml"/><Relationship Id="rId12" Type="http://schemas.openxmlformats.org/officeDocument/2006/relationships/tags" Target="../tags/tag291.xml"/><Relationship Id="rId17" Type="http://schemas.openxmlformats.org/officeDocument/2006/relationships/slideLayout" Target="../slideLayouts/slideLayout1.xml"/><Relationship Id="rId2" Type="http://schemas.openxmlformats.org/officeDocument/2006/relationships/tags" Target="../tags/tag281.xml"/><Relationship Id="rId16" Type="http://schemas.openxmlformats.org/officeDocument/2006/relationships/tags" Target="../tags/tag295.xml"/><Relationship Id="rId20" Type="http://schemas.openxmlformats.org/officeDocument/2006/relationships/image" Target="../media/image26.png"/><Relationship Id="rId1" Type="http://schemas.openxmlformats.org/officeDocument/2006/relationships/tags" Target="../tags/tag280.xml"/><Relationship Id="rId6" Type="http://schemas.openxmlformats.org/officeDocument/2006/relationships/tags" Target="../tags/tag285.xml"/><Relationship Id="rId11" Type="http://schemas.openxmlformats.org/officeDocument/2006/relationships/tags" Target="../tags/tag290.xml"/><Relationship Id="rId5" Type="http://schemas.openxmlformats.org/officeDocument/2006/relationships/tags" Target="../tags/tag284.xml"/><Relationship Id="rId15" Type="http://schemas.openxmlformats.org/officeDocument/2006/relationships/tags" Target="../tags/tag294.xml"/><Relationship Id="rId10" Type="http://schemas.openxmlformats.org/officeDocument/2006/relationships/tags" Target="../tags/tag289.xml"/><Relationship Id="rId19" Type="http://schemas.openxmlformats.org/officeDocument/2006/relationships/image" Target="../media/image25.png"/><Relationship Id="rId4" Type="http://schemas.openxmlformats.org/officeDocument/2006/relationships/tags" Target="../tags/tag283.xml"/><Relationship Id="rId9" Type="http://schemas.openxmlformats.org/officeDocument/2006/relationships/tags" Target="../tags/tag288.xml"/><Relationship Id="rId14" Type="http://schemas.openxmlformats.org/officeDocument/2006/relationships/tags" Target="../tags/tag293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303.xml"/><Relationship Id="rId13" Type="http://schemas.openxmlformats.org/officeDocument/2006/relationships/tags" Target="../tags/tag308.xml"/><Relationship Id="rId18" Type="http://schemas.openxmlformats.org/officeDocument/2006/relationships/image" Target="../media/image32.png"/><Relationship Id="rId3" Type="http://schemas.openxmlformats.org/officeDocument/2006/relationships/tags" Target="../tags/tag298.xml"/><Relationship Id="rId7" Type="http://schemas.openxmlformats.org/officeDocument/2006/relationships/tags" Target="../tags/tag302.xml"/><Relationship Id="rId12" Type="http://schemas.openxmlformats.org/officeDocument/2006/relationships/tags" Target="../tags/tag307.xml"/><Relationship Id="rId17" Type="http://schemas.openxmlformats.org/officeDocument/2006/relationships/slideLayout" Target="../slideLayouts/slideLayout1.xml"/><Relationship Id="rId2" Type="http://schemas.openxmlformats.org/officeDocument/2006/relationships/tags" Target="../tags/tag297.xml"/><Relationship Id="rId16" Type="http://schemas.openxmlformats.org/officeDocument/2006/relationships/tags" Target="../tags/tag311.xml"/><Relationship Id="rId20" Type="http://schemas.openxmlformats.org/officeDocument/2006/relationships/image" Target="../media/image26.png"/><Relationship Id="rId1" Type="http://schemas.openxmlformats.org/officeDocument/2006/relationships/tags" Target="../tags/tag296.xml"/><Relationship Id="rId6" Type="http://schemas.openxmlformats.org/officeDocument/2006/relationships/tags" Target="../tags/tag301.xml"/><Relationship Id="rId11" Type="http://schemas.openxmlformats.org/officeDocument/2006/relationships/tags" Target="../tags/tag306.xml"/><Relationship Id="rId5" Type="http://schemas.openxmlformats.org/officeDocument/2006/relationships/tags" Target="../tags/tag300.xml"/><Relationship Id="rId15" Type="http://schemas.openxmlformats.org/officeDocument/2006/relationships/tags" Target="../tags/tag310.xml"/><Relationship Id="rId10" Type="http://schemas.openxmlformats.org/officeDocument/2006/relationships/tags" Target="../tags/tag305.xml"/><Relationship Id="rId19" Type="http://schemas.openxmlformats.org/officeDocument/2006/relationships/image" Target="../media/image25.png"/><Relationship Id="rId4" Type="http://schemas.openxmlformats.org/officeDocument/2006/relationships/tags" Target="../tags/tag299.xml"/><Relationship Id="rId9" Type="http://schemas.openxmlformats.org/officeDocument/2006/relationships/tags" Target="../tags/tag304.xml"/><Relationship Id="rId14" Type="http://schemas.openxmlformats.org/officeDocument/2006/relationships/tags" Target="../tags/tag309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319.xml"/><Relationship Id="rId13" Type="http://schemas.openxmlformats.org/officeDocument/2006/relationships/tags" Target="../tags/tag324.xml"/><Relationship Id="rId18" Type="http://schemas.openxmlformats.org/officeDocument/2006/relationships/image" Target="../media/image33.png"/><Relationship Id="rId3" Type="http://schemas.openxmlformats.org/officeDocument/2006/relationships/tags" Target="../tags/tag314.xml"/><Relationship Id="rId7" Type="http://schemas.openxmlformats.org/officeDocument/2006/relationships/tags" Target="../tags/tag318.xml"/><Relationship Id="rId12" Type="http://schemas.openxmlformats.org/officeDocument/2006/relationships/tags" Target="../tags/tag323.xml"/><Relationship Id="rId17" Type="http://schemas.openxmlformats.org/officeDocument/2006/relationships/slideLayout" Target="../slideLayouts/slideLayout1.xml"/><Relationship Id="rId2" Type="http://schemas.openxmlformats.org/officeDocument/2006/relationships/tags" Target="../tags/tag313.xml"/><Relationship Id="rId16" Type="http://schemas.openxmlformats.org/officeDocument/2006/relationships/tags" Target="../tags/tag327.xml"/><Relationship Id="rId20" Type="http://schemas.openxmlformats.org/officeDocument/2006/relationships/image" Target="../media/image26.png"/><Relationship Id="rId1" Type="http://schemas.openxmlformats.org/officeDocument/2006/relationships/tags" Target="../tags/tag312.xml"/><Relationship Id="rId6" Type="http://schemas.openxmlformats.org/officeDocument/2006/relationships/tags" Target="../tags/tag317.xml"/><Relationship Id="rId11" Type="http://schemas.openxmlformats.org/officeDocument/2006/relationships/tags" Target="../tags/tag322.xml"/><Relationship Id="rId5" Type="http://schemas.openxmlformats.org/officeDocument/2006/relationships/tags" Target="../tags/tag316.xml"/><Relationship Id="rId15" Type="http://schemas.openxmlformats.org/officeDocument/2006/relationships/tags" Target="../tags/tag326.xml"/><Relationship Id="rId10" Type="http://schemas.openxmlformats.org/officeDocument/2006/relationships/tags" Target="../tags/tag321.xml"/><Relationship Id="rId19" Type="http://schemas.openxmlformats.org/officeDocument/2006/relationships/image" Target="../media/image25.png"/><Relationship Id="rId4" Type="http://schemas.openxmlformats.org/officeDocument/2006/relationships/tags" Target="../tags/tag315.xml"/><Relationship Id="rId9" Type="http://schemas.openxmlformats.org/officeDocument/2006/relationships/tags" Target="../tags/tag320.xml"/><Relationship Id="rId14" Type="http://schemas.openxmlformats.org/officeDocument/2006/relationships/tags" Target="../tags/tag325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335.xml"/><Relationship Id="rId13" Type="http://schemas.openxmlformats.org/officeDocument/2006/relationships/tags" Target="../tags/tag340.xml"/><Relationship Id="rId18" Type="http://schemas.openxmlformats.org/officeDocument/2006/relationships/image" Target="../media/image34.png"/><Relationship Id="rId3" Type="http://schemas.openxmlformats.org/officeDocument/2006/relationships/tags" Target="../tags/tag330.xml"/><Relationship Id="rId7" Type="http://schemas.openxmlformats.org/officeDocument/2006/relationships/tags" Target="../tags/tag334.xml"/><Relationship Id="rId12" Type="http://schemas.openxmlformats.org/officeDocument/2006/relationships/tags" Target="../tags/tag339.xml"/><Relationship Id="rId17" Type="http://schemas.openxmlformats.org/officeDocument/2006/relationships/slideLayout" Target="../slideLayouts/slideLayout1.xml"/><Relationship Id="rId2" Type="http://schemas.openxmlformats.org/officeDocument/2006/relationships/tags" Target="../tags/tag329.xml"/><Relationship Id="rId16" Type="http://schemas.openxmlformats.org/officeDocument/2006/relationships/tags" Target="../tags/tag343.xml"/><Relationship Id="rId20" Type="http://schemas.openxmlformats.org/officeDocument/2006/relationships/image" Target="../media/image26.png"/><Relationship Id="rId1" Type="http://schemas.openxmlformats.org/officeDocument/2006/relationships/tags" Target="../tags/tag328.xml"/><Relationship Id="rId6" Type="http://schemas.openxmlformats.org/officeDocument/2006/relationships/tags" Target="../tags/tag333.xml"/><Relationship Id="rId11" Type="http://schemas.openxmlformats.org/officeDocument/2006/relationships/tags" Target="../tags/tag338.xml"/><Relationship Id="rId5" Type="http://schemas.openxmlformats.org/officeDocument/2006/relationships/tags" Target="../tags/tag332.xml"/><Relationship Id="rId15" Type="http://schemas.openxmlformats.org/officeDocument/2006/relationships/tags" Target="../tags/tag342.xml"/><Relationship Id="rId10" Type="http://schemas.openxmlformats.org/officeDocument/2006/relationships/tags" Target="../tags/tag337.xml"/><Relationship Id="rId19" Type="http://schemas.openxmlformats.org/officeDocument/2006/relationships/image" Target="../media/image25.png"/><Relationship Id="rId4" Type="http://schemas.openxmlformats.org/officeDocument/2006/relationships/tags" Target="../tags/tag331.xml"/><Relationship Id="rId9" Type="http://schemas.openxmlformats.org/officeDocument/2006/relationships/tags" Target="../tags/tag336.xml"/><Relationship Id="rId14" Type="http://schemas.openxmlformats.org/officeDocument/2006/relationships/tags" Target="../tags/tag341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351.xml"/><Relationship Id="rId13" Type="http://schemas.openxmlformats.org/officeDocument/2006/relationships/tags" Target="../tags/tag356.xml"/><Relationship Id="rId18" Type="http://schemas.openxmlformats.org/officeDocument/2006/relationships/image" Target="../media/image35.png"/><Relationship Id="rId3" Type="http://schemas.openxmlformats.org/officeDocument/2006/relationships/tags" Target="../tags/tag346.xml"/><Relationship Id="rId7" Type="http://schemas.openxmlformats.org/officeDocument/2006/relationships/tags" Target="../tags/tag350.xml"/><Relationship Id="rId12" Type="http://schemas.openxmlformats.org/officeDocument/2006/relationships/tags" Target="../tags/tag355.xml"/><Relationship Id="rId17" Type="http://schemas.openxmlformats.org/officeDocument/2006/relationships/slideLayout" Target="../slideLayouts/slideLayout1.xml"/><Relationship Id="rId2" Type="http://schemas.openxmlformats.org/officeDocument/2006/relationships/tags" Target="../tags/tag345.xml"/><Relationship Id="rId16" Type="http://schemas.openxmlformats.org/officeDocument/2006/relationships/tags" Target="../tags/tag359.xml"/><Relationship Id="rId20" Type="http://schemas.openxmlformats.org/officeDocument/2006/relationships/image" Target="../media/image26.png"/><Relationship Id="rId1" Type="http://schemas.openxmlformats.org/officeDocument/2006/relationships/tags" Target="../tags/tag344.xml"/><Relationship Id="rId6" Type="http://schemas.openxmlformats.org/officeDocument/2006/relationships/tags" Target="../tags/tag349.xml"/><Relationship Id="rId11" Type="http://schemas.openxmlformats.org/officeDocument/2006/relationships/tags" Target="../tags/tag354.xml"/><Relationship Id="rId5" Type="http://schemas.openxmlformats.org/officeDocument/2006/relationships/tags" Target="../tags/tag348.xml"/><Relationship Id="rId15" Type="http://schemas.openxmlformats.org/officeDocument/2006/relationships/tags" Target="../tags/tag358.xml"/><Relationship Id="rId10" Type="http://schemas.openxmlformats.org/officeDocument/2006/relationships/tags" Target="../tags/tag353.xml"/><Relationship Id="rId19" Type="http://schemas.openxmlformats.org/officeDocument/2006/relationships/image" Target="../media/image25.png"/><Relationship Id="rId4" Type="http://schemas.openxmlformats.org/officeDocument/2006/relationships/tags" Target="../tags/tag347.xml"/><Relationship Id="rId9" Type="http://schemas.openxmlformats.org/officeDocument/2006/relationships/tags" Target="../tags/tag352.xml"/><Relationship Id="rId14" Type="http://schemas.openxmlformats.org/officeDocument/2006/relationships/tags" Target="../tags/tag35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367.xml"/><Relationship Id="rId13" Type="http://schemas.openxmlformats.org/officeDocument/2006/relationships/tags" Target="../tags/tag372.xml"/><Relationship Id="rId18" Type="http://schemas.openxmlformats.org/officeDocument/2006/relationships/image" Target="../media/image36.png"/><Relationship Id="rId3" Type="http://schemas.openxmlformats.org/officeDocument/2006/relationships/tags" Target="../tags/tag362.xml"/><Relationship Id="rId7" Type="http://schemas.openxmlformats.org/officeDocument/2006/relationships/tags" Target="../tags/tag366.xml"/><Relationship Id="rId12" Type="http://schemas.openxmlformats.org/officeDocument/2006/relationships/tags" Target="../tags/tag371.xml"/><Relationship Id="rId17" Type="http://schemas.openxmlformats.org/officeDocument/2006/relationships/slideLayout" Target="../slideLayouts/slideLayout1.xml"/><Relationship Id="rId2" Type="http://schemas.openxmlformats.org/officeDocument/2006/relationships/tags" Target="../tags/tag361.xml"/><Relationship Id="rId16" Type="http://schemas.openxmlformats.org/officeDocument/2006/relationships/tags" Target="../tags/tag375.xml"/><Relationship Id="rId20" Type="http://schemas.openxmlformats.org/officeDocument/2006/relationships/image" Target="../media/image26.png"/><Relationship Id="rId1" Type="http://schemas.openxmlformats.org/officeDocument/2006/relationships/tags" Target="../tags/tag360.xml"/><Relationship Id="rId6" Type="http://schemas.openxmlformats.org/officeDocument/2006/relationships/tags" Target="../tags/tag365.xml"/><Relationship Id="rId11" Type="http://schemas.openxmlformats.org/officeDocument/2006/relationships/tags" Target="../tags/tag370.xml"/><Relationship Id="rId5" Type="http://schemas.openxmlformats.org/officeDocument/2006/relationships/tags" Target="../tags/tag364.xml"/><Relationship Id="rId15" Type="http://schemas.openxmlformats.org/officeDocument/2006/relationships/tags" Target="../tags/tag374.xml"/><Relationship Id="rId10" Type="http://schemas.openxmlformats.org/officeDocument/2006/relationships/tags" Target="../tags/tag369.xml"/><Relationship Id="rId19" Type="http://schemas.openxmlformats.org/officeDocument/2006/relationships/image" Target="../media/image25.png"/><Relationship Id="rId4" Type="http://schemas.openxmlformats.org/officeDocument/2006/relationships/tags" Target="../tags/tag363.xml"/><Relationship Id="rId9" Type="http://schemas.openxmlformats.org/officeDocument/2006/relationships/tags" Target="../tags/tag368.xml"/><Relationship Id="rId14" Type="http://schemas.openxmlformats.org/officeDocument/2006/relationships/tags" Target="../tags/tag373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tags" Target="../tags/tag383.xml"/><Relationship Id="rId13" Type="http://schemas.openxmlformats.org/officeDocument/2006/relationships/tags" Target="../tags/tag388.xml"/><Relationship Id="rId18" Type="http://schemas.openxmlformats.org/officeDocument/2006/relationships/image" Target="../media/image37.png"/><Relationship Id="rId3" Type="http://schemas.openxmlformats.org/officeDocument/2006/relationships/tags" Target="../tags/tag378.xml"/><Relationship Id="rId7" Type="http://schemas.openxmlformats.org/officeDocument/2006/relationships/tags" Target="../tags/tag382.xml"/><Relationship Id="rId12" Type="http://schemas.openxmlformats.org/officeDocument/2006/relationships/tags" Target="../tags/tag387.xml"/><Relationship Id="rId17" Type="http://schemas.openxmlformats.org/officeDocument/2006/relationships/slideLayout" Target="../slideLayouts/slideLayout1.xml"/><Relationship Id="rId2" Type="http://schemas.openxmlformats.org/officeDocument/2006/relationships/tags" Target="../tags/tag377.xml"/><Relationship Id="rId16" Type="http://schemas.openxmlformats.org/officeDocument/2006/relationships/tags" Target="../tags/tag391.xml"/><Relationship Id="rId20" Type="http://schemas.openxmlformats.org/officeDocument/2006/relationships/image" Target="../media/image26.png"/><Relationship Id="rId1" Type="http://schemas.openxmlformats.org/officeDocument/2006/relationships/tags" Target="../tags/tag376.xml"/><Relationship Id="rId6" Type="http://schemas.openxmlformats.org/officeDocument/2006/relationships/tags" Target="../tags/tag381.xml"/><Relationship Id="rId11" Type="http://schemas.openxmlformats.org/officeDocument/2006/relationships/tags" Target="../tags/tag386.xml"/><Relationship Id="rId5" Type="http://schemas.openxmlformats.org/officeDocument/2006/relationships/tags" Target="../tags/tag380.xml"/><Relationship Id="rId15" Type="http://schemas.openxmlformats.org/officeDocument/2006/relationships/tags" Target="../tags/tag390.xml"/><Relationship Id="rId10" Type="http://schemas.openxmlformats.org/officeDocument/2006/relationships/tags" Target="../tags/tag385.xml"/><Relationship Id="rId19" Type="http://schemas.openxmlformats.org/officeDocument/2006/relationships/image" Target="../media/image25.png"/><Relationship Id="rId4" Type="http://schemas.openxmlformats.org/officeDocument/2006/relationships/tags" Target="../tags/tag379.xml"/><Relationship Id="rId9" Type="http://schemas.openxmlformats.org/officeDocument/2006/relationships/tags" Target="../tags/tag384.xml"/><Relationship Id="rId14" Type="http://schemas.openxmlformats.org/officeDocument/2006/relationships/tags" Target="../tags/tag389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hyperlink" Target="https://www.teacherspayteachers.com/Store/Sarah-Pecorino-Illustration" TargetMode="External"/><Relationship Id="rId3" Type="http://schemas.openxmlformats.org/officeDocument/2006/relationships/tags" Target="../tags/tag394.xml"/><Relationship Id="rId7" Type="http://schemas.openxmlformats.org/officeDocument/2006/relationships/hyperlink" Target="https://www.teacherspayteachers.com/Store/Educlips" TargetMode="External"/><Relationship Id="rId12" Type="http://schemas.openxmlformats.org/officeDocument/2006/relationships/image" Target="../media/image41.png"/><Relationship Id="rId2" Type="http://schemas.openxmlformats.org/officeDocument/2006/relationships/tags" Target="../tags/tag393.xml"/><Relationship Id="rId1" Type="http://schemas.openxmlformats.org/officeDocument/2006/relationships/tags" Target="../tags/tag392.xml"/><Relationship Id="rId6" Type="http://schemas.openxmlformats.org/officeDocument/2006/relationships/image" Target="../media/image38.png"/><Relationship Id="rId11" Type="http://schemas.openxmlformats.org/officeDocument/2006/relationships/hyperlink" Target="https://www.teacherspayteachers.com/Store/Creating4-The-Classroom" TargetMode="External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40.png"/><Relationship Id="rId4" Type="http://schemas.openxmlformats.org/officeDocument/2006/relationships/tags" Target="../tags/tag395.xml"/><Relationship Id="rId9" Type="http://schemas.openxmlformats.org/officeDocument/2006/relationships/hyperlink" Target="https://www.teacherspayteachers.com/Store/Rainbow-Sprinkle-Studio-Sasha-Mitten" TargetMode="External"/><Relationship Id="rId14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15.xml"/><Relationship Id="rId13" Type="http://schemas.openxmlformats.org/officeDocument/2006/relationships/tags" Target="../tags/tag20.xml"/><Relationship Id="rId18" Type="http://schemas.openxmlformats.org/officeDocument/2006/relationships/image" Target="../media/image9.png"/><Relationship Id="rId3" Type="http://schemas.openxmlformats.org/officeDocument/2006/relationships/tags" Target="../tags/tag10.xml"/><Relationship Id="rId7" Type="http://schemas.openxmlformats.org/officeDocument/2006/relationships/tags" Target="../tags/tag14.xml"/><Relationship Id="rId12" Type="http://schemas.openxmlformats.org/officeDocument/2006/relationships/tags" Target="../tags/tag19.xml"/><Relationship Id="rId17" Type="http://schemas.openxmlformats.org/officeDocument/2006/relationships/slideLayout" Target="../slideLayouts/slideLayout1.xml"/><Relationship Id="rId2" Type="http://schemas.openxmlformats.org/officeDocument/2006/relationships/tags" Target="../tags/tag9.xml"/><Relationship Id="rId16" Type="http://schemas.openxmlformats.org/officeDocument/2006/relationships/tags" Target="../tags/tag23.xml"/><Relationship Id="rId20" Type="http://schemas.openxmlformats.org/officeDocument/2006/relationships/image" Target="../media/image11.png"/><Relationship Id="rId1" Type="http://schemas.openxmlformats.org/officeDocument/2006/relationships/tags" Target="../tags/tag8.xml"/><Relationship Id="rId6" Type="http://schemas.openxmlformats.org/officeDocument/2006/relationships/tags" Target="../tags/tag13.xml"/><Relationship Id="rId11" Type="http://schemas.openxmlformats.org/officeDocument/2006/relationships/tags" Target="../tags/tag18.xml"/><Relationship Id="rId5" Type="http://schemas.openxmlformats.org/officeDocument/2006/relationships/tags" Target="../tags/tag12.xml"/><Relationship Id="rId15" Type="http://schemas.openxmlformats.org/officeDocument/2006/relationships/tags" Target="../tags/tag22.xml"/><Relationship Id="rId10" Type="http://schemas.openxmlformats.org/officeDocument/2006/relationships/tags" Target="../tags/tag17.xml"/><Relationship Id="rId19" Type="http://schemas.openxmlformats.org/officeDocument/2006/relationships/image" Target="../media/image10.png"/><Relationship Id="rId4" Type="http://schemas.openxmlformats.org/officeDocument/2006/relationships/tags" Target="../tags/tag11.xml"/><Relationship Id="rId9" Type="http://schemas.openxmlformats.org/officeDocument/2006/relationships/tags" Target="../tags/tag16.xml"/><Relationship Id="rId14" Type="http://schemas.openxmlformats.org/officeDocument/2006/relationships/tags" Target="../tags/tag2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31.xml"/><Relationship Id="rId13" Type="http://schemas.openxmlformats.org/officeDocument/2006/relationships/tags" Target="../tags/tag36.xml"/><Relationship Id="rId18" Type="http://schemas.openxmlformats.org/officeDocument/2006/relationships/image" Target="../media/image12.png"/><Relationship Id="rId3" Type="http://schemas.openxmlformats.org/officeDocument/2006/relationships/tags" Target="../tags/tag26.xml"/><Relationship Id="rId7" Type="http://schemas.openxmlformats.org/officeDocument/2006/relationships/tags" Target="../tags/tag30.xml"/><Relationship Id="rId12" Type="http://schemas.openxmlformats.org/officeDocument/2006/relationships/tags" Target="../tags/tag35.xml"/><Relationship Id="rId17" Type="http://schemas.openxmlformats.org/officeDocument/2006/relationships/slideLayout" Target="../slideLayouts/slideLayout1.xml"/><Relationship Id="rId2" Type="http://schemas.openxmlformats.org/officeDocument/2006/relationships/tags" Target="../tags/tag25.xml"/><Relationship Id="rId16" Type="http://schemas.openxmlformats.org/officeDocument/2006/relationships/tags" Target="../tags/tag39.xml"/><Relationship Id="rId20" Type="http://schemas.openxmlformats.org/officeDocument/2006/relationships/image" Target="../media/image11.png"/><Relationship Id="rId1" Type="http://schemas.openxmlformats.org/officeDocument/2006/relationships/tags" Target="../tags/tag24.xml"/><Relationship Id="rId6" Type="http://schemas.openxmlformats.org/officeDocument/2006/relationships/tags" Target="../tags/tag29.xml"/><Relationship Id="rId11" Type="http://schemas.openxmlformats.org/officeDocument/2006/relationships/tags" Target="../tags/tag34.xml"/><Relationship Id="rId5" Type="http://schemas.openxmlformats.org/officeDocument/2006/relationships/tags" Target="../tags/tag28.xml"/><Relationship Id="rId15" Type="http://schemas.openxmlformats.org/officeDocument/2006/relationships/tags" Target="../tags/tag38.xml"/><Relationship Id="rId10" Type="http://schemas.openxmlformats.org/officeDocument/2006/relationships/tags" Target="../tags/tag33.xml"/><Relationship Id="rId19" Type="http://schemas.openxmlformats.org/officeDocument/2006/relationships/image" Target="../media/image10.png"/><Relationship Id="rId4" Type="http://schemas.openxmlformats.org/officeDocument/2006/relationships/tags" Target="../tags/tag27.xml"/><Relationship Id="rId9" Type="http://schemas.openxmlformats.org/officeDocument/2006/relationships/tags" Target="../tags/tag32.xml"/><Relationship Id="rId14" Type="http://schemas.openxmlformats.org/officeDocument/2006/relationships/tags" Target="../tags/tag3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47.xml"/><Relationship Id="rId13" Type="http://schemas.openxmlformats.org/officeDocument/2006/relationships/tags" Target="../tags/tag52.xml"/><Relationship Id="rId18" Type="http://schemas.openxmlformats.org/officeDocument/2006/relationships/image" Target="../media/image13.png"/><Relationship Id="rId3" Type="http://schemas.openxmlformats.org/officeDocument/2006/relationships/tags" Target="../tags/tag42.xml"/><Relationship Id="rId7" Type="http://schemas.openxmlformats.org/officeDocument/2006/relationships/tags" Target="../tags/tag46.xml"/><Relationship Id="rId12" Type="http://schemas.openxmlformats.org/officeDocument/2006/relationships/tags" Target="../tags/tag51.xml"/><Relationship Id="rId17" Type="http://schemas.openxmlformats.org/officeDocument/2006/relationships/slideLayout" Target="../slideLayouts/slideLayout1.xml"/><Relationship Id="rId2" Type="http://schemas.openxmlformats.org/officeDocument/2006/relationships/tags" Target="../tags/tag41.xml"/><Relationship Id="rId16" Type="http://schemas.openxmlformats.org/officeDocument/2006/relationships/tags" Target="../tags/tag55.xml"/><Relationship Id="rId20" Type="http://schemas.openxmlformats.org/officeDocument/2006/relationships/image" Target="../media/image11.png"/><Relationship Id="rId1" Type="http://schemas.openxmlformats.org/officeDocument/2006/relationships/tags" Target="../tags/tag40.xml"/><Relationship Id="rId6" Type="http://schemas.openxmlformats.org/officeDocument/2006/relationships/tags" Target="../tags/tag45.xml"/><Relationship Id="rId11" Type="http://schemas.openxmlformats.org/officeDocument/2006/relationships/tags" Target="../tags/tag50.xml"/><Relationship Id="rId5" Type="http://schemas.openxmlformats.org/officeDocument/2006/relationships/tags" Target="../tags/tag44.xml"/><Relationship Id="rId15" Type="http://schemas.openxmlformats.org/officeDocument/2006/relationships/tags" Target="../tags/tag54.xml"/><Relationship Id="rId10" Type="http://schemas.openxmlformats.org/officeDocument/2006/relationships/tags" Target="../tags/tag49.xml"/><Relationship Id="rId19" Type="http://schemas.openxmlformats.org/officeDocument/2006/relationships/image" Target="../media/image10.png"/><Relationship Id="rId4" Type="http://schemas.openxmlformats.org/officeDocument/2006/relationships/tags" Target="../tags/tag43.xml"/><Relationship Id="rId9" Type="http://schemas.openxmlformats.org/officeDocument/2006/relationships/tags" Target="../tags/tag48.xml"/><Relationship Id="rId14" Type="http://schemas.openxmlformats.org/officeDocument/2006/relationships/tags" Target="../tags/tag5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63.xml"/><Relationship Id="rId13" Type="http://schemas.openxmlformats.org/officeDocument/2006/relationships/tags" Target="../tags/tag68.xml"/><Relationship Id="rId18" Type="http://schemas.openxmlformats.org/officeDocument/2006/relationships/image" Target="../media/image14.png"/><Relationship Id="rId3" Type="http://schemas.openxmlformats.org/officeDocument/2006/relationships/tags" Target="../tags/tag58.xml"/><Relationship Id="rId7" Type="http://schemas.openxmlformats.org/officeDocument/2006/relationships/tags" Target="../tags/tag62.xml"/><Relationship Id="rId12" Type="http://schemas.openxmlformats.org/officeDocument/2006/relationships/tags" Target="../tags/tag67.xml"/><Relationship Id="rId17" Type="http://schemas.openxmlformats.org/officeDocument/2006/relationships/slideLayout" Target="../slideLayouts/slideLayout1.xml"/><Relationship Id="rId2" Type="http://schemas.openxmlformats.org/officeDocument/2006/relationships/tags" Target="../tags/tag57.xml"/><Relationship Id="rId16" Type="http://schemas.openxmlformats.org/officeDocument/2006/relationships/tags" Target="../tags/tag71.xml"/><Relationship Id="rId20" Type="http://schemas.openxmlformats.org/officeDocument/2006/relationships/image" Target="../media/image11.png"/><Relationship Id="rId1" Type="http://schemas.openxmlformats.org/officeDocument/2006/relationships/tags" Target="../tags/tag56.xml"/><Relationship Id="rId6" Type="http://schemas.openxmlformats.org/officeDocument/2006/relationships/tags" Target="../tags/tag61.xml"/><Relationship Id="rId11" Type="http://schemas.openxmlformats.org/officeDocument/2006/relationships/tags" Target="../tags/tag66.xml"/><Relationship Id="rId5" Type="http://schemas.openxmlformats.org/officeDocument/2006/relationships/tags" Target="../tags/tag60.xml"/><Relationship Id="rId15" Type="http://schemas.openxmlformats.org/officeDocument/2006/relationships/tags" Target="../tags/tag70.xml"/><Relationship Id="rId10" Type="http://schemas.openxmlformats.org/officeDocument/2006/relationships/tags" Target="../tags/tag65.xml"/><Relationship Id="rId19" Type="http://schemas.openxmlformats.org/officeDocument/2006/relationships/image" Target="../media/image10.png"/><Relationship Id="rId4" Type="http://schemas.openxmlformats.org/officeDocument/2006/relationships/tags" Target="../tags/tag59.xml"/><Relationship Id="rId9" Type="http://schemas.openxmlformats.org/officeDocument/2006/relationships/tags" Target="../tags/tag64.xml"/><Relationship Id="rId14" Type="http://schemas.openxmlformats.org/officeDocument/2006/relationships/tags" Target="../tags/tag69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79.xml"/><Relationship Id="rId13" Type="http://schemas.openxmlformats.org/officeDocument/2006/relationships/tags" Target="../tags/tag84.xml"/><Relationship Id="rId18" Type="http://schemas.openxmlformats.org/officeDocument/2006/relationships/image" Target="../media/image15.png"/><Relationship Id="rId3" Type="http://schemas.openxmlformats.org/officeDocument/2006/relationships/tags" Target="../tags/tag74.xml"/><Relationship Id="rId7" Type="http://schemas.openxmlformats.org/officeDocument/2006/relationships/tags" Target="../tags/tag78.xml"/><Relationship Id="rId12" Type="http://schemas.openxmlformats.org/officeDocument/2006/relationships/tags" Target="../tags/tag83.xml"/><Relationship Id="rId17" Type="http://schemas.openxmlformats.org/officeDocument/2006/relationships/slideLayout" Target="../slideLayouts/slideLayout1.xml"/><Relationship Id="rId2" Type="http://schemas.openxmlformats.org/officeDocument/2006/relationships/tags" Target="../tags/tag73.xml"/><Relationship Id="rId16" Type="http://schemas.openxmlformats.org/officeDocument/2006/relationships/tags" Target="../tags/tag87.xml"/><Relationship Id="rId20" Type="http://schemas.openxmlformats.org/officeDocument/2006/relationships/image" Target="../media/image11.png"/><Relationship Id="rId1" Type="http://schemas.openxmlformats.org/officeDocument/2006/relationships/tags" Target="../tags/tag72.xml"/><Relationship Id="rId6" Type="http://schemas.openxmlformats.org/officeDocument/2006/relationships/tags" Target="../tags/tag77.xml"/><Relationship Id="rId11" Type="http://schemas.openxmlformats.org/officeDocument/2006/relationships/tags" Target="../tags/tag82.xml"/><Relationship Id="rId5" Type="http://schemas.openxmlformats.org/officeDocument/2006/relationships/tags" Target="../tags/tag76.xml"/><Relationship Id="rId15" Type="http://schemas.openxmlformats.org/officeDocument/2006/relationships/tags" Target="../tags/tag86.xml"/><Relationship Id="rId10" Type="http://schemas.openxmlformats.org/officeDocument/2006/relationships/tags" Target="../tags/tag81.xml"/><Relationship Id="rId19" Type="http://schemas.openxmlformats.org/officeDocument/2006/relationships/image" Target="../media/image10.png"/><Relationship Id="rId4" Type="http://schemas.openxmlformats.org/officeDocument/2006/relationships/tags" Target="../tags/tag75.xml"/><Relationship Id="rId9" Type="http://schemas.openxmlformats.org/officeDocument/2006/relationships/tags" Target="../tags/tag80.xml"/><Relationship Id="rId14" Type="http://schemas.openxmlformats.org/officeDocument/2006/relationships/tags" Target="../tags/tag8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95.xml"/><Relationship Id="rId13" Type="http://schemas.openxmlformats.org/officeDocument/2006/relationships/tags" Target="../tags/tag100.xml"/><Relationship Id="rId18" Type="http://schemas.openxmlformats.org/officeDocument/2006/relationships/image" Target="../media/image16.png"/><Relationship Id="rId3" Type="http://schemas.openxmlformats.org/officeDocument/2006/relationships/tags" Target="../tags/tag90.xml"/><Relationship Id="rId7" Type="http://schemas.openxmlformats.org/officeDocument/2006/relationships/tags" Target="../tags/tag94.xml"/><Relationship Id="rId12" Type="http://schemas.openxmlformats.org/officeDocument/2006/relationships/tags" Target="../tags/tag99.xml"/><Relationship Id="rId17" Type="http://schemas.openxmlformats.org/officeDocument/2006/relationships/slideLayout" Target="../slideLayouts/slideLayout1.xml"/><Relationship Id="rId2" Type="http://schemas.openxmlformats.org/officeDocument/2006/relationships/tags" Target="../tags/tag89.xml"/><Relationship Id="rId16" Type="http://schemas.openxmlformats.org/officeDocument/2006/relationships/tags" Target="../tags/tag103.xml"/><Relationship Id="rId20" Type="http://schemas.openxmlformats.org/officeDocument/2006/relationships/image" Target="../media/image11.png"/><Relationship Id="rId1" Type="http://schemas.openxmlformats.org/officeDocument/2006/relationships/tags" Target="../tags/tag88.xml"/><Relationship Id="rId6" Type="http://schemas.openxmlformats.org/officeDocument/2006/relationships/tags" Target="../tags/tag93.xml"/><Relationship Id="rId11" Type="http://schemas.openxmlformats.org/officeDocument/2006/relationships/tags" Target="../tags/tag98.xml"/><Relationship Id="rId5" Type="http://schemas.openxmlformats.org/officeDocument/2006/relationships/tags" Target="../tags/tag92.xml"/><Relationship Id="rId15" Type="http://schemas.openxmlformats.org/officeDocument/2006/relationships/tags" Target="../tags/tag102.xml"/><Relationship Id="rId10" Type="http://schemas.openxmlformats.org/officeDocument/2006/relationships/tags" Target="../tags/tag97.xml"/><Relationship Id="rId19" Type="http://schemas.openxmlformats.org/officeDocument/2006/relationships/image" Target="../media/image10.png"/><Relationship Id="rId4" Type="http://schemas.openxmlformats.org/officeDocument/2006/relationships/tags" Target="../tags/tag91.xml"/><Relationship Id="rId9" Type="http://schemas.openxmlformats.org/officeDocument/2006/relationships/tags" Target="../tags/tag96.xml"/><Relationship Id="rId14" Type="http://schemas.openxmlformats.org/officeDocument/2006/relationships/tags" Target="../tags/tag10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hlinkClick r:id="rId10"/>
            <a:extLst>
              <a:ext uri="{FF2B5EF4-FFF2-40B4-BE49-F238E27FC236}">
                <a16:creationId xmlns:a16="http://schemas.microsoft.com/office/drawing/2014/main" id="{93BD9BF7-0B85-3DC9-91BE-57731D73BD6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75816" y="6945993"/>
            <a:ext cx="1443494" cy="1443494"/>
          </a:xfrm>
          <a:prstGeom prst="rect">
            <a:avLst/>
          </a:prstGeom>
        </p:spPr>
      </p:pic>
      <p:pic>
        <p:nvPicPr>
          <p:cNvPr id="32" name="Picture 31">
            <a:hlinkClick r:id="rId12"/>
            <a:extLst>
              <a:ext uri="{FF2B5EF4-FFF2-40B4-BE49-F238E27FC236}">
                <a16:creationId xmlns:a16="http://schemas.microsoft.com/office/drawing/2014/main" id="{1948294B-AAF8-4A0A-965E-2D0D050BFFEA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94598" y="6945993"/>
            <a:ext cx="1443495" cy="1443495"/>
          </a:xfrm>
          <a:prstGeom prst="rect">
            <a:avLst/>
          </a:prstGeom>
        </p:spPr>
      </p:pic>
      <p:pic>
        <p:nvPicPr>
          <p:cNvPr id="34" name="Picture 33">
            <a:hlinkClick r:id="rId14"/>
            <a:extLst>
              <a:ext uri="{FF2B5EF4-FFF2-40B4-BE49-F238E27FC236}">
                <a16:creationId xmlns:a16="http://schemas.microsoft.com/office/drawing/2014/main" id="{4F7A44F8-D375-478B-A5A9-C2D77387F20F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1722" y="6963824"/>
            <a:ext cx="1443496" cy="1443496"/>
          </a:xfrm>
          <a:prstGeom prst="rect">
            <a:avLst/>
          </a:prstGeom>
        </p:spPr>
      </p:pic>
      <p:pic>
        <p:nvPicPr>
          <p:cNvPr id="28" name="Picture 27">
            <a:hlinkClick r:id="rId16"/>
            <a:extLst>
              <a:ext uri="{FF2B5EF4-FFF2-40B4-BE49-F238E27FC236}">
                <a16:creationId xmlns:a16="http://schemas.microsoft.com/office/drawing/2014/main" id="{0CB8A70A-BD39-4BDD-AD3E-67A2E04AE348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4307" y="6936763"/>
            <a:ext cx="1443496" cy="1443496"/>
          </a:xfrm>
          <a:prstGeom prst="rect">
            <a:avLst/>
          </a:prstGeom>
        </p:spPr>
      </p:pic>
      <p:pic>
        <p:nvPicPr>
          <p:cNvPr id="36" name="Picture 35">
            <a:hlinkClick r:id="rId18"/>
            <a:extLst>
              <a:ext uri="{FF2B5EF4-FFF2-40B4-BE49-F238E27FC236}">
                <a16:creationId xmlns:a16="http://schemas.microsoft.com/office/drawing/2014/main" id="{D9671B43-56A8-2C48-8185-DCA75A5F5106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51141" y="6942919"/>
            <a:ext cx="1443496" cy="144349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5B40BDA-B7AE-B59A-C4AE-3B2BC43AB679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688251" y="9145523"/>
            <a:ext cx="69860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PLPapaTroll" panose="02000603000000000000" pitchFamily="2" charset="0"/>
                <a:ea typeface="APLPapaTroll" panose="02000603000000000000" pitchFamily="2" charset="0"/>
                <a:hlinkClick r:id="rId14"/>
              </a:rPr>
              <a:t>www.musiccitycounselor.com</a:t>
            </a:r>
            <a:r>
              <a:rPr lang="en-US" sz="2400" dirty="0">
                <a:latin typeface="APLPapaTroll" panose="02000603000000000000" pitchFamily="2" charset="0"/>
                <a:ea typeface="APLPapaTroll" panose="02000603000000000000" pitchFamily="2" charset="0"/>
              </a:rPr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A4F04D8-C0AB-38EC-D936-3429C04A5E60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982380" y="9504140"/>
            <a:ext cx="69021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PLPapaTroll" panose="02000603000000000000" pitchFamily="2" charset="0"/>
                <a:ea typeface="APLPapaTroll" panose="02000603000000000000" pitchFamily="2" charset="0"/>
                <a:hlinkClick r:id="rId20"/>
              </a:rPr>
              <a:t>www.counselorcollab.com</a:t>
            </a:r>
            <a:r>
              <a:rPr lang="en-US" sz="2400" dirty="0">
                <a:latin typeface="APLPapaTroll" panose="02000603000000000000" pitchFamily="2" charset="0"/>
                <a:ea typeface="APLPapaTroll" panose="02000603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553489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18"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AC27FF7-1B55-5DDF-CABC-B571652822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714E7739-0E9D-0914-1C45-7FE11CCB1F80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-31117" y="1081859"/>
            <a:ext cx="784972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err="1">
                <a:ln w="28575">
                  <a:noFill/>
                </a:ln>
                <a:solidFill>
                  <a:schemeClr val="bg1"/>
                </a:solidFill>
                <a:latin typeface="KAPinkHoney Med" panose="02000603000000000000" pitchFamily="2" charset="0"/>
                <a:ea typeface="KAElementary" pitchFamily="2" charset="-127"/>
                <a:cs typeface="KAElementary" pitchFamily="2" charset="-127"/>
              </a:rPr>
              <a:t>february</a:t>
            </a:r>
            <a:r>
              <a:rPr lang="en-US" sz="9600" dirty="0">
                <a:ln w="28575">
                  <a:noFill/>
                </a:ln>
                <a:solidFill>
                  <a:schemeClr val="bg1"/>
                </a:solidFill>
                <a:latin typeface="KAPinkHoney Med" panose="02000603000000000000" pitchFamily="2" charset="0"/>
                <a:ea typeface="KAElementary" pitchFamily="2" charset="-127"/>
                <a:cs typeface="KAElementary" pitchFamily="2" charset="-127"/>
              </a:rPr>
              <a:t> NEWS</a:t>
            </a:r>
            <a:endParaRPr lang="en-US" sz="9600" dirty="0">
              <a:ln w="28575">
                <a:noFill/>
              </a:ln>
              <a:solidFill>
                <a:schemeClr val="bg1"/>
              </a:solidFill>
              <a:latin typeface="KAElementary" pitchFamily="2" charset="-127"/>
              <a:ea typeface="KAElementary" pitchFamily="2" charset="-127"/>
              <a:cs typeface="KAElementary" pitchFamily="2" charset="-127"/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624B083C-5CF3-6298-75E7-E577C5FCB969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3127233" y="9571336"/>
            <a:ext cx="212599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  <a:latin typeface="KABestFriends" pitchFamily="2" charset="0"/>
                <a:ea typeface="KAElementary" pitchFamily="2" charset="-127"/>
                <a:cs typeface="KAElementary" pitchFamily="2" charset="-127"/>
              </a:rPr>
              <a:t>615-392-5930, ext. 102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660553BC-86B1-6DA2-1911-533258E88CC1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-127464" y="9487006"/>
            <a:ext cx="29709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KABestFriends" pitchFamily="2" charset="0"/>
                <a:ea typeface="KAElementary" pitchFamily="2" charset="-127"/>
                <a:cs typeface="KAElementary" pitchFamily="2" charset="-127"/>
              </a:rPr>
              <a:t>Mrs. Laura Oathout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CE54727-C10E-FCA3-8975-E17E3D67D1C3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281349" y="2920185"/>
            <a:ext cx="408307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KABestFriends" pitchFamily="2" charset="0"/>
              </a:rPr>
              <a:t>Type here</a:t>
            </a:r>
          </a:p>
          <a:p>
            <a:endParaRPr lang="en-US" sz="2800" dirty="0">
              <a:latin typeface="KABestFriends" pitchFamily="2" charset="0"/>
            </a:endParaRPr>
          </a:p>
          <a:p>
            <a:endParaRPr lang="en-US" sz="2800" dirty="0">
              <a:latin typeface="KABestFriends" pitchFamily="2" charset="0"/>
            </a:endParaRPr>
          </a:p>
          <a:p>
            <a:endParaRPr lang="en-US" sz="2800" dirty="0">
              <a:latin typeface="KABestFriends" pitchFamily="2" charset="0"/>
            </a:endParaRPr>
          </a:p>
          <a:p>
            <a:endParaRPr lang="en-US" sz="2800" dirty="0">
              <a:latin typeface="KABestFriends" pitchFamily="2" charset="0"/>
            </a:endParaRPr>
          </a:p>
          <a:p>
            <a:endParaRPr lang="en-US" sz="2800" dirty="0">
              <a:latin typeface="KABestFriends" pitchFamily="2" charset="0"/>
            </a:endParaRPr>
          </a:p>
          <a:p>
            <a:endParaRPr lang="en-US" sz="2800" dirty="0">
              <a:latin typeface="KABestFriends" pitchFamily="2" charset="0"/>
            </a:endParaRPr>
          </a:p>
          <a:p>
            <a:endParaRPr lang="en-US" sz="2800" dirty="0">
              <a:latin typeface="KABestFriends" pitchFamily="2" charset="0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A3CB3833-56E5-3905-1E25-4A7B073480B1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5486086" y="9574054"/>
            <a:ext cx="34203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>
                <a:solidFill>
                  <a:schemeClr val="bg1"/>
                </a:solidFill>
                <a:latin typeface="KABestFriends" pitchFamily="2" charset="0"/>
                <a:ea typeface="KAElementary" pitchFamily="2" charset="-127"/>
                <a:cs typeface="KAElementary" pitchFamily="2" charset="-127"/>
              </a:rPr>
              <a:t>laura.oathout@wcs.edu</a:t>
            </a:r>
            <a:endParaRPr lang="en-US" sz="2200" dirty="0">
              <a:solidFill>
                <a:schemeClr val="bg1"/>
              </a:solidFill>
              <a:latin typeface="KABestFriends" pitchFamily="2" charset="0"/>
              <a:ea typeface="KAElementary" pitchFamily="2" charset="-127"/>
              <a:cs typeface="KAElementary" pitchFamily="2" charset="-127"/>
            </a:endParaRPr>
          </a:p>
        </p:txBody>
      </p:sp>
      <p:pic>
        <p:nvPicPr>
          <p:cNvPr id="16" name="Picture 15" descr="A white phone in a pink circle&#10;&#10;AI-generated content may be incorrect.">
            <a:extLst>
              <a:ext uri="{FF2B5EF4-FFF2-40B4-BE49-F238E27FC236}">
                <a16:creationId xmlns:a16="http://schemas.microsoft.com/office/drawing/2014/main" id="{DA4A6376-7F92-6627-31B1-D67DF3891BDE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9">
            <a:biLevel thresh="50000"/>
          </a:blip>
          <a:stretch>
            <a:fillRect/>
          </a:stretch>
        </p:blipFill>
        <p:spPr>
          <a:xfrm>
            <a:off x="2684660" y="9551847"/>
            <a:ext cx="442573" cy="442573"/>
          </a:xfrm>
          <a:prstGeom prst="rect">
            <a:avLst/>
          </a:prstGeom>
        </p:spPr>
      </p:pic>
      <p:pic>
        <p:nvPicPr>
          <p:cNvPr id="18" name="Picture 17" descr="A pink circle with a white envelope&#10;&#10;AI-generated content may be incorrect.">
            <a:extLst>
              <a:ext uri="{FF2B5EF4-FFF2-40B4-BE49-F238E27FC236}">
                <a16:creationId xmlns:a16="http://schemas.microsoft.com/office/drawing/2014/main" id="{7B5D045C-921E-1693-9E0D-3BBA7AB78112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0">
            <a:biLevel thresh="50000"/>
          </a:blip>
          <a:stretch>
            <a:fillRect/>
          </a:stretch>
        </p:blipFill>
        <p:spPr>
          <a:xfrm>
            <a:off x="5050380" y="9540554"/>
            <a:ext cx="442573" cy="44257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28C65B2-C9E6-D1C6-3AD1-01CFDD56BF48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-830205" y="-534869"/>
            <a:ext cx="953296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dirty="0">
                <a:ln w="28575">
                  <a:noFill/>
                </a:ln>
                <a:latin typeface="KAGirlsRule" pitchFamily="2" charset="0"/>
                <a:ea typeface="APLILIKEBIGFONTS" panose="02000603000000000000" pitchFamily="2" charset="0"/>
                <a:cs typeface="KAElementary" pitchFamily="2" charset="-127"/>
              </a:rPr>
              <a:t>School counseling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9A9573E-98C7-AD7C-A0E0-592547ED503B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2120638" y="2429560"/>
            <a:ext cx="17580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 w="28575">
                  <a:noFill/>
                </a:ln>
                <a:latin typeface="KAPinkHoney Med" panose="02000603000000000000" pitchFamily="2" charset="0"/>
                <a:ea typeface="KAElementary" pitchFamily="2" charset="-127"/>
                <a:cs typeface="KAElementary" pitchFamily="2" charset="-127"/>
              </a:rPr>
              <a:t>focus</a:t>
            </a:r>
            <a:endParaRPr lang="en-US" sz="4000" dirty="0">
              <a:ln w="28575">
                <a:noFill/>
              </a:ln>
              <a:latin typeface="KAElementary" pitchFamily="2" charset="-127"/>
              <a:ea typeface="KAElementary" pitchFamily="2" charset="-127"/>
              <a:cs typeface="KAElementary" pitchFamily="2" charset="-127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00BACEA-6AF7-BB0F-9450-96AF5EE44575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5930650" y="2429560"/>
            <a:ext cx="17580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 w="28575">
                  <a:noFill/>
                </a:ln>
                <a:latin typeface="KAPinkHoney Med" panose="02000603000000000000" pitchFamily="2" charset="0"/>
                <a:ea typeface="KAElementary" pitchFamily="2" charset="-127"/>
                <a:cs typeface="KAElementary" pitchFamily="2" charset="-127"/>
              </a:rPr>
              <a:t>DATES</a:t>
            </a:r>
            <a:endParaRPr lang="en-US" sz="4000" dirty="0">
              <a:ln w="28575">
                <a:noFill/>
              </a:ln>
              <a:latin typeface="KAElementary" pitchFamily="2" charset="-127"/>
              <a:ea typeface="KAElementary" pitchFamily="2" charset="-127"/>
              <a:cs typeface="KAElementary" pitchFamily="2" charset="-127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B5FB6B9-D04E-DCC8-ACE8-BBA2CD1163AB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4067642" y="2262696"/>
            <a:ext cx="27173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 w="28575">
                  <a:noFill/>
                </a:ln>
                <a:latin typeface="KAGirlsRule" pitchFamily="2" charset="0"/>
                <a:ea typeface="APLILIKEBIGFONTS" panose="02000603000000000000" pitchFamily="2" charset="0"/>
                <a:cs typeface="KAElementary" pitchFamily="2" charset="-127"/>
              </a:rPr>
              <a:t>important</a:t>
            </a:r>
            <a:endParaRPr lang="en-US" sz="5400" dirty="0">
              <a:ln w="28575">
                <a:noFill/>
              </a:ln>
              <a:latin typeface="KAGirlsRule" pitchFamily="2" charset="0"/>
              <a:ea typeface="APLILIKEBIGFONTS" panose="02000603000000000000" pitchFamily="2" charset="0"/>
              <a:cs typeface="KAElementary" pitchFamily="2" charset="-12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3276B50-5437-EDD4-71EF-1FB80C3878F2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768459" y="2272274"/>
            <a:ext cx="17729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 w="28575">
                  <a:noFill/>
                </a:ln>
                <a:latin typeface="KAGirlsRule" pitchFamily="2" charset="0"/>
                <a:ea typeface="APLILIKEBIGFONTS" panose="02000603000000000000" pitchFamily="2" charset="0"/>
                <a:cs typeface="KAElementary" pitchFamily="2" charset="-127"/>
              </a:rPr>
              <a:t>Monthly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308496B-26A0-98A7-DBDA-6B7712D17FBD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4875693" y="6500667"/>
            <a:ext cx="17580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 w="28575">
                  <a:noFill/>
                </a:ln>
                <a:latin typeface="KAPinkHoney Med" panose="02000603000000000000" pitchFamily="2" charset="0"/>
                <a:ea typeface="KAElementary" pitchFamily="2" charset="-127"/>
                <a:cs typeface="KAElementary" pitchFamily="2" charset="-127"/>
              </a:rPr>
              <a:t>tip</a:t>
            </a:r>
            <a:endParaRPr lang="en-US" sz="4000" dirty="0">
              <a:ln w="28575">
                <a:noFill/>
              </a:ln>
              <a:latin typeface="KAElementary" pitchFamily="2" charset="-127"/>
              <a:ea typeface="KAElementary" pitchFamily="2" charset="-127"/>
              <a:cs typeface="KAElementary" pitchFamily="2" charset="-127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27BDA9A-F0F4-867D-B243-9C68FA0839E1}"/>
              </a:ext>
            </a:extLst>
          </p:cNvPr>
          <p:cNvSpPr txBox="1"/>
          <p:nvPr>
            <p:custDataLst>
              <p:tags r:id="rId14"/>
            </p:custDataLst>
          </p:nvPr>
        </p:nvSpPr>
        <p:spPr>
          <a:xfrm>
            <a:off x="3303270" y="6329859"/>
            <a:ext cx="25718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 w="28575">
                  <a:noFill/>
                </a:ln>
                <a:latin typeface="KAGirlsRule" pitchFamily="2" charset="0"/>
                <a:ea typeface="APLILIKEBIGFONTS" panose="02000603000000000000" pitchFamily="2" charset="0"/>
                <a:cs typeface="KAElementary" pitchFamily="2" charset="-127"/>
              </a:rPr>
              <a:t>Happy kids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811AD25-7646-570E-A582-4695F576D1DD}"/>
              </a:ext>
            </a:extLst>
          </p:cNvPr>
          <p:cNvSpPr txBox="1"/>
          <p:nvPr>
            <p:custDataLst>
              <p:tags r:id="rId15"/>
            </p:custDataLst>
          </p:nvPr>
        </p:nvSpPr>
        <p:spPr>
          <a:xfrm>
            <a:off x="4589218" y="2959370"/>
            <a:ext cx="285943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KABestFriends" pitchFamily="2" charset="0"/>
              </a:rPr>
              <a:t>Type here</a:t>
            </a:r>
          </a:p>
          <a:p>
            <a:endParaRPr lang="en-US" sz="2800" dirty="0">
              <a:latin typeface="KABestFriends" pitchFamily="2" charset="0"/>
            </a:endParaRPr>
          </a:p>
          <a:p>
            <a:endParaRPr lang="en-US" sz="2800" dirty="0">
              <a:latin typeface="KABestFriends" pitchFamily="2" charset="0"/>
            </a:endParaRPr>
          </a:p>
          <a:p>
            <a:endParaRPr lang="en-US" sz="2800" dirty="0">
              <a:latin typeface="KABestFriends" pitchFamily="2" charset="0"/>
            </a:endParaRPr>
          </a:p>
          <a:p>
            <a:endParaRPr lang="en-US" sz="2800" dirty="0">
              <a:latin typeface="KABestFriends" pitchFamily="2" charset="0"/>
            </a:endParaRPr>
          </a:p>
          <a:p>
            <a:endParaRPr lang="en-US" sz="2800" dirty="0">
              <a:latin typeface="KABestFriends" pitchFamily="2" charset="0"/>
            </a:endParaRPr>
          </a:p>
          <a:p>
            <a:endParaRPr lang="en-US" sz="2800" dirty="0">
              <a:latin typeface="KABestFriends" pitchFamily="2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995F857-5C94-2925-1160-11D26883A3FC}"/>
              </a:ext>
            </a:extLst>
          </p:cNvPr>
          <p:cNvSpPr txBox="1"/>
          <p:nvPr>
            <p:custDataLst>
              <p:tags r:id="rId16"/>
            </p:custDataLst>
          </p:nvPr>
        </p:nvSpPr>
        <p:spPr>
          <a:xfrm>
            <a:off x="2222416" y="7019496"/>
            <a:ext cx="522624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dirty="0">
                <a:latin typeface="KABestFriends" pitchFamily="2" charset="0"/>
              </a:rPr>
              <a:t>February is the perfect time to remind your child how much they are loved! Small gestures like leaving a sweet note in their lunchbox, having special one-on-one time, giving extra hugs, and sharing words of encouragement can make a big impact. Show love through actions - listen to their stories, join in their favorite </a:t>
            </a:r>
          </a:p>
          <a:p>
            <a:r>
              <a:rPr lang="en-US" sz="1900" dirty="0">
                <a:latin typeface="KABestFriends" pitchFamily="2" charset="0"/>
              </a:rPr>
              <a:t>activities, or create a fun Valentine’s craft </a:t>
            </a:r>
          </a:p>
          <a:p>
            <a:r>
              <a:rPr lang="en-US" sz="1900" dirty="0">
                <a:latin typeface="KABestFriends" pitchFamily="2" charset="0"/>
              </a:rPr>
              <a:t>together. Remind kids daily that they are </a:t>
            </a:r>
          </a:p>
          <a:p>
            <a:r>
              <a:rPr lang="en-US" sz="1900" dirty="0">
                <a:latin typeface="KABestFriends" pitchFamily="2" charset="0"/>
              </a:rPr>
              <a:t>loved, not just this month, but always! </a:t>
            </a:r>
          </a:p>
        </p:txBody>
      </p:sp>
    </p:spTree>
    <p:extLst>
      <p:ext uri="{BB962C8B-B14F-4D97-AF65-F5344CB8AC3E}">
        <p14:creationId xmlns:p14="http://schemas.microsoft.com/office/powerpoint/2010/main" val="22321466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18"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23DED85-DE3D-1B72-6C6D-F44388182B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extBox 88">
            <a:extLst>
              <a:ext uri="{FF2B5EF4-FFF2-40B4-BE49-F238E27FC236}">
                <a16:creationId xmlns:a16="http://schemas.microsoft.com/office/drawing/2014/main" id="{BA4C0BA1-619F-B257-B965-98CB84948BD2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-127464" y="9487006"/>
            <a:ext cx="29709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KABestFriends" pitchFamily="2" charset="0"/>
                <a:ea typeface="KAElementary" pitchFamily="2" charset="-127"/>
                <a:cs typeface="KAElementary" pitchFamily="2" charset="-127"/>
              </a:rPr>
              <a:t>Mrs. Laura Oathout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ADDEC9C-B96B-A422-FCF9-739468AD1482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-31117" y="1050326"/>
            <a:ext cx="784972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0" dirty="0">
                <a:ln w="28575">
                  <a:noFill/>
                </a:ln>
                <a:solidFill>
                  <a:schemeClr val="bg1"/>
                </a:solidFill>
                <a:latin typeface="KAPinkHoney Med" panose="02000603000000000000" pitchFamily="2" charset="0"/>
                <a:ea typeface="KAElementary" pitchFamily="2" charset="-127"/>
                <a:cs typeface="KAElementary" pitchFamily="2" charset="-127"/>
              </a:rPr>
              <a:t>march NEWS</a:t>
            </a:r>
            <a:endParaRPr lang="en-US" sz="10000" dirty="0">
              <a:ln w="28575">
                <a:noFill/>
              </a:ln>
              <a:solidFill>
                <a:schemeClr val="bg1"/>
              </a:solidFill>
              <a:latin typeface="KAElementary" pitchFamily="2" charset="-127"/>
              <a:ea typeface="KAElementary" pitchFamily="2" charset="-127"/>
              <a:cs typeface="KAElementary" pitchFamily="2" charset="-127"/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2CCB24AF-2B68-314F-F2B3-B25AC0BE4AC4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3127233" y="9571336"/>
            <a:ext cx="212599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  <a:latin typeface="KABestFriends" pitchFamily="2" charset="0"/>
                <a:ea typeface="KAElementary" pitchFamily="2" charset="-127"/>
                <a:cs typeface="KAElementary" pitchFamily="2" charset="-127"/>
              </a:rPr>
              <a:t>615-392-5930, ext. 102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CB0CD95-2D92-E558-31BF-CEE069F48933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281349" y="2920185"/>
            <a:ext cx="408307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KABestFriends" pitchFamily="2" charset="0"/>
              </a:rPr>
              <a:t>Type here</a:t>
            </a:r>
          </a:p>
          <a:p>
            <a:endParaRPr lang="en-US" sz="2800" dirty="0">
              <a:latin typeface="KABestFriends" pitchFamily="2" charset="0"/>
            </a:endParaRPr>
          </a:p>
          <a:p>
            <a:endParaRPr lang="en-US" sz="2800" dirty="0">
              <a:latin typeface="KABestFriends" pitchFamily="2" charset="0"/>
            </a:endParaRPr>
          </a:p>
          <a:p>
            <a:endParaRPr lang="en-US" sz="2800" dirty="0">
              <a:latin typeface="KABestFriends" pitchFamily="2" charset="0"/>
            </a:endParaRPr>
          </a:p>
          <a:p>
            <a:endParaRPr lang="en-US" sz="2800" dirty="0">
              <a:latin typeface="KABestFriends" pitchFamily="2" charset="0"/>
            </a:endParaRPr>
          </a:p>
          <a:p>
            <a:endParaRPr lang="en-US" sz="2800" dirty="0">
              <a:latin typeface="KABestFriends" pitchFamily="2" charset="0"/>
            </a:endParaRPr>
          </a:p>
          <a:p>
            <a:endParaRPr lang="en-US" sz="2800" dirty="0">
              <a:latin typeface="KABestFriends" pitchFamily="2" charset="0"/>
            </a:endParaRPr>
          </a:p>
          <a:p>
            <a:endParaRPr lang="en-US" sz="2800" dirty="0">
              <a:latin typeface="KABestFriends" pitchFamily="2" charset="0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D9CDCCD2-43BA-2313-84A0-7C5C71DF2790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5486086" y="9574054"/>
            <a:ext cx="34203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>
                <a:solidFill>
                  <a:schemeClr val="bg1"/>
                </a:solidFill>
                <a:latin typeface="KABestFriends" pitchFamily="2" charset="0"/>
                <a:ea typeface="KAElementary" pitchFamily="2" charset="-127"/>
                <a:cs typeface="KAElementary" pitchFamily="2" charset="-127"/>
              </a:rPr>
              <a:t>laura.oathout@wcs.edu</a:t>
            </a:r>
            <a:endParaRPr lang="en-US" sz="2200" dirty="0">
              <a:solidFill>
                <a:schemeClr val="bg1"/>
              </a:solidFill>
              <a:latin typeface="KABestFriends" pitchFamily="2" charset="0"/>
              <a:ea typeface="KAElementary" pitchFamily="2" charset="-127"/>
              <a:cs typeface="KAElementary" pitchFamily="2" charset="-127"/>
            </a:endParaRPr>
          </a:p>
        </p:txBody>
      </p:sp>
      <p:pic>
        <p:nvPicPr>
          <p:cNvPr id="16" name="Picture 15" descr="A white phone in a pink circle&#10;&#10;AI-generated content may be incorrect.">
            <a:extLst>
              <a:ext uri="{FF2B5EF4-FFF2-40B4-BE49-F238E27FC236}">
                <a16:creationId xmlns:a16="http://schemas.microsoft.com/office/drawing/2014/main" id="{59C55D47-83C9-7CF0-BE21-E28144B80AFD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9">
            <a:biLevel thresh="50000"/>
          </a:blip>
          <a:stretch>
            <a:fillRect/>
          </a:stretch>
        </p:blipFill>
        <p:spPr>
          <a:xfrm>
            <a:off x="2684660" y="9551847"/>
            <a:ext cx="442573" cy="442573"/>
          </a:xfrm>
          <a:prstGeom prst="rect">
            <a:avLst/>
          </a:prstGeom>
        </p:spPr>
      </p:pic>
      <p:pic>
        <p:nvPicPr>
          <p:cNvPr id="18" name="Picture 17" descr="A pink circle with a white envelope&#10;&#10;AI-generated content may be incorrect.">
            <a:extLst>
              <a:ext uri="{FF2B5EF4-FFF2-40B4-BE49-F238E27FC236}">
                <a16:creationId xmlns:a16="http://schemas.microsoft.com/office/drawing/2014/main" id="{76FB30B2-8F9D-D3EA-73E5-935852F7A9AB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0">
            <a:biLevel thresh="50000"/>
          </a:blip>
          <a:stretch>
            <a:fillRect/>
          </a:stretch>
        </p:blipFill>
        <p:spPr>
          <a:xfrm>
            <a:off x="5050380" y="9540554"/>
            <a:ext cx="442573" cy="44257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704C783-5E99-1028-A484-0E8555BD2F84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-830205" y="-534869"/>
            <a:ext cx="953296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dirty="0">
                <a:ln w="28575">
                  <a:noFill/>
                </a:ln>
                <a:latin typeface="KAGirlsRule" pitchFamily="2" charset="0"/>
                <a:ea typeface="APLILIKEBIGFONTS" panose="02000603000000000000" pitchFamily="2" charset="0"/>
                <a:cs typeface="KAElementary" pitchFamily="2" charset="-127"/>
              </a:rPr>
              <a:t>School counseling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D574313-697C-6BA6-47DF-09B6CB1B6876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2120638" y="2429560"/>
            <a:ext cx="17580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 w="28575">
                  <a:noFill/>
                </a:ln>
                <a:latin typeface="KAPinkHoney Med" panose="02000603000000000000" pitchFamily="2" charset="0"/>
                <a:ea typeface="KAElementary" pitchFamily="2" charset="-127"/>
                <a:cs typeface="KAElementary" pitchFamily="2" charset="-127"/>
              </a:rPr>
              <a:t>focus</a:t>
            </a:r>
            <a:endParaRPr lang="en-US" sz="4000" dirty="0">
              <a:ln w="28575">
                <a:noFill/>
              </a:ln>
              <a:latin typeface="KAElementary" pitchFamily="2" charset="-127"/>
              <a:ea typeface="KAElementary" pitchFamily="2" charset="-127"/>
              <a:cs typeface="KAElementary" pitchFamily="2" charset="-127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3A30680-16D8-DEFC-2251-A3528FD31EC4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5930650" y="2429560"/>
            <a:ext cx="17580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 w="28575">
                  <a:noFill/>
                </a:ln>
                <a:latin typeface="KAPinkHoney Med" panose="02000603000000000000" pitchFamily="2" charset="0"/>
                <a:ea typeface="KAElementary" pitchFamily="2" charset="-127"/>
                <a:cs typeface="KAElementary" pitchFamily="2" charset="-127"/>
              </a:rPr>
              <a:t>DATES</a:t>
            </a:r>
            <a:endParaRPr lang="en-US" sz="4000" dirty="0">
              <a:ln w="28575">
                <a:noFill/>
              </a:ln>
              <a:latin typeface="KAElementary" pitchFamily="2" charset="-127"/>
              <a:ea typeface="KAElementary" pitchFamily="2" charset="-127"/>
              <a:cs typeface="KAElementary" pitchFamily="2" charset="-127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0E7DB8D-623E-074A-3315-6CB181BDBA5E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4067642" y="2262696"/>
            <a:ext cx="27173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 w="28575">
                  <a:noFill/>
                </a:ln>
                <a:latin typeface="KAGirlsRule" pitchFamily="2" charset="0"/>
                <a:ea typeface="APLILIKEBIGFONTS" panose="02000603000000000000" pitchFamily="2" charset="0"/>
                <a:cs typeface="KAElementary" pitchFamily="2" charset="-127"/>
              </a:rPr>
              <a:t>important</a:t>
            </a:r>
            <a:endParaRPr lang="en-US" sz="5400" dirty="0">
              <a:ln w="28575">
                <a:noFill/>
              </a:ln>
              <a:latin typeface="KAGirlsRule" pitchFamily="2" charset="0"/>
              <a:ea typeface="APLILIKEBIGFONTS" panose="02000603000000000000" pitchFamily="2" charset="0"/>
              <a:cs typeface="KAElementary" pitchFamily="2" charset="-12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2835631-F218-C96C-3CE1-FFB5D227EB0C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768459" y="2272274"/>
            <a:ext cx="17729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 w="28575">
                  <a:noFill/>
                </a:ln>
                <a:latin typeface="KAGirlsRule" pitchFamily="2" charset="0"/>
                <a:ea typeface="APLILIKEBIGFONTS" panose="02000603000000000000" pitchFamily="2" charset="0"/>
                <a:cs typeface="KAElementary" pitchFamily="2" charset="-127"/>
              </a:rPr>
              <a:t>Monthly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D3BBFE0-0691-1284-03BE-7E006B888B6A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4875693" y="6500667"/>
            <a:ext cx="17580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 w="28575">
                  <a:noFill/>
                </a:ln>
                <a:latin typeface="KAPinkHoney Med" panose="02000603000000000000" pitchFamily="2" charset="0"/>
                <a:ea typeface="KAElementary" pitchFamily="2" charset="-127"/>
                <a:cs typeface="KAElementary" pitchFamily="2" charset="-127"/>
              </a:rPr>
              <a:t>tip</a:t>
            </a:r>
            <a:endParaRPr lang="en-US" sz="4000" dirty="0">
              <a:ln w="28575">
                <a:noFill/>
              </a:ln>
              <a:latin typeface="KAElementary" pitchFamily="2" charset="-127"/>
              <a:ea typeface="KAElementary" pitchFamily="2" charset="-127"/>
              <a:cs typeface="KAElementary" pitchFamily="2" charset="-127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783FBF7-4B2E-8FB0-A5F3-E3C261B7AF01}"/>
              </a:ext>
            </a:extLst>
          </p:cNvPr>
          <p:cNvSpPr txBox="1"/>
          <p:nvPr>
            <p:custDataLst>
              <p:tags r:id="rId14"/>
            </p:custDataLst>
          </p:nvPr>
        </p:nvSpPr>
        <p:spPr>
          <a:xfrm>
            <a:off x="3303270" y="6329859"/>
            <a:ext cx="25718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 w="28575">
                  <a:noFill/>
                </a:ln>
                <a:latin typeface="KAGirlsRule" pitchFamily="2" charset="0"/>
                <a:ea typeface="APLILIKEBIGFONTS" panose="02000603000000000000" pitchFamily="2" charset="0"/>
                <a:cs typeface="KAElementary" pitchFamily="2" charset="-127"/>
              </a:rPr>
              <a:t>Happy kids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FB3061D-F05E-9A5C-FC72-E24EDE71F8A5}"/>
              </a:ext>
            </a:extLst>
          </p:cNvPr>
          <p:cNvSpPr txBox="1"/>
          <p:nvPr>
            <p:custDataLst>
              <p:tags r:id="rId15"/>
            </p:custDataLst>
          </p:nvPr>
        </p:nvSpPr>
        <p:spPr>
          <a:xfrm>
            <a:off x="4589218" y="2959370"/>
            <a:ext cx="285943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KABestFriends" pitchFamily="2" charset="0"/>
              </a:rPr>
              <a:t>Type here</a:t>
            </a:r>
          </a:p>
          <a:p>
            <a:endParaRPr lang="en-US" sz="2800" dirty="0">
              <a:latin typeface="KABestFriends" pitchFamily="2" charset="0"/>
            </a:endParaRPr>
          </a:p>
          <a:p>
            <a:endParaRPr lang="en-US" sz="2800" dirty="0">
              <a:latin typeface="KABestFriends" pitchFamily="2" charset="0"/>
            </a:endParaRPr>
          </a:p>
          <a:p>
            <a:endParaRPr lang="en-US" sz="2800" dirty="0">
              <a:latin typeface="KABestFriends" pitchFamily="2" charset="0"/>
            </a:endParaRPr>
          </a:p>
          <a:p>
            <a:endParaRPr lang="en-US" sz="2800" dirty="0">
              <a:latin typeface="KABestFriends" pitchFamily="2" charset="0"/>
            </a:endParaRPr>
          </a:p>
          <a:p>
            <a:endParaRPr lang="en-US" sz="2800" dirty="0">
              <a:latin typeface="KABestFriends" pitchFamily="2" charset="0"/>
            </a:endParaRPr>
          </a:p>
          <a:p>
            <a:endParaRPr lang="en-US" sz="2800" dirty="0">
              <a:latin typeface="KABestFriends" pitchFamily="2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D093E55-CF9A-9CD7-264A-7AC788B4FF72}"/>
              </a:ext>
            </a:extLst>
          </p:cNvPr>
          <p:cNvSpPr txBox="1"/>
          <p:nvPr>
            <p:custDataLst>
              <p:tags r:id="rId16"/>
            </p:custDataLst>
          </p:nvPr>
        </p:nvSpPr>
        <p:spPr>
          <a:xfrm>
            <a:off x="2222416" y="7019496"/>
            <a:ext cx="522624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dirty="0">
                <a:latin typeface="KABestFriends" pitchFamily="2" charset="0"/>
              </a:rPr>
              <a:t>I-Messages help kids express their feelings in a respectful way without blaming others. Teach your child this simple formula: </a:t>
            </a:r>
            <a:r>
              <a:rPr lang="en-US" sz="1900" i="1" dirty="0">
                <a:latin typeface="KABestFriends" pitchFamily="2" charset="0"/>
              </a:rPr>
              <a:t>“I feel (emotion)</a:t>
            </a:r>
          </a:p>
          <a:p>
            <a:r>
              <a:rPr lang="en-US" sz="1900" i="1" dirty="0">
                <a:latin typeface="KABestFriends" pitchFamily="2" charset="0"/>
              </a:rPr>
              <a:t>when (what happened). Can you please (solution)?  </a:t>
            </a:r>
            <a:r>
              <a:rPr lang="en-US" sz="1900" dirty="0">
                <a:latin typeface="KABestFriends" pitchFamily="2" charset="0"/>
              </a:rPr>
              <a:t>For </a:t>
            </a:r>
          </a:p>
          <a:p>
            <a:r>
              <a:rPr lang="en-US" sz="1900" dirty="0">
                <a:latin typeface="KABestFriends" pitchFamily="2" charset="0"/>
              </a:rPr>
              <a:t>example, </a:t>
            </a:r>
            <a:r>
              <a:rPr lang="en-US" sz="1900" i="1" dirty="0">
                <a:latin typeface="KABestFriends" pitchFamily="2" charset="0"/>
              </a:rPr>
              <a:t>“I feel sad when you take my toy. Can you </a:t>
            </a:r>
          </a:p>
          <a:p>
            <a:r>
              <a:rPr lang="en-US" sz="1900" i="1" dirty="0">
                <a:latin typeface="KABestFriends" pitchFamily="2" charset="0"/>
              </a:rPr>
              <a:t>please ask before taking it?” </a:t>
            </a:r>
            <a:r>
              <a:rPr lang="en-US" sz="1900" dirty="0">
                <a:latin typeface="KABestFriends" pitchFamily="2" charset="0"/>
              </a:rPr>
              <a:t> Practice with real-life</a:t>
            </a:r>
          </a:p>
          <a:p>
            <a:r>
              <a:rPr lang="en-US" sz="1900" dirty="0">
                <a:latin typeface="KABestFriends" pitchFamily="2" charset="0"/>
              </a:rPr>
              <a:t>situations and encourage them to use “I” instead of</a:t>
            </a:r>
          </a:p>
          <a:p>
            <a:r>
              <a:rPr lang="en-US" sz="1900" dirty="0">
                <a:latin typeface="KABestFriends" pitchFamily="2" charset="0"/>
              </a:rPr>
              <a:t>“you” to focus on their own feelings. This helps kids </a:t>
            </a:r>
          </a:p>
          <a:p>
            <a:r>
              <a:rPr lang="en-US" sz="1900" dirty="0">
                <a:latin typeface="KABestFriends" pitchFamily="2" charset="0"/>
              </a:rPr>
              <a:t>communicate clearly and solve conflicts peacefully!</a:t>
            </a:r>
          </a:p>
        </p:txBody>
      </p:sp>
    </p:spTree>
    <p:extLst>
      <p:ext uri="{BB962C8B-B14F-4D97-AF65-F5344CB8AC3E}">
        <p14:creationId xmlns:p14="http://schemas.microsoft.com/office/powerpoint/2010/main" val="2383616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18"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BA49876-9581-51A3-6214-F062BDB4E8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extBox 88">
            <a:extLst>
              <a:ext uri="{FF2B5EF4-FFF2-40B4-BE49-F238E27FC236}">
                <a16:creationId xmlns:a16="http://schemas.microsoft.com/office/drawing/2014/main" id="{3F4903A1-406D-508E-7F12-36AF47F69B19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-127464" y="9487006"/>
            <a:ext cx="29709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KABestFriends" pitchFamily="2" charset="0"/>
                <a:ea typeface="KAElementary" pitchFamily="2" charset="-127"/>
                <a:cs typeface="KAElementary" pitchFamily="2" charset="-127"/>
              </a:rPr>
              <a:t>Mrs. Laura Oathout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E966A1D-2338-66EC-43B6-8014C23C8E7B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-31117" y="1050326"/>
            <a:ext cx="784972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0" dirty="0">
                <a:ln w="28575">
                  <a:noFill/>
                </a:ln>
                <a:solidFill>
                  <a:schemeClr val="bg1"/>
                </a:solidFill>
                <a:latin typeface="KAPinkHoney Med" panose="02000603000000000000" pitchFamily="2" charset="0"/>
                <a:ea typeface="KAElementary" pitchFamily="2" charset="-127"/>
                <a:cs typeface="KAElementary" pitchFamily="2" charset="-127"/>
              </a:rPr>
              <a:t>APRIL NEWS</a:t>
            </a:r>
            <a:endParaRPr lang="en-US" sz="10000" dirty="0">
              <a:ln w="28575">
                <a:noFill/>
              </a:ln>
              <a:solidFill>
                <a:schemeClr val="bg1"/>
              </a:solidFill>
              <a:latin typeface="KAElementary" pitchFamily="2" charset="-127"/>
              <a:ea typeface="KAElementary" pitchFamily="2" charset="-127"/>
              <a:cs typeface="KAElementary" pitchFamily="2" charset="-127"/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6B9D8A30-F5F5-45EB-47E3-AF6971DB3D70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3127233" y="9571336"/>
            <a:ext cx="212599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KABestFriends" pitchFamily="2" charset="0"/>
                <a:ea typeface="KAElementary" pitchFamily="2" charset="-127"/>
                <a:cs typeface="KAElementary" pitchFamily="2" charset="-127"/>
              </a:rPr>
              <a:t>615-392-5930, ext. 102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F144C26-E658-30E0-4B71-52E176763DEA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281349" y="2920185"/>
            <a:ext cx="408307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KABestFriends" pitchFamily="2" charset="0"/>
              </a:rPr>
              <a:t>Type here</a:t>
            </a:r>
          </a:p>
          <a:p>
            <a:endParaRPr lang="en-US" sz="2800" dirty="0">
              <a:latin typeface="KABestFriends" pitchFamily="2" charset="0"/>
            </a:endParaRPr>
          </a:p>
          <a:p>
            <a:endParaRPr lang="en-US" sz="2800" dirty="0">
              <a:latin typeface="KABestFriends" pitchFamily="2" charset="0"/>
            </a:endParaRPr>
          </a:p>
          <a:p>
            <a:endParaRPr lang="en-US" sz="2800" dirty="0">
              <a:latin typeface="KABestFriends" pitchFamily="2" charset="0"/>
            </a:endParaRPr>
          </a:p>
          <a:p>
            <a:endParaRPr lang="en-US" sz="2800" dirty="0">
              <a:latin typeface="KABestFriends" pitchFamily="2" charset="0"/>
            </a:endParaRPr>
          </a:p>
          <a:p>
            <a:endParaRPr lang="en-US" sz="2800" dirty="0">
              <a:latin typeface="KABestFriends" pitchFamily="2" charset="0"/>
            </a:endParaRPr>
          </a:p>
          <a:p>
            <a:endParaRPr lang="en-US" sz="2800" dirty="0">
              <a:latin typeface="KABestFriends" pitchFamily="2" charset="0"/>
            </a:endParaRPr>
          </a:p>
          <a:p>
            <a:endParaRPr lang="en-US" sz="2800" dirty="0">
              <a:latin typeface="KABestFriends" pitchFamily="2" charset="0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D69FDD0A-311E-7CB3-DDE9-9C03A2C84CAE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5486086" y="9574054"/>
            <a:ext cx="34203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>
                <a:latin typeface="KABestFriends" pitchFamily="2" charset="0"/>
                <a:ea typeface="KAElementary" pitchFamily="2" charset="-127"/>
                <a:cs typeface="KAElementary" pitchFamily="2" charset="-127"/>
              </a:rPr>
              <a:t>laura.oathout@wcs.edu</a:t>
            </a:r>
            <a:endParaRPr lang="en-US" sz="2200" dirty="0">
              <a:latin typeface="KABestFriends" pitchFamily="2" charset="0"/>
              <a:ea typeface="KAElementary" pitchFamily="2" charset="-127"/>
              <a:cs typeface="KAElementary" pitchFamily="2" charset="-127"/>
            </a:endParaRPr>
          </a:p>
        </p:txBody>
      </p:sp>
      <p:pic>
        <p:nvPicPr>
          <p:cNvPr id="16" name="Picture 15" descr="A white phone in a pink circle&#10;&#10;AI-generated content may be incorrect.">
            <a:extLst>
              <a:ext uri="{FF2B5EF4-FFF2-40B4-BE49-F238E27FC236}">
                <a16:creationId xmlns:a16="http://schemas.microsoft.com/office/drawing/2014/main" id="{C9B6B9EB-F5FF-FCB5-5EB7-35528E8424FD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9">
            <a:biLevel thresh="50000"/>
          </a:blip>
          <a:stretch>
            <a:fillRect/>
          </a:stretch>
        </p:blipFill>
        <p:spPr>
          <a:xfrm>
            <a:off x="2684660" y="9551847"/>
            <a:ext cx="442573" cy="442573"/>
          </a:xfrm>
          <a:prstGeom prst="rect">
            <a:avLst/>
          </a:prstGeom>
        </p:spPr>
      </p:pic>
      <p:pic>
        <p:nvPicPr>
          <p:cNvPr id="18" name="Picture 17" descr="A pink circle with a white envelope&#10;&#10;AI-generated content may be incorrect.">
            <a:extLst>
              <a:ext uri="{FF2B5EF4-FFF2-40B4-BE49-F238E27FC236}">
                <a16:creationId xmlns:a16="http://schemas.microsoft.com/office/drawing/2014/main" id="{9E7ECB8A-C851-F440-BBC4-6C3C2899E9CE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0">
            <a:biLevel thresh="50000"/>
          </a:blip>
          <a:stretch>
            <a:fillRect/>
          </a:stretch>
        </p:blipFill>
        <p:spPr>
          <a:xfrm>
            <a:off x="5050380" y="9540554"/>
            <a:ext cx="442573" cy="44257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3B8E4D7-7191-6C3F-4862-55FF382B57E7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-830205" y="-534869"/>
            <a:ext cx="953296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dirty="0">
                <a:ln w="28575">
                  <a:noFill/>
                </a:ln>
                <a:latin typeface="KAGirlsRule" pitchFamily="2" charset="0"/>
                <a:ea typeface="APLILIKEBIGFONTS" panose="02000603000000000000" pitchFamily="2" charset="0"/>
                <a:cs typeface="KAElementary" pitchFamily="2" charset="-127"/>
              </a:rPr>
              <a:t>School counseling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9E5E4B9-2475-14F8-482E-E06B28AECEDC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2120638" y="2429560"/>
            <a:ext cx="17580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 w="28575">
                  <a:noFill/>
                </a:ln>
                <a:latin typeface="KAPinkHoney Med" panose="02000603000000000000" pitchFamily="2" charset="0"/>
                <a:ea typeface="KAElementary" pitchFamily="2" charset="-127"/>
                <a:cs typeface="KAElementary" pitchFamily="2" charset="-127"/>
              </a:rPr>
              <a:t>focus</a:t>
            </a:r>
            <a:endParaRPr lang="en-US" sz="4000" dirty="0">
              <a:ln w="28575">
                <a:noFill/>
              </a:ln>
              <a:latin typeface="KAElementary" pitchFamily="2" charset="-127"/>
              <a:ea typeface="KAElementary" pitchFamily="2" charset="-127"/>
              <a:cs typeface="KAElementary" pitchFamily="2" charset="-127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8F9D56D-5611-0241-5D31-21442E707553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5930650" y="2429560"/>
            <a:ext cx="17580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 w="28575">
                  <a:noFill/>
                </a:ln>
                <a:latin typeface="KAPinkHoney Med" panose="02000603000000000000" pitchFamily="2" charset="0"/>
                <a:ea typeface="KAElementary" pitchFamily="2" charset="-127"/>
                <a:cs typeface="KAElementary" pitchFamily="2" charset="-127"/>
              </a:rPr>
              <a:t>DATES</a:t>
            </a:r>
            <a:endParaRPr lang="en-US" sz="4000" dirty="0">
              <a:ln w="28575">
                <a:noFill/>
              </a:ln>
              <a:latin typeface="KAElementary" pitchFamily="2" charset="-127"/>
              <a:ea typeface="KAElementary" pitchFamily="2" charset="-127"/>
              <a:cs typeface="KAElementary" pitchFamily="2" charset="-127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0D1E3C2-ED02-A282-1417-740CE6CE338D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4067642" y="2262696"/>
            <a:ext cx="27173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 w="28575">
                  <a:noFill/>
                </a:ln>
                <a:latin typeface="KAGirlsRule" pitchFamily="2" charset="0"/>
                <a:ea typeface="APLILIKEBIGFONTS" panose="02000603000000000000" pitchFamily="2" charset="0"/>
                <a:cs typeface="KAElementary" pitchFamily="2" charset="-127"/>
              </a:rPr>
              <a:t>important</a:t>
            </a:r>
            <a:endParaRPr lang="en-US" sz="5400" dirty="0">
              <a:ln w="28575">
                <a:noFill/>
              </a:ln>
              <a:latin typeface="KAGirlsRule" pitchFamily="2" charset="0"/>
              <a:ea typeface="APLILIKEBIGFONTS" panose="02000603000000000000" pitchFamily="2" charset="0"/>
              <a:cs typeface="KAElementary" pitchFamily="2" charset="-12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0AE53F6-2348-6BEA-F0C0-E642BFD80130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768459" y="2272274"/>
            <a:ext cx="17729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 w="28575">
                  <a:noFill/>
                </a:ln>
                <a:latin typeface="KAGirlsRule" pitchFamily="2" charset="0"/>
                <a:ea typeface="APLILIKEBIGFONTS" panose="02000603000000000000" pitchFamily="2" charset="0"/>
                <a:cs typeface="KAElementary" pitchFamily="2" charset="-127"/>
              </a:rPr>
              <a:t>Monthly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1652058-9B17-F00A-014E-F594CD6639A7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4809076" y="6462471"/>
            <a:ext cx="17580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n w="28575">
                  <a:noFill/>
                </a:ln>
                <a:latin typeface="KAPinkHoney Med" panose="02000603000000000000" pitchFamily="2" charset="0"/>
                <a:ea typeface="KAElementary" pitchFamily="2" charset="-127"/>
                <a:cs typeface="KAElementary" pitchFamily="2" charset="-127"/>
              </a:rPr>
              <a:t>tip</a:t>
            </a:r>
            <a:endParaRPr lang="en-US" sz="3600" dirty="0">
              <a:ln w="28575">
                <a:noFill/>
              </a:ln>
              <a:latin typeface="KAElementary" pitchFamily="2" charset="-127"/>
              <a:ea typeface="KAElementary" pitchFamily="2" charset="-127"/>
              <a:cs typeface="KAElementary" pitchFamily="2" charset="-127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E1857FE-A21D-2948-840F-8717574013EF}"/>
              </a:ext>
            </a:extLst>
          </p:cNvPr>
          <p:cNvSpPr txBox="1"/>
          <p:nvPr>
            <p:custDataLst>
              <p:tags r:id="rId14"/>
            </p:custDataLst>
          </p:nvPr>
        </p:nvSpPr>
        <p:spPr>
          <a:xfrm>
            <a:off x="3342704" y="6299306"/>
            <a:ext cx="25718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28575">
                  <a:noFill/>
                </a:ln>
                <a:latin typeface="KAGirlsRule" pitchFamily="2" charset="0"/>
                <a:ea typeface="APLILIKEBIGFONTS" panose="02000603000000000000" pitchFamily="2" charset="0"/>
                <a:cs typeface="KAElementary" pitchFamily="2" charset="-127"/>
              </a:rPr>
              <a:t>Happy kids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F87FA90-E38D-0124-F18E-FC6783B9E153}"/>
              </a:ext>
            </a:extLst>
          </p:cNvPr>
          <p:cNvSpPr txBox="1"/>
          <p:nvPr>
            <p:custDataLst>
              <p:tags r:id="rId15"/>
            </p:custDataLst>
          </p:nvPr>
        </p:nvSpPr>
        <p:spPr>
          <a:xfrm>
            <a:off x="4589218" y="2959370"/>
            <a:ext cx="285943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KABestFriends" pitchFamily="2" charset="0"/>
              </a:rPr>
              <a:t>Type here</a:t>
            </a:r>
          </a:p>
          <a:p>
            <a:endParaRPr lang="en-US" sz="2800" dirty="0">
              <a:latin typeface="KABestFriends" pitchFamily="2" charset="0"/>
            </a:endParaRPr>
          </a:p>
          <a:p>
            <a:endParaRPr lang="en-US" sz="2800" dirty="0">
              <a:latin typeface="KABestFriends" pitchFamily="2" charset="0"/>
            </a:endParaRPr>
          </a:p>
          <a:p>
            <a:endParaRPr lang="en-US" sz="2800" dirty="0">
              <a:latin typeface="KABestFriends" pitchFamily="2" charset="0"/>
            </a:endParaRPr>
          </a:p>
          <a:p>
            <a:endParaRPr lang="en-US" sz="2800" dirty="0">
              <a:latin typeface="KABestFriends" pitchFamily="2" charset="0"/>
            </a:endParaRPr>
          </a:p>
          <a:p>
            <a:endParaRPr lang="en-US" sz="2800" dirty="0">
              <a:latin typeface="KABestFriends" pitchFamily="2" charset="0"/>
            </a:endParaRPr>
          </a:p>
          <a:p>
            <a:endParaRPr lang="en-US" sz="2800" dirty="0">
              <a:latin typeface="KABestFriends" pitchFamily="2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1A28031-07FF-C686-0964-E5B634F5E637}"/>
              </a:ext>
            </a:extLst>
          </p:cNvPr>
          <p:cNvSpPr txBox="1"/>
          <p:nvPr>
            <p:custDataLst>
              <p:tags r:id="rId16"/>
            </p:custDataLst>
          </p:nvPr>
        </p:nvSpPr>
        <p:spPr>
          <a:xfrm>
            <a:off x="2281435" y="6856246"/>
            <a:ext cx="5226240" cy="2600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KABestFriends" pitchFamily="2" charset="0"/>
              </a:rPr>
              <a:t>Here are tips to help your child make and keep friends: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latin typeface="KABestFriends" pitchFamily="2" charset="0"/>
              </a:rPr>
              <a:t>Model and practice key skills like introducing yourself, taking turns, and asking questions to show interest in others.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latin typeface="KABestFriends" pitchFamily="2" charset="0"/>
              </a:rPr>
              <a:t>Set up playdates with classmates and neighbors                      to build friendships in a comfortable setting.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latin typeface="KABestFriends" pitchFamily="2" charset="0"/>
              </a:rPr>
              <a:t>Role-play ways to start conversations,                              include others, and join group activities.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latin typeface="KABestFriends" pitchFamily="2" charset="0"/>
              </a:rPr>
              <a:t>Encourage group activities like sports                               teams, clubs, and after-school programs.</a:t>
            </a:r>
          </a:p>
        </p:txBody>
      </p:sp>
    </p:spTree>
    <p:extLst>
      <p:ext uri="{BB962C8B-B14F-4D97-AF65-F5344CB8AC3E}">
        <p14:creationId xmlns:p14="http://schemas.microsoft.com/office/powerpoint/2010/main" val="14838377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18"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182FA7C-1C3C-7C13-E297-75C2390641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extBox 88">
            <a:extLst>
              <a:ext uri="{FF2B5EF4-FFF2-40B4-BE49-F238E27FC236}">
                <a16:creationId xmlns:a16="http://schemas.microsoft.com/office/drawing/2014/main" id="{9C829292-3D2B-A52D-17BF-577DA4B37DED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-127464" y="9487006"/>
            <a:ext cx="29709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KABestFriends" pitchFamily="2" charset="0"/>
                <a:ea typeface="KAElementary" pitchFamily="2" charset="-127"/>
                <a:cs typeface="KAElementary" pitchFamily="2" charset="-127"/>
              </a:rPr>
              <a:t>Mrs. Laura Oathout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781C8F5-EF98-2BFA-7F26-0D78C6D542E1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-31117" y="1050326"/>
            <a:ext cx="784972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0" dirty="0">
                <a:ln w="28575">
                  <a:noFill/>
                </a:ln>
                <a:solidFill>
                  <a:schemeClr val="bg1"/>
                </a:solidFill>
                <a:latin typeface="KAPinkHoney Med" panose="02000603000000000000" pitchFamily="2" charset="0"/>
                <a:ea typeface="KAElementary" pitchFamily="2" charset="-127"/>
                <a:cs typeface="KAElementary" pitchFamily="2" charset="-127"/>
              </a:rPr>
              <a:t>MAY NEWS</a:t>
            </a:r>
            <a:endParaRPr lang="en-US" sz="10000" dirty="0">
              <a:ln w="28575">
                <a:noFill/>
              </a:ln>
              <a:solidFill>
                <a:schemeClr val="bg1"/>
              </a:solidFill>
              <a:latin typeface="KAElementary" pitchFamily="2" charset="-127"/>
              <a:ea typeface="KAElementary" pitchFamily="2" charset="-127"/>
              <a:cs typeface="KAElementary" pitchFamily="2" charset="-127"/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10825BA3-EBEF-8B4F-C6B8-F2E9EB7DD05D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3127233" y="9571336"/>
            <a:ext cx="212599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KABestFriends" pitchFamily="2" charset="0"/>
                <a:ea typeface="KAElementary" pitchFamily="2" charset="-127"/>
                <a:cs typeface="KAElementary" pitchFamily="2" charset="-127"/>
              </a:rPr>
              <a:t>615-392-5930, ext. 102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89F5B6F-F059-8D82-2996-BCCF77F860FD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281349" y="2920185"/>
            <a:ext cx="408307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KABestFriends" pitchFamily="2" charset="0"/>
              </a:rPr>
              <a:t>Type here</a:t>
            </a:r>
          </a:p>
          <a:p>
            <a:endParaRPr lang="en-US" sz="2800" dirty="0">
              <a:latin typeface="KABestFriends" pitchFamily="2" charset="0"/>
            </a:endParaRPr>
          </a:p>
          <a:p>
            <a:endParaRPr lang="en-US" sz="2800" dirty="0">
              <a:latin typeface="KABestFriends" pitchFamily="2" charset="0"/>
            </a:endParaRPr>
          </a:p>
          <a:p>
            <a:endParaRPr lang="en-US" sz="2800" dirty="0">
              <a:latin typeface="KABestFriends" pitchFamily="2" charset="0"/>
            </a:endParaRPr>
          </a:p>
          <a:p>
            <a:endParaRPr lang="en-US" sz="2800" dirty="0">
              <a:latin typeface="KABestFriends" pitchFamily="2" charset="0"/>
            </a:endParaRPr>
          </a:p>
          <a:p>
            <a:endParaRPr lang="en-US" sz="2800" dirty="0">
              <a:latin typeface="KABestFriends" pitchFamily="2" charset="0"/>
            </a:endParaRPr>
          </a:p>
          <a:p>
            <a:endParaRPr lang="en-US" sz="2800" dirty="0">
              <a:latin typeface="KABestFriends" pitchFamily="2" charset="0"/>
            </a:endParaRPr>
          </a:p>
          <a:p>
            <a:endParaRPr lang="en-US" sz="2800" dirty="0">
              <a:latin typeface="KABestFriends" pitchFamily="2" charset="0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881A0D1F-2032-F70F-D896-54DD4A7638DA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5486086" y="9574054"/>
            <a:ext cx="34203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>
                <a:latin typeface="KABestFriends" pitchFamily="2" charset="0"/>
                <a:ea typeface="KAElementary" pitchFamily="2" charset="-127"/>
                <a:cs typeface="KAElementary" pitchFamily="2" charset="-127"/>
              </a:rPr>
              <a:t>laura.oathout@wcs.edu</a:t>
            </a:r>
            <a:endParaRPr lang="en-US" sz="2200" dirty="0">
              <a:latin typeface="KABestFriends" pitchFamily="2" charset="0"/>
              <a:ea typeface="KAElementary" pitchFamily="2" charset="-127"/>
              <a:cs typeface="KAElementary" pitchFamily="2" charset="-127"/>
            </a:endParaRPr>
          </a:p>
        </p:txBody>
      </p:sp>
      <p:pic>
        <p:nvPicPr>
          <p:cNvPr id="16" name="Picture 15" descr="A white phone in a pink circle&#10;&#10;AI-generated content may be incorrect.">
            <a:extLst>
              <a:ext uri="{FF2B5EF4-FFF2-40B4-BE49-F238E27FC236}">
                <a16:creationId xmlns:a16="http://schemas.microsoft.com/office/drawing/2014/main" id="{3A89C0B7-129F-7920-D972-FD2943126D8E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9">
            <a:biLevel thresh="50000"/>
          </a:blip>
          <a:stretch>
            <a:fillRect/>
          </a:stretch>
        </p:blipFill>
        <p:spPr>
          <a:xfrm>
            <a:off x="2684660" y="9551847"/>
            <a:ext cx="442573" cy="442573"/>
          </a:xfrm>
          <a:prstGeom prst="rect">
            <a:avLst/>
          </a:prstGeom>
        </p:spPr>
      </p:pic>
      <p:pic>
        <p:nvPicPr>
          <p:cNvPr id="18" name="Picture 17" descr="A pink circle with a white envelope&#10;&#10;AI-generated content may be incorrect.">
            <a:extLst>
              <a:ext uri="{FF2B5EF4-FFF2-40B4-BE49-F238E27FC236}">
                <a16:creationId xmlns:a16="http://schemas.microsoft.com/office/drawing/2014/main" id="{5F383C64-973B-3E52-6548-76ED5B3B6DB1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0">
            <a:biLevel thresh="50000"/>
          </a:blip>
          <a:stretch>
            <a:fillRect/>
          </a:stretch>
        </p:blipFill>
        <p:spPr>
          <a:xfrm>
            <a:off x="5050380" y="9540554"/>
            <a:ext cx="442573" cy="44257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AE24025-DDFD-92F5-80CC-FB9350FCD145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-830205" y="-534869"/>
            <a:ext cx="953296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dirty="0">
                <a:ln w="28575">
                  <a:noFill/>
                </a:ln>
                <a:latin typeface="KAGirlsRule" pitchFamily="2" charset="0"/>
                <a:ea typeface="APLILIKEBIGFONTS" panose="02000603000000000000" pitchFamily="2" charset="0"/>
                <a:cs typeface="KAElementary" pitchFamily="2" charset="-127"/>
              </a:rPr>
              <a:t>School counseling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E3C94D0-EC20-2E1E-810E-76B1DCD79B49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2120638" y="2429560"/>
            <a:ext cx="17580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 w="28575">
                  <a:noFill/>
                </a:ln>
                <a:latin typeface="KAPinkHoney Med" panose="02000603000000000000" pitchFamily="2" charset="0"/>
                <a:ea typeface="KAElementary" pitchFamily="2" charset="-127"/>
                <a:cs typeface="KAElementary" pitchFamily="2" charset="-127"/>
              </a:rPr>
              <a:t>focus</a:t>
            </a:r>
            <a:endParaRPr lang="en-US" sz="4000" dirty="0">
              <a:ln w="28575">
                <a:noFill/>
              </a:ln>
              <a:latin typeface="KAElementary" pitchFamily="2" charset="-127"/>
              <a:ea typeface="KAElementary" pitchFamily="2" charset="-127"/>
              <a:cs typeface="KAElementary" pitchFamily="2" charset="-127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38EB4C1-0E57-32F8-6A6B-79F9378441F1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5930650" y="2429560"/>
            <a:ext cx="17580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 w="28575">
                  <a:noFill/>
                </a:ln>
                <a:latin typeface="KAPinkHoney Med" panose="02000603000000000000" pitchFamily="2" charset="0"/>
                <a:ea typeface="KAElementary" pitchFamily="2" charset="-127"/>
                <a:cs typeface="KAElementary" pitchFamily="2" charset="-127"/>
              </a:rPr>
              <a:t>DATES</a:t>
            </a:r>
            <a:endParaRPr lang="en-US" sz="4000" dirty="0">
              <a:ln w="28575">
                <a:noFill/>
              </a:ln>
              <a:latin typeface="KAElementary" pitchFamily="2" charset="-127"/>
              <a:ea typeface="KAElementary" pitchFamily="2" charset="-127"/>
              <a:cs typeface="KAElementary" pitchFamily="2" charset="-127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2FB9270-18CF-BB30-2F6D-31B6F04568B1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4067642" y="2262696"/>
            <a:ext cx="27173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 w="28575">
                  <a:noFill/>
                </a:ln>
                <a:latin typeface="KAGirlsRule" pitchFamily="2" charset="0"/>
                <a:ea typeface="APLILIKEBIGFONTS" panose="02000603000000000000" pitchFamily="2" charset="0"/>
                <a:cs typeface="KAElementary" pitchFamily="2" charset="-127"/>
              </a:rPr>
              <a:t>important</a:t>
            </a:r>
            <a:endParaRPr lang="en-US" sz="5400" dirty="0">
              <a:ln w="28575">
                <a:noFill/>
              </a:ln>
              <a:latin typeface="KAGirlsRule" pitchFamily="2" charset="0"/>
              <a:ea typeface="APLILIKEBIGFONTS" panose="02000603000000000000" pitchFamily="2" charset="0"/>
              <a:cs typeface="KAElementary" pitchFamily="2" charset="-12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9F16A15-6253-5A83-22C4-8B381E568B89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768459" y="2272274"/>
            <a:ext cx="17729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 w="28575">
                  <a:noFill/>
                </a:ln>
                <a:latin typeface="KAGirlsRule" pitchFamily="2" charset="0"/>
                <a:ea typeface="APLILIKEBIGFONTS" panose="02000603000000000000" pitchFamily="2" charset="0"/>
                <a:cs typeface="KAElementary" pitchFamily="2" charset="-127"/>
              </a:rPr>
              <a:t>Monthly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E5012CA-75EB-EDA4-3423-C6D1A6502697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4864262" y="6476812"/>
            <a:ext cx="17580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 w="28575">
                  <a:noFill/>
                </a:ln>
                <a:latin typeface="KAPinkHoney Med" panose="02000603000000000000" pitchFamily="2" charset="0"/>
                <a:ea typeface="KAElementary" pitchFamily="2" charset="-127"/>
                <a:cs typeface="KAElementary" pitchFamily="2" charset="-127"/>
              </a:rPr>
              <a:t>tip</a:t>
            </a:r>
            <a:endParaRPr lang="en-US" sz="4000" dirty="0">
              <a:ln w="28575">
                <a:noFill/>
              </a:ln>
              <a:latin typeface="KAElementary" pitchFamily="2" charset="-127"/>
              <a:ea typeface="KAElementary" pitchFamily="2" charset="-127"/>
              <a:cs typeface="KAElementary" pitchFamily="2" charset="-127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DBB461E-BFB0-B320-685C-ACC1D26B3349}"/>
              </a:ext>
            </a:extLst>
          </p:cNvPr>
          <p:cNvSpPr txBox="1"/>
          <p:nvPr>
            <p:custDataLst>
              <p:tags r:id="rId14"/>
            </p:custDataLst>
          </p:nvPr>
        </p:nvSpPr>
        <p:spPr>
          <a:xfrm>
            <a:off x="3303270" y="6329859"/>
            <a:ext cx="25718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 w="28575">
                  <a:noFill/>
                </a:ln>
                <a:latin typeface="KAGirlsRule" pitchFamily="2" charset="0"/>
                <a:ea typeface="APLILIKEBIGFONTS" panose="02000603000000000000" pitchFamily="2" charset="0"/>
                <a:cs typeface="KAElementary" pitchFamily="2" charset="-127"/>
              </a:rPr>
              <a:t>Happy kids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B6557C5-F8BB-27DF-62D1-EE854180D46B}"/>
              </a:ext>
            </a:extLst>
          </p:cNvPr>
          <p:cNvSpPr txBox="1"/>
          <p:nvPr>
            <p:custDataLst>
              <p:tags r:id="rId15"/>
            </p:custDataLst>
          </p:nvPr>
        </p:nvSpPr>
        <p:spPr>
          <a:xfrm>
            <a:off x="4589218" y="2959370"/>
            <a:ext cx="285943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KABestFriends" pitchFamily="2" charset="0"/>
              </a:rPr>
              <a:t>Type here</a:t>
            </a:r>
          </a:p>
          <a:p>
            <a:endParaRPr lang="en-US" sz="2800" dirty="0">
              <a:latin typeface="KABestFriends" pitchFamily="2" charset="0"/>
            </a:endParaRPr>
          </a:p>
          <a:p>
            <a:endParaRPr lang="en-US" sz="2800" dirty="0">
              <a:latin typeface="KABestFriends" pitchFamily="2" charset="0"/>
            </a:endParaRPr>
          </a:p>
          <a:p>
            <a:endParaRPr lang="en-US" sz="2800" dirty="0">
              <a:latin typeface="KABestFriends" pitchFamily="2" charset="0"/>
            </a:endParaRPr>
          </a:p>
          <a:p>
            <a:endParaRPr lang="en-US" sz="2800" dirty="0">
              <a:latin typeface="KABestFriends" pitchFamily="2" charset="0"/>
            </a:endParaRPr>
          </a:p>
          <a:p>
            <a:endParaRPr lang="en-US" sz="2800" dirty="0">
              <a:latin typeface="KABestFriends" pitchFamily="2" charset="0"/>
            </a:endParaRPr>
          </a:p>
          <a:p>
            <a:endParaRPr lang="en-US" sz="2800" dirty="0">
              <a:latin typeface="KABestFriends" pitchFamily="2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B9DAD5B-1DE2-8128-3C6A-02AE2174DE68}"/>
              </a:ext>
            </a:extLst>
          </p:cNvPr>
          <p:cNvSpPr txBox="1"/>
          <p:nvPr>
            <p:custDataLst>
              <p:tags r:id="rId16"/>
            </p:custDataLst>
          </p:nvPr>
        </p:nvSpPr>
        <p:spPr>
          <a:xfrm>
            <a:off x="2222416" y="7019496"/>
            <a:ext cx="522624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 dirty="0">
                <a:latin typeface="KABestFriends" pitchFamily="2" charset="0"/>
              </a:rPr>
              <a:t>Did you know that anxiety is the most common mental illness in children? Here are some tips to help your child cope.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900" dirty="0">
                <a:latin typeface="KABestFriends" pitchFamily="2" charset="0"/>
              </a:rPr>
              <a:t>Validate your child’s feelings. Let them know it’s okay                                   </a:t>
            </a:r>
          </a:p>
          <a:p>
            <a:r>
              <a:rPr lang="en-US" sz="1900" dirty="0">
                <a:latin typeface="KABestFriends" pitchFamily="2" charset="0"/>
              </a:rPr>
              <a:t>        to feel nervous and worried sometimes.</a:t>
            </a:r>
          </a:p>
          <a:p>
            <a:pPr marL="457200" indent="-457200">
              <a:buAutoNum type="arabicPeriod" startAt="2"/>
            </a:pPr>
            <a:r>
              <a:rPr lang="en-US" sz="1900" dirty="0">
                <a:latin typeface="KABestFriends" pitchFamily="2" charset="0"/>
              </a:rPr>
              <a:t>Teach skills like deep breathing, counting to 10, and                     </a:t>
            </a:r>
          </a:p>
          <a:p>
            <a:r>
              <a:rPr lang="en-US" sz="1900" dirty="0">
                <a:latin typeface="KABestFriends" pitchFamily="2" charset="0"/>
              </a:rPr>
              <a:t>        using positive self-talk like, </a:t>
            </a:r>
            <a:r>
              <a:rPr lang="en-US" sz="1900" i="1" dirty="0">
                <a:latin typeface="KABestFriends" pitchFamily="2" charset="0"/>
              </a:rPr>
              <a:t>“I can handle this!”</a:t>
            </a:r>
          </a:p>
          <a:p>
            <a:pPr marL="457200" indent="-457200">
              <a:buFontTx/>
              <a:buAutoNum type="arabicPeriod" startAt="3"/>
            </a:pPr>
            <a:r>
              <a:rPr lang="en-US" sz="1900" dirty="0">
                <a:latin typeface="KABestFriends" pitchFamily="2" charset="0"/>
              </a:rPr>
              <a:t>Help your child break big challenges into smaller steps.</a:t>
            </a:r>
          </a:p>
          <a:p>
            <a:pPr marL="457200" indent="-457200">
              <a:buAutoNum type="arabicPeriod" startAt="3"/>
            </a:pPr>
            <a:r>
              <a:rPr lang="en-US" sz="1900" dirty="0">
                <a:latin typeface="KABestFriends" pitchFamily="2" charset="0"/>
              </a:rPr>
              <a:t>Create a calm and predictable home routine.</a:t>
            </a:r>
          </a:p>
        </p:txBody>
      </p:sp>
    </p:spTree>
    <p:extLst>
      <p:ext uri="{BB962C8B-B14F-4D97-AF65-F5344CB8AC3E}">
        <p14:creationId xmlns:p14="http://schemas.microsoft.com/office/powerpoint/2010/main" val="26201186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18"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A8010E2-334D-024E-9965-C579DED0F9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extBox 88">
            <a:extLst>
              <a:ext uri="{FF2B5EF4-FFF2-40B4-BE49-F238E27FC236}">
                <a16:creationId xmlns:a16="http://schemas.microsoft.com/office/drawing/2014/main" id="{7EECAEAC-85AF-A5B1-8DFA-1D307CD4C1ED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-127464" y="9487006"/>
            <a:ext cx="29709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KABestFriends" pitchFamily="2" charset="0"/>
                <a:ea typeface="KAElementary" pitchFamily="2" charset="-127"/>
                <a:cs typeface="KAElementary" pitchFamily="2" charset="-127"/>
              </a:rPr>
              <a:t>Mrs. Laura Oathout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8E0BF86-94A7-4FA8-EC5B-26DA40BD8564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-31117" y="1050326"/>
            <a:ext cx="784972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0" dirty="0" err="1">
                <a:ln w="28575">
                  <a:noFill/>
                </a:ln>
                <a:solidFill>
                  <a:schemeClr val="bg1"/>
                </a:solidFill>
                <a:latin typeface="KAPinkHoney Med" panose="02000603000000000000" pitchFamily="2" charset="0"/>
                <a:ea typeface="KAElementary" pitchFamily="2" charset="-127"/>
                <a:cs typeface="KAElementary" pitchFamily="2" charset="-127"/>
              </a:rPr>
              <a:t>june</a:t>
            </a:r>
            <a:r>
              <a:rPr lang="en-US" sz="10000" dirty="0">
                <a:ln w="28575">
                  <a:noFill/>
                </a:ln>
                <a:solidFill>
                  <a:schemeClr val="bg1"/>
                </a:solidFill>
                <a:latin typeface="KAPinkHoney Med" panose="02000603000000000000" pitchFamily="2" charset="0"/>
                <a:ea typeface="KAElementary" pitchFamily="2" charset="-127"/>
                <a:cs typeface="KAElementary" pitchFamily="2" charset="-127"/>
              </a:rPr>
              <a:t> NEWS</a:t>
            </a:r>
            <a:endParaRPr lang="en-US" sz="10000" dirty="0">
              <a:ln w="28575">
                <a:noFill/>
              </a:ln>
              <a:solidFill>
                <a:schemeClr val="bg1"/>
              </a:solidFill>
              <a:latin typeface="KAElementary" pitchFamily="2" charset="-127"/>
              <a:ea typeface="KAElementary" pitchFamily="2" charset="-127"/>
              <a:cs typeface="KAElementary" pitchFamily="2" charset="-127"/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01B0C925-1C2D-FE22-FE21-7DEFA65814B9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3127233" y="9571336"/>
            <a:ext cx="212599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  <a:latin typeface="KABestFriends" pitchFamily="2" charset="0"/>
                <a:ea typeface="KAElementary" pitchFamily="2" charset="-127"/>
                <a:cs typeface="KAElementary" pitchFamily="2" charset="-127"/>
              </a:rPr>
              <a:t>615-392-5930, ext. 102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2D24700-F50C-D416-8089-2C8D09A1216C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281349" y="2920185"/>
            <a:ext cx="408307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KABestFriends" pitchFamily="2" charset="0"/>
              </a:rPr>
              <a:t>Type here</a:t>
            </a:r>
          </a:p>
          <a:p>
            <a:endParaRPr lang="en-US" sz="2800" dirty="0">
              <a:latin typeface="KABestFriends" pitchFamily="2" charset="0"/>
            </a:endParaRPr>
          </a:p>
          <a:p>
            <a:endParaRPr lang="en-US" sz="2800" dirty="0">
              <a:latin typeface="KABestFriends" pitchFamily="2" charset="0"/>
            </a:endParaRPr>
          </a:p>
          <a:p>
            <a:endParaRPr lang="en-US" sz="2800" dirty="0">
              <a:latin typeface="KABestFriends" pitchFamily="2" charset="0"/>
            </a:endParaRPr>
          </a:p>
          <a:p>
            <a:endParaRPr lang="en-US" sz="2800" dirty="0">
              <a:latin typeface="KABestFriends" pitchFamily="2" charset="0"/>
            </a:endParaRPr>
          </a:p>
          <a:p>
            <a:endParaRPr lang="en-US" sz="2800" dirty="0">
              <a:latin typeface="KABestFriends" pitchFamily="2" charset="0"/>
            </a:endParaRPr>
          </a:p>
          <a:p>
            <a:endParaRPr lang="en-US" sz="2800" dirty="0">
              <a:latin typeface="KABestFriends" pitchFamily="2" charset="0"/>
            </a:endParaRPr>
          </a:p>
          <a:p>
            <a:endParaRPr lang="en-US" sz="2800" dirty="0">
              <a:latin typeface="KABestFriends" pitchFamily="2" charset="0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A7E4565D-8492-7B49-1032-F455D2A4DFEB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5486086" y="9574054"/>
            <a:ext cx="34203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>
                <a:solidFill>
                  <a:schemeClr val="bg1"/>
                </a:solidFill>
                <a:latin typeface="KABestFriends" pitchFamily="2" charset="0"/>
                <a:ea typeface="KAElementary" pitchFamily="2" charset="-127"/>
                <a:cs typeface="KAElementary" pitchFamily="2" charset="-127"/>
              </a:rPr>
              <a:t>laura.oathout@wcs.edu</a:t>
            </a:r>
            <a:endParaRPr lang="en-US" sz="2200" dirty="0">
              <a:solidFill>
                <a:schemeClr val="bg1"/>
              </a:solidFill>
              <a:latin typeface="KABestFriends" pitchFamily="2" charset="0"/>
              <a:ea typeface="KAElementary" pitchFamily="2" charset="-127"/>
              <a:cs typeface="KAElementary" pitchFamily="2" charset="-127"/>
            </a:endParaRPr>
          </a:p>
        </p:txBody>
      </p:sp>
      <p:pic>
        <p:nvPicPr>
          <p:cNvPr id="16" name="Picture 15" descr="A white phone in a pink circle&#10;&#10;AI-generated content may be incorrect.">
            <a:extLst>
              <a:ext uri="{FF2B5EF4-FFF2-40B4-BE49-F238E27FC236}">
                <a16:creationId xmlns:a16="http://schemas.microsoft.com/office/drawing/2014/main" id="{21EB2F93-3B39-CC85-F452-16AF5B495943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9">
            <a:biLevel thresh="50000"/>
          </a:blip>
          <a:stretch>
            <a:fillRect/>
          </a:stretch>
        </p:blipFill>
        <p:spPr>
          <a:xfrm>
            <a:off x="2684660" y="9551847"/>
            <a:ext cx="442573" cy="442573"/>
          </a:xfrm>
          <a:prstGeom prst="rect">
            <a:avLst/>
          </a:prstGeom>
        </p:spPr>
      </p:pic>
      <p:pic>
        <p:nvPicPr>
          <p:cNvPr id="18" name="Picture 17" descr="A pink circle with a white envelope&#10;&#10;AI-generated content may be incorrect.">
            <a:extLst>
              <a:ext uri="{FF2B5EF4-FFF2-40B4-BE49-F238E27FC236}">
                <a16:creationId xmlns:a16="http://schemas.microsoft.com/office/drawing/2014/main" id="{0BC07548-F8F1-CA21-E690-E91C01FEF5B4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0">
            <a:biLevel thresh="50000"/>
          </a:blip>
          <a:stretch>
            <a:fillRect/>
          </a:stretch>
        </p:blipFill>
        <p:spPr>
          <a:xfrm>
            <a:off x="5050380" y="9540554"/>
            <a:ext cx="442573" cy="44257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CEF24C0-699A-E7E8-59E1-AAEF1BC5F641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-830205" y="-534869"/>
            <a:ext cx="953296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dirty="0">
                <a:ln w="28575">
                  <a:noFill/>
                </a:ln>
                <a:latin typeface="KAGirlsRule" pitchFamily="2" charset="0"/>
                <a:ea typeface="APLILIKEBIGFONTS" panose="02000603000000000000" pitchFamily="2" charset="0"/>
                <a:cs typeface="KAElementary" pitchFamily="2" charset="-127"/>
              </a:rPr>
              <a:t>School counseling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ECD7966-3114-E408-AC22-71430C9A52C4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2120638" y="2429560"/>
            <a:ext cx="17580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 w="28575">
                  <a:noFill/>
                </a:ln>
                <a:latin typeface="KAPinkHoney Med" panose="02000603000000000000" pitchFamily="2" charset="0"/>
                <a:ea typeface="KAElementary" pitchFamily="2" charset="-127"/>
                <a:cs typeface="KAElementary" pitchFamily="2" charset="-127"/>
              </a:rPr>
              <a:t>focus</a:t>
            </a:r>
            <a:endParaRPr lang="en-US" sz="4000" dirty="0">
              <a:ln w="28575">
                <a:noFill/>
              </a:ln>
              <a:latin typeface="KAElementary" pitchFamily="2" charset="-127"/>
              <a:ea typeface="KAElementary" pitchFamily="2" charset="-127"/>
              <a:cs typeface="KAElementary" pitchFamily="2" charset="-127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15BC3CB-BDE9-F408-6C60-56B75C8A117A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5930650" y="2429560"/>
            <a:ext cx="17580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 w="28575">
                  <a:noFill/>
                </a:ln>
                <a:latin typeface="KAPinkHoney Med" panose="02000603000000000000" pitchFamily="2" charset="0"/>
                <a:ea typeface="KAElementary" pitchFamily="2" charset="-127"/>
                <a:cs typeface="KAElementary" pitchFamily="2" charset="-127"/>
              </a:rPr>
              <a:t>DATES</a:t>
            </a:r>
            <a:endParaRPr lang="en-US" sz="4000" dirty="0">
              <a:ln w="28575">
                <a:noFill/>
              </a:ln>
              <a:latin typeface="KAElementary" pitchFamily="2" charset="-127"/>
              <a:ea typeface="KAElementary" pitchFamily="2" charset="-127"/>
              <a:cs typeface="KAElementary" pitchFamily="2" charset="-127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47817C3-CEF3-B22B-AC30-FE1708B187E7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4067642" y="2262696"/>
            <a:ext cx="27173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 w="28575">
                  <a:noFill/>
                </a:ln>
                <a:latin typeface="KAGirlsRule" pitchFamily="2" charset="0"/>
                <a:ea typeface="APLILIKEBIGFONTS" panose="02000603000000000000" pitchFamily="2" charset="0"/>
                <a:cs typeface="KAElementary" pitchFamily="2" charset="-127"/>
              </a:rPr>
              <a:t>important</a:t>
            </a:r>
            <a:endParaRPr lang="en-US" sz="5400" dirty="0">
              <a:ln w="28575">
                <a:noFill/>
              </a:ln>
              <a:latin typeface="KAGirlsRule" pitchFamily="2" charset="0"/>
              <a:ea typeface="APLILIKEBIGFONTS" panose="02000603000000000000" pitchFamily="2" charset="0"/>
              <a:cs typeface="KAElementary" pitchFamily="2" charset="-12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F548764-5E2A-E9D7-FB39-604E998F1D33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768459" y="2272274"/>
            <a:ext cx="17729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 w="28575">
                  <a:noFill/>
                </a:ln>
                <a:latin typeface="KAGirlsRule" pitchFamily="2" charset="0"/>
                <a:ea typeface="APLILIKEBIGFONTS" panose="02000603000000000000" pitchFamily="2" charset="0"/>
                <a:cs typeface="KAElementary" pitchFamily="2" charset="-127"/>
              </a:rPr>
              <a:t>Monthly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F99DA36-EAA2-65CE-7548-DCFFC15B32E4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4872125" y="6483752"/>
            <a:ext cx="17580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 w="28575">
                  <a:noFill/>
                </a:ln>
                <a:latin typeface="KAPinkHoney Med" panose="02000603000000000000" pitchFamily="2" charset="0"/>
                <a:ea typeface="KAElementary" pitchFamily="2" charset="-127"/>
                <a:cs typeface="KAElementary" pitchFamily="2" charset="-127"/>
              </a:rPr>
              <a:t>tip</a:t>
            </a:r>
            <a:endParaRPr lang="en-US" sz="4000" dirty="0">
              <a:ln w="28575">
                <a:noFill/>
              </a:ln>
              <a:latin typeface="KAElementary" pitchFamily="2" charset="-127"/>
              <a:ea typeface="KAElementary" pitchFamily="2" charset="-127"/>
              <a:cs typeface="KAElementary" pitchFamily="2" charset="-127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EBE900C-B7F4-25F5-7BF1-CCEAFCA55EAD}"/>
              </a:ext>
            </a:extLst>
          </p:cNvPr>
          <p:cNvSpPr txBox="1"/>
          <p:nvPr>
            <p:custDataLst>
              <p:tags r:id="rId14"/>
            </p:custDataLst>
          </p:nvPr>
        </p:nvSpPr>
        <p:spPr>
          <a:xfrm>
            <a:off x="3303270" y="6329859"/>
            <a:ext cx="25718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 w="28575">
                  <a:noFill/>
                </a:ln>
                <a:latin typeface="KAGirlsRule" pitchFamily="2" charset="0"/>
                <a:ea typeface="APLILIKEBIGFONTS" panose="02000603000000000000" pitchFamily="2" charset="0"/>
                <a:cs typeface="KAElementary" pitchFamily="2" charset="-127"/>
              </a:rPr>
              <a:t>Happy kids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209B82C-2DB1-57A5-7709-4163F79E0274}"/>
              </a:ext>
            </a:extLst>
          </p:cNvPr>
          <p:cNvSpPr txBox="1"/>
          <p:nvPr>
            <p:custDataLst>
              <p:tags r:id="rId15"/>
            </p:custDataLst>
          </p:nvPr>
        </p:nvSpPr>
        <p:spPr>
          <a:xfrm>
            <a:off x="4589218" y="2959370"/>
            <a:ext cx="285943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KABestFriends" pitchFamily="2" charset="0"/>
              </a:rPr>
              <a:t>Type here</a:t>
            </a:r>
          </a:p>
          <a:p>
            <a:endParaRPr lang="en-US" sz="2800" dirty="0">
              <a:latin typeface="KABestFriends" pitchFamily="2" charset="0"/>
            </a:endParaRPr>
          </a:p>
          <a:p>
            <a:endParaRPr lang="en-US" sz="2800" dirty="0">
              <a:latin typeface="KABestFriends" pitchFamily="2" charset="0"/>
            </a:endParaRPr>
          </a:p>
          <a:p>
            <a:endParaRPr lang="en-US" sz="2800" dirty="0">
              <a:latin typeface="KABestFriends" pitchFamily="2" charset="0"/>
            </a:endParaRPr>
          </a:p>
          <a:p>
            <a:endParaRPr lang="en-US" sz="2800" dirty="0">
              <a:latin typeface="KABestFriends" pitchFamily="2" charset="0"/>
            </a:endParaRPr>
          </a:p>
          <a:p>
            <a:endParaRPr lang="en-US" sz="2800" dirty="0">
              <a:latin typeface="KABestFriends" pitchFamily="2" charset="0"/>
            </a:endParaRPr>
          </a:p>
          <a:p>
            <a:endParaRPr lang="en-US" sz="2800" dirty="0">
              <a:latin typeface="KABestFriends" pitchFamily="2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6DA1070-0D29-8BB8-444B-2867725E34F0}"/>
              </a:ext>
            </a:extLst>
          </p:cNvPr>
          <p:cNvSpPr txBox="1"/>
          <p:nvPr>
            <p:custDataLst>
              <p:tags r:id="rId16"/>
            </p:custDataLst>
          </p:nvPr>
        </p:nvSpPr>
        <p:spPr>
          <a:xfrm>
            <a:off x="2222416" y="6977553"/>
            <a:ext cx="522624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KABestFriends" pitchFamily="2" charset="0"/>
              </a:rPr>
              <a:t>Here are tips for a safe and fun summer!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latin typeface="KABestFriends" pitchFamily="2" charset="0"/>
              </a:rPr>
              <a:t>Stay hydrated by drinking plenty of water.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latin typeface="KABestFriends" pitchFamily="2" charset="0"/>
              </a:rPr>
              <a:t>Apply sunscreen with at least SPF 30 and reapply every 2 hours.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latin typeface="KABestFriends" pitchFamily="2" charset="0"/>
              </a:rPr>
              <a:t>Wear helmets while biking, skating, and scootering.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latin typeface="KABestFriends" pitchFamily="2" charset="0"/>
              </a:rPr>
              <a:t>Supervise swimming, even in shallow water.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latin typeface="KABestFriends" pitchFamily="2" charset="0"/>
              </a:rPr>
              <a:t>Teach kids to recognize safe places and to never                      talk to strangers when playing outside.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latin typeface="KABestFriends" pitchFamily="2" charset="0"/>
              </a:rPr>
              <a:t>Set limits on screen time and encourage outdoor fun. fun while</a:t>
            </a:r>
          </a:p>
        </p:txBody>
      </p:sp>
    </p:spTree>
    <p:extLst>
      <p:ext uri="{BB962C8B-B14F-4D97-AF65-F5344CB8AC3E}">
        <p14:creationId xmlns:p14="http://schemas.microsoft.com/office/powerpoint/2010/main" val="31644103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18"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1F0061E-71A8-E5C7-0D51-0C82ECF5F3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D93700A4-910E-49F1-8017-164588493593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-31117" y="1050326"/>
            <a:ext cx="784972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0" dirty="0" err="1">
                <a:ln w="28575">
                  <a:noFill/>
                </a:ln>
                <a:solidFill>
                  <a:schemeClr val="bg1"/>
                </a:solidFill>
                <a:latin typeface="KAPinkHoney Med" panose="02000603000000000000" pitchFamily="2" charset="0"/>
                <a:ea typeface="KAElementary" pitchFamily="2" charset="-127"/>
                <a:cs typeface="KAElementary" pitchFamily="2" charset="-127"/>
              </a:rPr>
              <a:t>july</a:t>
            </a:r>
            <a:r>
              <a:rPr lang="en-US" sz="10000" dirty="0">
                <a:ln w="28575">
                  <a:noFill/>
                </a:ln>
                <a:solidFill>
                  <a:schemeClr val="bg1"/>
                </a:solidFill>
                <a:latin typeface="KAPinkHoney Med" panose="02000603000000000000" pitchFamily="2" charset="0"/>
                <a:ea typeface="KAElementary" pitchFamily="2" charset="-127"/>
                <a:cs typeface="KAElementary" pitchFamily="2" charset="-127"/>
              </a:rPr>
              <a:t> NEWS</a:t>
            </a:r>
            <a:endParaRPr lang="en-US" sz="10000" dirty="0">
              <a:ln w="28575">
                <a:noFill/>
              </a:ln>
              <a:solidFill>
                <a:schemeClr val="bg1"/>
              </a:solidFill>
              <a:latin typeface="KAElementary" pitchFamily="2" charset="-127"/>
              <a:ea typeface="KAElementary" pitchFamily="2" charset="-127"/>
              <a:cs typeface="KAElementary" pitchFamily="2" charset="-127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0147D06B-6EE2-1577-F31F-8321F489FDFD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-127464" y="9487006"/>
            <a:ext cx="29709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KABestFriends" pitchFamily="2" charset="0"/>
                <a:ea typeface="KAElementary" pitchFamily="2" charset="-127"/>
                <a:cs typeface="KAElementary" pitchFamily="2" charset="-127"/>
              </a:rPr>
              <a:t>Mrs. Laura Oathout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5FC0B58E-64F6-354E-6BD2-79B5387CA605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3127233" y="9571336"/>
            <a:ext cx="212599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KABestFriends" pitchFamily="2" charset="0"/>
                <a:ea typeface="KAElementary" pitchFamily="2" charset="-127"/>
                <a:cs typeface="KAElementary" pitchFamily="2" charset="-127"/>
              </a:rPr>
              <a:t>615-392-5930, ext. 102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AF726C4-112A-8138-A292-ED0D8A8246DE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281349" y="2920185"/>
            <a:ext cx="408307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KABestFriends" pitchFamily="2" charset="0"/>
              </a:rPr>
              <a:t>Type here</a:t>
            </a:r>
          </a:p>
          <a:p>
            <a:endParaRPr lang="en-US" sz="2800" dirty="0">
              <a:latin typeface="KABestFriends" pitchFamily="2" charset="0"/>
            </a:endParaRPr>
          </a:p>
          <a:p>
            <a:endParaRPr lang="en-US" sz="2800" dirty="0">
              <a:latin typeface="KABestFriends" pitchFamily="2" charset="0"/>
            </a:endParaRPr>
          </a:p>
          <a:p>
            <a:endParaRPr lang="en-US" sz="2800" dirty="0">
              <a:latin typeface="KABestFriends" pitchFamily="2" charset="0"/>
            </a:endParaRPr>
          </a:p>
          <a:p>
            <a:endParaRPr lang="en-US" sz="2800" dirty="0">
              <a:latin typeface="KABestFriends" pitchFamily="2" charset="0"/>
            </a:endParaRPr>
          </a:p>
          <a:p>
            <a:endParaRPr lang="en-US" sz="2800" dirty="0">
              <a:latin typeface="KABestFriends" pitchFamily="2" charset="0"/>
            </a:endParaRPr>
          </a:p>
          <a:p>
            <a:endParaRPr lang="en-US" sz="2800" dirty="0">
              <a:latin typeface="KABestFriends" pitchFamily="2" charset="0"/>
            </a:endParaRPr>
          </a:p>
          <a:p>
            <a:endParaRPr lang="en-US" sz="2800" dirty="0">
              <a:latin typeface="KABestFriends" pitchFamily="2" charset="0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3BB15798-635F-A265-A0F0-FD0AB451B1FE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5486086" y="9574054"/>
            <a:ext cx="34203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>
                <a:latin typeface="KABestFriends" pitchFamily="2" charset="0"/>
                <a:ea typeface="KAElementary" pitchFamily="2" charset="-127"/>
                <a:cs typeface="KAElementary" pitchFamily="2" charset="-127"/>
              </a:rPr>
              <a:t>laura.oathout@wcs.edu</a:t>
            </a:r>
            <a:endParaRPr lang="en-US" sz="2200" dirty="0">
              <a:latin typeface="KABestFriends" pitchFamily="2" charset="0"/>
              <a:ea typeface="KAElementary" pitchFamily="2" charset="-127"/>
              <a:cs typeface="KAElementary" pitchFamily="2" charset="-127"/>
            </a:endParaRPr>
          </a:p>
        </p:txBody>
      </p:sp>
      <p:pic>
        <p:nvPicPr>
          <p:cNvPr id="16" name="Picture 15" descr="A white phone in a pink circle&#10;&#10;AI-generated content may be incorrect.">
            <a:extLst>
              <a:ext uri="{FF2B5EF4-FFF2-40B4-BE49-F238E27FC236}">
                <a16:creationId xmlns:a16="http://schemas.microsoft.com/office/drawing/2014/main" id="{3518D451-1B0F-F8EA-8218-03391B424E42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9">
            <a:biLevel thresh="50000"/>
          </a:blip>
          <a:stretch>
            <a:fillRect/>
          </a:stretch>
        </p:blipFill>
        <p:spPr>
          <a:xfrm>
            <a:off x="2684660" y="9551847"/>
            <a:ext cx="442573" cy="442573"/>
          </a:xfrm>
          <a:prstGeom prst="rect">
            <a:avLst/>
          </a:prstGeom>
        </p:spPr>
      </p:pic>
      <p:pic>
        <p:nvPicPr>
          <p:cNvPr id="18" name="Picture 17" descr="A pink circle with a white envelope&#10;&#10;AI-generated content may be incorrect.">
            <a:extLst>
              <a:ext uri="{FF2B5EF4-FFF2-40B4-BE49-F238E27FC236}">
                <a16:creationId xmlns:a16="http://schemas.microsoft.com/office/drawing/2014/main" id="{507FD82F-A513-C328-EBD8-D952CC96341C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0">
            <a:biLevel thresh="50000"/>
          </a:blip>
          <a:stretch>
            <a:fillRect/>
          </a:stretch>
        </p:blipFill>
        <p:spPr>
          <a:xfrm>
            <a:off x="5050380" y="9540554"/>
            <a:ext cx="442573" cy="44257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8D98C9E-89BA-68C6-1144-F5CB6F033549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-830205" y="-534869"/>
            <a:ext cx="953296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dirty="0">
                <a:ln w="28575">
                  <a:noFill/>
                </a:ln>
                <a:latin typeface="KAGirlsRule" pitchFamily="2" charset="0"/>
                <a:ea typeface="APLILIKEBIGFONTS" panose="02000603000000000000" pitchFamily="2" charset="0"/>
                <a:cs typeface="KAElementary" pitchFamily="2" charset="-127"/>
              </a:rPr>
              <a:t>School counseling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6DC7831-E9C3-28D4-B6B8-8ECB77BF9DCF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2120638" y="2429560"/>
            <a:ext cx="17580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 w="28575">
                  <a:noFill/>
                </a:ln>
                <a:latin typeface="KAPinkHoney Med" panose="02000603000000000000" pitchFamily="2" charset="0"/>
                <a:ea typeface="KAElementary" pitchFamily="2" charset="-127"/>
                <a:cs typeface="KAElementary" pitchFamily="2" charset="-127"/>
              </a:rPr>
              <a:t>focus</a:t>
            </a:r>
            <a:endParaRPr lang="en-US" sz="4000" dirty="0">
              <a:ln w="28575">
                <a:noFill/>
              </a:ln>
              <a:latin typeface="KAElementary" pitchFamily="2" charset="-127"/>
              <a:ea typeface="KAElementary" pitchFamily="2" charset="-127"/>
              <a:cs typeface="KAElementary" pitchFamily="2" charset="-127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27BDC85-4B73-2B6D-BB36-D462AE59265C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5930650" y="2429560"/>
            <a:ext cx="17580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 w="28575">
                  <a:noFill/>
                </a:ln>
                <a:latin typeface="KAPinkHoney Med" panose="02000603000000000000" pitchFamily="2" charset="0"/>
                <a:ea typeface="KAElementary" pitchFamily="2" charset="-127"/>
                <a:cs typeface="KAElementary" pitchFamily="2" charset="-127"/>
              </a:rPr>
              <a:t>DATES</a:t>
            </a:r>
            <a:endParaRPr lang="en-US" sz="4000" dirty="0">
              <a:ln w="28575">
                <a:noFill/>
              </a:ln>
              <a:latin typeface="KAElementary" pitchFamily="2" charset="-127"/>
              <a:ea typeface="KAElementary" pitchFamily="2" charset="-127"/>
              <a:cs typeface="KAElementary" pitchFamily="2" charset="-127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AE22430-7C25-F17F-5A6E-B0A365326320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4067642" y="2262696"/>
            <a:ext cx="27173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 w="28575">
                  <a:noFill/>
                </a:ln>
                <a:latin typeface="KAGirlsRule" pitchFamily="2" charset="0"/>
                <a:ea typeface="APLILIKEBIGFONTS" panose="02000603000000000000" pitchFamily="2" charset="0"/>
                <a:cs typeface="KAElementary" pitchFamily="2" charset="-127"/>
              </a:rPr>
              <a:t>important</a:t>
            </a:r>
            <a:endParaRPr lang="en-US" sz="5400" dirty="0">
              <a:ln w="28575">
                <a:noFill/>
              </a:ln>
              <a:latin typeface="KAGirlsRule" pitchFamily="2" charset="0"/>
              <a:ea typeface="APLILIKEBIGFONTS" panose="02000603000000000000" pitchFamily="2" charset="0"/>
              <a:cs typeface="KAElementary" pitchFamily="2" charset="-12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1BB7F70-0D9C-3A42-763A-69DD2C9C62FA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768459" y="2272274"/>
            <a:ext cx="17729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 w="28575">
                  <a:noFill/>
                </a:ln>
                <a:latin typeface="KAGirlsRule" pitchFamily="2" charset="0"/>
                <a:ea typeface="APLILIKEBIGFONTS" panose="02000603000000000000" pitchFamily="2" charset="0"/>
                <a:cs typeface="KAElementary" pitchFamily="2" charset="-127"/>
              </a:rPr>
              <a:t>Monthly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A619C9B-F387-5850-B283-71483A41FBBC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4868729" y="6483752"/>
            <a:ext cx="17580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 w="28575">
                  <a:noFill/>
                </a:ln>
                <a:latin typeface="KAPinkHoney Med" panose="02000603000000000000" pitchFamily="2" charset="0"/>
                <a:ea typeface="KAElementary" pitchFamily="2" charset="-127"/>
                <a:cs typeface="KAElementary" pitchFamily="2" charset="-127"/>
              </a:rPr>
              <a:t>tip</a:t>
            </a:r>
            <a:endParaRPr lang="en-US" sz="4000" dirty="0">
              <a:ln w="28575">
                <a:noFill/>
              </a:ln>
              <a:latin typeface="KAElementary" pitchFamily="2" charset="-127"/>
              <a:ea typeface="KAElementary" pitchFamily="2" charset="-127"/>
              <a:cs typeface="KAElementary" pitchFamily="2" charset="-127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60C6537-D595-4A79-52A9-FCA7B0723D01}"/>
              </a:ext>
            </a:extLst>
          </p:cNvPr>
          <p:cNvSpPr txBox="1"/>
          <p:nvPr>
            <p:custDataLst>
              <p:tags r:id="rId14"/>
            </p:custDataLst>
          </p:nvPr>
        </p:nvSpPr>
        <p:spPr>
          <a:xfrm>
            <a:off x="3303270" y="6329859"/>
            <a:ext cx="25718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 w="28575">
                  <a:noFill/>
                </a:ln>
                <a:latin typeface="KAGirlsRule" pitchFamily="2" charset="0"/>
                <a:ea typeface="APLILIKEBIGFONTS" panose="02000603000000000000" pitchFamily="2" charset="0"/>
                <a:cs typeface="KAElementary" pitchFamily="2" charset="-127"/>
              </a:rPr>
              <a:t>Happy kids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D96B88D-DFCA-83C2-BDE8-BE1CAC6E8C80}"/>
              </a:ext>
            </a:extLst>
          </p:cNvPr>
          <p:cNvSpPr txBox="1"/>
          <p:nvPr>
            <p:custDataLst>
              <p:tags r:id="rId15"/>
            </p:custDataLst>
          </p:nvPr>
        </p:nvSpPr>
        <p:spPr>
          <a:xfrm>
            <a:off x="4589218" y="2959370"/>
            <a:ext cx="285943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KABestFriends" pitchFamily="2" charset="0"/>
              </a:rPr>
              <a:t>Type here</a:t>
            </a:r>
          </a:p>
          <a:p>
            <a:endParaRPr lang="en-US" sz="2800" dirty="0">
              <a:latin typeface="KABestFriends" pitchFamily="2" charset="0"/>
            </a:endParaRPr>
          </a:p>
          <a:p>
            <a:endParaRPr lang="en-US" sz="2800" dirty="0">
              <a:latin typeface="KABestFriends" pitchFamily="2" charset="0"/>
            </a:endParaRPr>
          </a:p>
          <a:p>
            <a:endParaRPr lang="en-US" sz="2800" dirty="0">
              <a:latin typeface="KABestFriends" pitchFamily="2" charset="0"/>
            </a:endParaRPr>
          </a:p>
          <a:p>
            <a:endParaRPr lang="en-US" sz="2800" dirty="0">
              <a:latin typeface="KABestFriends" pitchFamily="2" charset="0"/>
            </a:endParaRPr>
          </a:p>
          <a:p>
            <a:endParaRPr lang="en-US" sz="2800" dirty="0">
              <a:latin typeface="KABestFriends" pitchFamily="2" charset="0"/>
            </a:endParaRPr>
          </a:p>
          <a:p>
            <a:endParaRPr lang="en-US" sz="2800" dirty="0">
              <a:latin typeface="KABestFriends" pitchFamily="2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5240F00-EBC6-FE51-D84A-F760F604A0BD}"/>
              </a:ext>
            </a:extLst>
          </p:cNvPr>
          <p:cNvSpPr txBox="1"/>
          <p:nvPr>
            <p:custDataLst>
              <p:tags r:id="rId16"/>
            </p:custDataLst>
          </p:nvPr>
        </p:nvSpPr>
        <p:spPr>
          <a:xfrm>
            <a:off x="2220674" y="6970878"/>
            <a:ext cx="522624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dirty="0">
                <a:latin typeface="KABestFriends" pitchFamily="2" charset="0"/>
              </a:rPr>
              <a:t>Anger is a normal emotion, but young children need guidance to express it in healthy ways. Teach your child to recognize </a:t>
            </a:r>
          </a:p>
          <a:p>
            <a:r>
              <a:rPr lang="en-US" sz="1900" dirty="0">
                <a:latin typeface="KABestFriends" pitchFamily="2" charset="0"/>
              </a:rPr>
              <a:t>their anger by naming their feelings: </a:t>
            </a:r>
            <a:r>
              <a:rPr lang="en-US" sz="1900" i="1" dirty="0">
                <a:latin typeface="KABestFriends" pitchFamily="2" charset="0"/>
              </a:rPr>
              <a:t>“I see you’re feeling</a:t>
            </a:r>
          </a:p>
          <a:p>
            <a:r>
              <a:rPr lang="en-US" sz="1900" i="1" dirty="0">
                <a:latin typeface="KABestFriends" pitchFamily="2" charset="0"/>
              </a:rPr>
              <a:t>mad right now.”</a:t>
            </a:r>
            <a:r>
              <a:rPr lang="en-US" sz="1900" dirty="0">
                <a:latin typeface="KABestFriends" pitchFamily="2" charset="0"/>
              </a:rPr>
              <a:t>  Encourage calming strategies like deep </a:t>
            </a:r>
          </a:p>
          <a:p>
            <a:r>
              <a:rPr lang="en-US" sz="1900" dirty="0">
                <a:latin typeface="KABestFriends" pitchFamily="2" charset="0"/>
              </a:rPr>
              <a:t>breathing, counting to ten, or squeezing a stress ball. </a:t>
            </a:r>
          </a:p>
          <a:p>
            <a:r>
              <a:rPr lang="en-US" sz="1900" dirty="0">
                <a:latin typeface="KABestFriends" pitchFamily="2" charset="0"/>
              </a:rPr>
              <a:t>Teach kids to use words instead of actions to express </a:t>
            </a:r>
          </a:p>
          <a:p>
            <a:r>
              <a:rPr lang="en-US" sz="1900" dirty="0">
                <a:latin typeface="KABestFriends" pitchFamily="2" charset="0"/>
              </a:rPr>
              <a:t>frustration. Model patience and healthy ways to handle </a:t>
            </a:r>
          </a:p>
          <a:p>
            <a:r>
              <a:rPr lang="en-US" sz="1900" dirty="0">
                <a:latin typeface="KABestFriends" pitchFamily="2" charset="0"/>
              </a:rPr>
              <a:t>anger so they can learn from you! </a:t>
            </a:r>
          </a:p>
        </p:txBody>
      </p:sp>
    </p:spTree>
    <p:extLst>
      <p:ext uri="{BB962C8B-B14F-4D97-AF65-F5344CB8AC3E}">
        <p14:creationId xmlns:p14="http://schemas.microsoft.com/office/powerpoint/2010/main" val="11307817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1A877DD-A4AC-5C93-725F-EEE5A934B6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5617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18"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B82FE19-30A4-A1FE-F719-49DC886C9F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412C2DC-54E6-04F0-9E3D-EFB020AA49C5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-830205" y="-534869"/>
            <a:ext cx="953296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dirty="0">
                <a:ln w="28575">
                  <a:noFill/>
                </a:ln>
                <a:latin typeface="KAGirlsRule" pitchFamily="2" charset="0"/>
                <a:ea typeface="APLILIKEBIGFONTS" panose="02000603000000000000" pitchFamily="2" charset="0"/>
                <a:cs typeface="KAElementary" pitchFamily="2" charset="-127"/>
              </a:rPr>
              <a:t>School counseling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CB409A5F-B15A-8450-DFE1-8D0C8245D9D7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-127464" y="9487006"/>
            <a:ext cx="29709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KABestFriends" pitchFamily="2" charset="0"/>
                <a:ea typeface="KAElementary" pitchFamily="2" charset="-127"/>
                <a:cs typeface="KAElementary" pitchFamily="2" charset="-127"/>
              </a:rPr>
              <a:t>Mrs. Laura Oathout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0BE47FA-D043-39D6-E305-7B6C32F25642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76531" y="1073476"/>
            <a:ext cx="764572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0" dirty="0">
                <a:ln w="28575">
                  <a:noFill/>
                </a:ln>
                <a:solidFill>
                  <a:schemeClr val="bg1"/>
                </a:solidFill>
                <a:latin typeface="KAPinkHoney Med" panose="02000603000000000000" pitchFamily="2" charset="0"/>
                <a:ea typeface="KAElementary" pitchFamily="2" charset="-127"/>
                <a:cs typeface="KAElementary" pitchFamily="2" charset="-127"/>
              </a:rPr>
              <a:t>AUGUST NEWS</a:t>
            </a:r>
            <a:endParaRPr lang="en-US" sz="10000" dirty="0">
              <a:ln w="28575">
                <a:noFill/>
              </a:ln>
              <a:solidFill>
                <a:schemeClr val="bg1"/>
              </a:solidFill>
              <a:latin typeface="KAElementary" pitchFamily="2" charset="-127"/>
              <a:ea typeface="KAElementary" pitchFamily="2" charset="-127"/>
              <a:cs typeface="KAElementary" pitchFamily="2" charset="-127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442A67A-D0E1-3F72-5AAF-69D3B92AD624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281349" y="2920185"/>
            <a:ext cx="408307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KABestFriends" pitchFamily="2" charset="0"/>
              </a:rPr>
              <a:t>Type here</a:t>
            </a:r>
          </a:p>
          <a:p>
            <a:endParaRPr lang="en-US" sz="2800" dirty="0">
              <a:latin typeface="KABestFriends" pitchFamily="2" charset="0"/>
            </a:endParaRPr>
          </a:p>
          <a:p>
            <a:endParaRPr lang="en-US" sz="2800" dirty="0">
              <a:latin typeface="KABestFriends" pitchFamily="2" charset="0"/>
            </a:endParaRPr>
          </a:p>
          <a:p>
            <a:endParaRPr lang="en-US" sz="2800" dirty="0">
              <a:latin typeface="KABestFriends" pitchFamily="2" charset="0"/>
            </a:endParaRPr>
          </a:p>
          <a:p>
            <a:endParaRPr lang="en-US" sz="2800" dirty="0">
              <a:latin typeface="KABestFriends" pitchFamily="2" charset="0"/>
            </a:endParaRPr>
          </a:p>
          <a:p>
            <a:endParaRPr lang="en-US" sz="2800" dirty="0">
              <a:latin typeface="KABestFriends" pitchFamily="2" charset="0"/>
            </a:endParaRPr>
          </a:p>
          <a:p>
            <a:endParaRPr lang="en-US" sz="2800" dirty="0">
              <a:latin typeface="KABestFriends" pitchFamily="2" charset="0"/>
            </a:endParaRPr>
          </a:p>
          <a:p>
            <a:endParaRPr lang="en-US" sz="2800" dirty="0">
              <a:latin typeface="KABestFriends" pitchFamily="2" charset="0"/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992EAEBA-0B8F-A9DB-CEC0-ABD478845765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3127233" y="9571336"/>
            <a:ext cx="212599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  <a:latin typeface="KABestFriends" pitchFamily="2" charset="0"/>
                <a:ea typeface="KAElementary" pitchFamily="2" charset="-127"/>
                <a:cs typeface="KAElementary" pitchFamily="2" charset="-127"/>
              </a:rPr>
              <a:t>615-392-5930, ext. 102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1F27A30C-1446-D4DE-6C7C-A3C360FC8161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5486086" y="9574054"/>
            <a:ext cx="34203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>
                <a:solidFill>
                  <a:schemeClr val="bg1"/>
                </a:solidFill>
                <a:latin typeface="KABestFriends" pitchFamily="2" charset="0"/>
                <a:ea typeface="KAElementary" pitchFamily="2" charset="-127"/>
                <a:cs typeface="KAElementary" pitchFamily="2" charset="-127"/>
              </a:rPr>
              <a:t>laura.oathout@wcs.edu</a:t>
            </a:r>
            <a:endParaRPr lang="en-US" sz="2200" dirty="0">
              <a:solidFill>
                <a:schemeClr val="bg1"/>
              </a:solidFill>
              <a:latin typeface="KABestFriends" pitchFamily="2" charset="0"/>
              <a:ea typeface="KAElementary" pitchFamily="2" charset="-127"/>
              <a:cs typeface="KAElementary" pitchFamily="2" charset="-127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BA53016-4ADD-19E2-4532-17DC43FC791B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3303270" y="6329859"/>
            <a:ext cx="25718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 w="28575">
                  <a:noFill/>
                </a:ln>
                <a:latin typeface="KAGirlsRule" pitchFamily="2" charset="0"/>
                <a:ea typeface="APLILIKEBIGFONTS" panose="02000603000000000000" pitchFamily="2" charset="0"/>
                <a:cs typeface="KAElementary" pitchFamily="2" charset="-127"/>
              </a:rPr>
              <a:t>Happy kids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B36A471-3F59-E724-35BD-4E8B852DADE0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4910684" y="6494866"/>
            <a:ext cx="17580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 w="28575">
                  <a:noFill/>
                </a:ln>
                <a:latin typeface="KAPinkHoney Med" panose="02000603000000000000" pitchFamily="2" charset="0"/>
                <a:ea typeface="KAElementary" pitchFamily="2" charset="-127"/>
                <a:cs typeface="KAElementary" pitchFamily="2" charset="-127"/>
              </a:rPr>
              <a:t>tip</a:t>
            </a:r>
            <a:endParaRPr lang="en-US" sz="4000" dirty="0">
              <a:ln w="28575">
                <a:noFill/>
              </a:ln>
              <a:latin typeface="KAElementary" pitchFamily="2" charset="-127"/>
              <a:ea typeface="KAElementary" pitchFamily="2" charset="-127"/>
              <a:cs typeface="KAElementary" pitchFamily="2" charset="-127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723F335-BEA2-C5F9-D226-18AF66D53056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4589218" y="2959370"/>
            <a:ext cx="285943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KABestFriends" pitchFamily="2" charset="0"/>
              </a:rPr>
              <a:t>Type here</a:t>
            </a:r>
          </a:p>
          <a:p>
            <a:endParaRPr lang="en-US" sz="2800" dirty="0">
              <a:latin typeface="KABestFriends" pitchFamily="2" charset="0"/>
            </a:endParaRPr>
          </a:p>
          <a:p>
            <a:endParaRPr lang="en-US" sz="2800" dirty="0">
              <a:latin typeface="KABestFriends" pitchFamily="2" charset="0"/>
            </a:endParaRPr>
          </a:p>
          <a:p>
            <a:endParaRPr lang="en-US" sz="2800" dirty="0">
              <a:latin typeface="KABestFriends" pitchFamily="2" charset="0"/>
            </a:endParaRPr>
          </a:p>
          <a:p>
            <a:endParaRPr lang="en-US" sz="2800" dirty="0">
              <a:latin typeface="KABestFriends" pitchFamily="2" charset="0"/>
            </a:endParaRPr>
          </a:p>
          <a:p>
            <a:endParaRPr lang="en-US" sz="2800" dirty="0">
              <a:latin typeface="KABestFriends" pitchFamily="2" charset="0"/>
            </a:endParaRPr>
          </a:p>
          <a:p>
            <a:endParaRPr lang="en-US" sz="2800" dirty="0">
              <a:latin typeface="KABestFriends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DF1B5F4-CBE9-BEF3-DEFF-16304A79DE3E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2120638" y="2429560"/>
            <a:ext cx="17580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 w="28575">
                  <a:noFill/>
                </a:ln>
                <a:latin typeface="KAPinkHoney Med" panose="02000603000000000000" pitchFamily="2" charset="0"/>
                <a:ea typeface="KAElementary" pitchFamily="2" charset="-127"/>
                <a:cs typeface="KAElementary" pitchFamily="2" charset="-127"/>
              </a:rPr>
              <a:t>focus</a:t>
            </a:r>
            <a:endParaRPr lang="en-US" sz="4000" dirty="0">
              <a:ln w="28575">
                <a:noFill/>
              </a:ln>
              <a:latin typeface="KAElementary" pitchFamily="2" charset="-127"/>
              <a:ea typeface="KAElementary" pitchFamily="2" charset="-127"/>
              <a:cs typeface="KAElementary" pitchFamily="2" charset="-127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8455626-3821-0DDA-A086-655A8FE42BB0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4067642" y="2262696"/>
            <a:ext cx="27173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 w="28575">
                  <a:noFill/>
                </a:ln>
                <a:latin typeface="KAGirlsRule" pitchFamily="2" charset="0"/>
                <a:ea typeface="APLILIKEBIGFONTS" panose="02000603000000000000" pitchFamily="2" charset="0"/>
                <a:cs typeface="KAElementary" pitchFamily="2" charset="-127"/>
              </a:rPr>
              <a:t>important</a:t>
            </a:r>
            <a:endParaRPr lang="en-US" sz="5400" dirty="0">
              <a:ln w="28575">
                <a:noFill/>
              </a:ln>
              <a:latin typeface="KAGirlsRule" pitchFamily="2" charset="0"/>
              <a:ea typeface="APLILIKEBIGFONTS" panose="02000603000000000000" pitchFamily="2" charset="0"/>
              <a:cs typeface="KAElementary" pitchFamily="2" charset="-127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398C1EB-6A16-EC69-89CC-F9477D65D589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5930650" y="2429560"/>
            <a:ext cx="17580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 w="28575">
                  <a:noFill/>
                </a:ln>
                <a:latin typeface="KAPinkHoney Med" panose="02000603000000000000" pitchFamily="2" charset="0"/>
                <a:ea typeface="KAElementary" pitchFamily="2" charset="-127"/>
                <a:cs typeface="KAElementary" pitchFamily="2" charset="-127"/>
              </a:rPr>
              <a:t>DATES</a:t>
            </a:r>
            <a:endParaRPr lang="en-US" sz="4000" dirty="0">
              <a:ln w="28575">
                <a:noFill/>
              </a:ln>
              <a:latin typeface="KAElementary" pitchFamily="2" charset="-127"/>
              <a:ea typeface="KAElementary" pitchFamily="2" charset="-127"/>
              <a:cs typeface="KAElementary" pitchFamily="2" charset="-12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32FE469-AACB-E086-5ADB-13954F1E879F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768459" y="2272274"/>
            <a:ext cx="17729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 w="28575">
                  <a:noFill/>
                </a:ln>
                <a:latin typeface="KAGirlsRule" pitchFamily="2" charset="0"/>
                <a:ea typeface="APLILIKEBIGFONTS" panose="02000603000000000000" pitchFamily="2" charset="0"/>
                <a:cs typeface="KAElementary" pitchFamily="2" charset="-127"/>
              </a:rPr>
              <a:t>Monthly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E4246F30-A082-F9B8-338C-C1463A5D3D4B}"/>
              </a:ext>
            </a:extLst>
          </p:cNvPr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2639431" y="9538378"/>
            <a:ext cx="463845" cy="46384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B50A196-05CF-1260-7C01-E4D6989938B2}"/>
              </a:ext>
            </a:extLst>
          </p:cNvPr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5028444" y="9537598"/>
            <a:ext cx="463845" cy="463845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52D1A6AD-0E13-F5AF-D056-0001FB9AD04A}"/>
              </a:ext>
            </a:extLst>
          </p:cNvPr>
          <p:cNvSpPr txBox="1"/>
          <p:nvPr>
            <p:custDataLst>
              <p:tags r:id="rId16"/>
            </p:custDataLst>
          </p:nvPr>
        </p:nvSpPr>
        <p:spPr>
          <a:xfrm>
            <a:off x="2206097" y="6945427"/>
            <a:ext cx="4737184" cy="2508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KABestFriends" pitchFamily="2" charset="0"/>
              </a:rPr>
              <a:t>Try these simple tips for back to school success: </a:t>
            </a:r>
          </a:p>
          <a:p>
            <a:pPr marL="457200" indent="-457200">
              <a:buAutoNum type="arabicParenR"/>
            </a:pPr>
            <a:r>
              <a:rPr lang="en-US" sz="1900" dirty="0">
                <a:latin typeface="KABestFriends" pitchFamily="2" charset="0"/>
              </a:rPr>
              <a:t>Establish a consistent bedtime and morning routine.</a:t>
            </a:r>
          </a:p>
          <a:p>
            <a:pPr marL="457200" indent="-457200">
              <a:buAutoNum type="arabicParenR"/>
            </a:pPr>
            <a:r>
              <a:rPr lang="en-US" sz="1900" dirty="0">
                <a:latin typeface="KABestFriends" pitchFamily="2" charset="0"/>
              </a:rPr>
              <a:t>Prepare clothes, lunches, and backpacks the night before. </a:t>
            </a:r>
          </a:p>
          <a:p>
            <a:pPr marL="457200" indent="-457200">
              <a:buAutoNum type="arabicParenR"/>
            </a:pPr>
            <a:r>
              <a:rPr lang="en-US" sz="1900" dirty="0">
                <a:latin typeface="KABestFriends" pitchFamily="2" charset="0"/>
              </a:rPr>
              <a:t>Offer a healthy breakfast.</a:t>
            </a:r>
          </a:p>
          <a:p>
            <a:pPr marL="457200" indent="-457200">
              <a:buAutoNum type="arabicParenR"/>
            </a:pPr>
            <a:r>
              <a:rPr lang="en-US" sz="1900" dirty="0">
                <a:latin typeface="KABestFriends" pitchFamily="2" charset="0"/>
              </a:rPr>
              <a:t>Talk with your child about what to expect in the classroom, on the bus, at lunch, at recess, etc. </a:t>
            </a:r>
          </a:p>
          <a:p>
            <a:pPr marL="457200" indent="-457200">
              <a:buAutoNum type="arabicParenR"/>
            </a:pPr>
            <a:r>
              <a:rPr lang="en-US" sz="1900" dirty="0">
                <a:latin typeface="KABestFriends" pitchFamily="2" charset="0"/>
              </a:rPr>
              <a:t>Stay connected—communicate with teachers, check in on homework, and celebrate their progress!</a:t>
            </a:r>
          </a:p>
        </p:txBody>
      </p:sp>
    </p:spTree>
    <p:extLst>
      <p:ext uri="{BB962C8B-B14F-4D97-AF65-F5344CB8AC3E}">
        <p14:creationId xmlns:p14="http://schemas.microsoft.com/office/powerpoint/2010/main" val="4229280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18"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D0C463B-C624-3ECB-7521-7FBD2DA667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extBox 88">
            <a:extLst>
              <a:ext uri="{FF2B5EF4-FFF2-40B4-BE49-F238E27FC236}">
                <a16:creationId xmlns:a16="http://schemas.microsoft.com/office/drawing/2014/main" id="{BFC537C3-DD40-5573-5950-304B596449AC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-127464" y="9487006"/>
            <a:ext cx="29709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KABestFriends" pitchFamily="2" charset="0"/>
                <a:ea typeface="KAElementary" pitchFamily="2" charset="-127"/>
                <a:cs typeface="KAElementary" pitchFamily="2" charset="-127"/>
              </a:rPr>
              <a:t>Mrs. Laura Oathout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25B3E1C-A7F2-102D-6FBA-E949BB74D9C0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76531" y="1139058"/>
            <a:ext cx="764572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dirty="0">
                <a:ln w="28575">
                  <a:noFill/>
                </a:ln>
                <a:solidFill>
                  <a:schemeClr val="bg1"/>
                </a:solidFill>
                <a:latin typeface="KAPinkHoney Med" panose="02000603000000000000" pitchFamily="2" charset="0"/>
                <a:ea typeface="KAElementary" pitchFamily="2" charset="-127"/>
                <a:cs typeface="KAElementary" pitchFamily="2" charset="-127"/>
              </a:rPr>
              <a:t>SEPTEMBER NEWS</a:t>
            </a:r>
            <a:endParaRPr lang="en-US" sz="9000" dirty="0">
              <a:ln w="28575">
                <a:noFill/>
              </a:ln>
              <a:solidFill>
                <a:schemeClr val="bg1"/>
              </a:solidFill>
              <a:latin typeface="KAElementary" pitchFamily="2" charset="-127"/>
              <a:ea typeface="KAElementary" pitchFamily="2" charset="-127"/>
              <a:cs typeface="KAElementary" pitchFamily="2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ED603B8-3C4A-B252-9B24-ECBAF7936A7E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-830205" y="-534869"/>
            <a:ext cx="953296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dirty="0">
                <a:ln w="28575">
                  <a:noFill/>
                </a:ln>
                <a:latin typeface="KAGirlsRule" pitchFamily="2" charset="0"/>
                <a:ea typeface="APLILIKEBIGFONTS" panose="02000603000000000000" pitchFamily="2" charset="0"/>
                <a:cs typeface="KAElementary" pitchFamily="2" charset="-127"/>
              </a:rPr>
              <a:t>School counseling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1EDB6AF-B4AC-662D-9E8B-0F3BC44357B1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281349" y="2920185"/>
            <a:ext cx="408307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KABestFriends" pitchFamily="2" charset="0"/>
              </a:rPr>
              <a:t>Type here</a:t>
            </a:r>
          </a:p>
          <a:p>
            <a:endParaRPr lang="en-US" sz="2800" dirty="0">
              <a:latin typeface="KABestFriends" pitchFamily="2" charset="0"/>
            </a:endParaRPr>
          </a:p>
          <a:p>
            <a:endParaRPr lang="en-US" sz="2800" dirty="0">
              <a:latin typeface="KABestFriends" pitchFamily="2" charset="0"/>
            </a:endParaRPr>
          </a:p>
          <a:p>
            <a:endParaRPr lang="en-US" sz="2800" dirty="0">
              <a:latin typeface="KABestFriends" pitchFamily="2" charset="0"/>
            </a:endParaRPr>
          </a:p>
          <a:p>
            <a:endParaRPr lang="en-US" sz="2800" dirty="0">
              <a:latin typeface="KABestFriends" pitchFamily="2" charset="0"/>
            </a:endParaRPr>
          </a:p>
          <a:p>
            <a:endParaRPr lang="en-US" sz="2800" dirty="0">
              <a:latin typeface="KABestFriends" pitchFamily="2" charset="0"/>
            </a:endParaRPr>
          </a:p>
          <a:p>
            <a:endParaRPr lang="en-US" sz="2800" dirty="0">
              <a:latin typeface="KABestFriends" pitchFamily="2" charset="0"/>
            </a:endParaRPr>
          </a:p>
          <a:p>
            <a:endParaRPr lang="en-US" sz="2800" dirty="0">
              <a:latin typeface="KABestFriends" pitchFamily="2" charset="0"/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7A2789EA-ED7E-195E-B9FA-340C908E5F8E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3127233" y="9571336"/>
            <a:ext cx="212599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  <a:latin typeface="KABestFriends" pitchFamily="2" charset="0"/>
                <a:ea typeface="KAElementary" pitchFamily="2" charset="-127"/>
                <a:cs typeface="KAElementary" pitchFamily="2" charset="-127"/>
              </a:rPr>
              <a:t>615-392-5930, ext. 102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5A270486-9DA8-038A-A07F-B6565B1096E4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5486086" y="9574054"/>
            <a:ext cx="34203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>
                <a:solidFill>
                  <a:schemeClr val="bg1"/>
                </a:solidFill>
                <a:latin typeface="KABestFriends" pitchFamily="2" charset="0"/>
                <a:ea typeface="KAElementary" pitchFamily="2" charset="-127"/>
                <a:cs typeface="KAElementary" pitchFamily="2" charset="-127"/>
              </a:rPr>
              <a:t>laura.oathout@wcs.edu</a:t>
            </a:r>
            <a:endParaRPr lang="en-US" sz="2200" dirty="0">
              <a:solidFill>
                <a:schemeClr val="bg1"/>
              </a:solidFill>
              <a:latin typeface="KABestFriends" pitchFamily="2" charset="0"/>
              <a:ea typeface="KAElementary" pitchFamily="2" charset="-127"/>
              <a:cs typeface="KAElementary" pitchFamily="2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49D397D-8DAA-0E9C-1CAA-48475EFE75EE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2120638" y="2429560"/>
            <a:ext cx="17580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 w="28575">
                  <a:noFill/>
                </a:ln>
                <a:latin typeface="KAPinkHoney Med" panose="02000603000000000000" pitchFamily="2" charset="0"/>
                <a:ea typeface="KAElementary" pitchFamily="2" charset="-127"/>
                <a:cs typeface="KAElementary" pitchFamily="2" charset="-127"/>
              </a:rPr>
              <a:t>focus</a:t>
            </a:r>
            <a:endParaRPr lang="en-US" sz="4000" dirty="0">
              <a:ln w="28575">
                <a:noFill/>
              </a:ln>
              <a:latin typeface="KAElementary" pitchFamily="2" charset="-127"/>
              <a:ea typeface="KAElementary" pitchFamily="2" charset="-127"/>
              <a:cs typeface="KAElementary" pitchFamily="2" charset="-127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FF68F6D-4A88-303A-F770-DD20E8C11253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4067642" y="2262696"/>
            <a:ext cx="27173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 w="28575">
                  <a:noFill/>
                </a:ln>
                <a:latin typeface="KAGirlsRule" pitchFamily="2" charset="0"/>
                <a:ea typeface="APLILIKEBIGFONTS" panose="02000603000000000000" pitchFamily="2" charset="0"/>
                <a:cs typeface="KAElementary" pitchFamily="2" charset="-127"/>
              </a:rPr>
              <a:t>important</a:t>
            </a:r>
            <a:endParaRPr lang="en-US" sz="5400" dirty="0">
              <a:ln w="28575">
                <a:noFill/>
              </a:ln>
              <a:latin typeface="KAGirlsRule" pitchFamily="2" charset="0"/>
              <a:ea typeface="APLILIKEBIGFONTS" panose="02000603000000000000" pitchFamily="2" charset="0"/>
              <a:cs typeface="KAElementary" pitchFamily="2" charset="-127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EA34502-4BF9-CFB4-727A-96C662A222D1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5930650" y="2429560"/>
            <a:ext cx="17580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 w="28575">
                  <a:noFill/>
                </a:ln>
                <a:latin typeface="KAPinkHoney Med" panose="02000603000000000000" pitchFamily="2" charset="0"/>
                <a:ea typeface="KAElementary" pitchFamily="2" charset="-127"/>
                <a:cs typeface="KAElementary" pitchFamily="2" charset="-127"/>
              </a:rPr>
              <a:t>DATES</a:t>
            </a:r>
            <a:endParaRPr lang="en-US" sz="4000" dirty="0">
              <a:ln w="28575">
                <a:noFill/>
              </a:ln>
              <a:latin typeface="KAElementary" pitchFamily="2" charset="-127"/>
              <a:ea typeface="KAElementary" pitchFamily="2" charset="-127"/>
              <a:cs typeface="KAElementary" pitchFamily="2" charset="-12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9434F64-CA1F-8543-E349-603B668FC87A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768459" y="2272274"/>
            <a:ext cx="17729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 w="28575">
                  <a:noFill/>
                </a:ln>
                <a:latin typeface="KAGirlsRule" pitchFamily="2" charset="0"/>
                <a:ea typeface="APLILIKEBIGFONTS" panose="02000603000000000000" pitchFamily="2" charset="0"/>
                <a:cs typeface="KAElementary" pitchFamily="2" charset="-127"/>
              </a:rPr>
              <a:t>Monthly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BCDD526-A392-986A-67EA-F929A26C9AD1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3303270" y="6329859"/>
            <a:ext cx="25718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 w="28575">
                  <a:noFill/>
                </a:ln>
                <a:latin typeface="KAGirlsRule" pitchFamily="2" charset="0"/>
                <a:ea typeface="APLILIKEBIGFONTS" panose="02000603000000000000" pitchFamily="2" charset="0"/>
                <a:cs typeface="KAElementary" pitchFamily="2" charset="-127"/>
              </a:rPr>
              <a:t>Happy kids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F4BF89D-3443-DA8D-1953-39EC6CF6D4B4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4875363" y="6483752"/>
            <a:ext cx="17580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 w="28575">
                  <a:noFill/>
                </a:ln>
                <a:latin typeface="KAPinkHoney Med" panose="02000603000000000000" pitchFamily="2" charset="0"/>
                <a:ea typeface="KAElementary" pitchFamily="2" charset="-127"/>
                <a:cs typeface="KAElementary" pitchFamily="2" charset="-127"/>
              </a:rPr>
              <a:t>tip</a:t>
            </a:r>
            <a:endParaRPr lang="en-US" sz="4000" dirty="0">
              <a:ln w="28575">
                <a:noFill/>
              </a:ln>
              <a:latin typeface="KAElementary" pitchFamily="2" charset="-127"/>
              <a:ea typeface="KAElementary" pitchFamily="2" charset="-127"/>
              <a:cs typeface="KAElementary" pitchFamily="2" charset="-127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75EAD27-91B5-38C0-E6F4-F6806BF4E285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4589218" y="2959370"/>
            <a:ext cx="285943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KABestFriends" pitchFamily="2" charset="0"/>
              </a:rPr>
              <a:t>Type here</a:t>
            </a:r>
          </a:p>
          <a:p>
            <a:endParaRPr lang="en-US" sz="2800" dirty="0">
              <a:latin typeface="KABestFriends" pitchFamily="2" charset="0"/>
            </a:endParaRPr>
          </a:p>
          <a:p>
            <a:endParaRPr lang="en-US" sz="2800" dirty="0">
              <a:latin typeface="KABestFriends" pitchFamily="2" charset="0"/>
            </a:endParaRPr>
          </a:p>
          <a:p>
            <a:endParaRPr lang="en-US" sz="2800" dirty="0">
              <a:latin typeface="KABestFriends" pitchFamily="2" charset="0"/>
            </a:endParaRPr>
          </a:p>
          <a:p>
            <a:endParaRPr lang="en-US" sz="2800" dirty="0">
              <a:latin typeface="KABestFriends" pitchFamily="2" charset="0"/>
            </a:endParaRPr>
          </a:p>
          <a:p>
            <a:endParaRPr lang="en-US" sz="2800" dirty="0">
              <a:latin typeface="KABestFriends" pitchFamily="2" charset="0"/>
            </a:endParaRPr>
          </a:p>
          <a:p>
            <a:endParaRPr lang="en-US" sz="2800" dirty="0">
              <a:latin typeface="KABestFriends" pitchFamily="2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9BFC4C4-C858-A437-6AAA-0939DCCCC00D}"/>
              </a:ext>
            </a:extLst>
          </p:cNvPr>
          <p:cNvSpPr txBox="1"/>
          <p:nvPr>
            <p:custDataLst>
              <p:tags r:id="rId14"/>
            </p:custDataLst>
          </p:nvPr>
        </p:nvSpPr>
        <p:spPr>
          <a:xfrm>
            <a:off x="2229448" y="6984588"/>
            <a:ext cx="529183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dirty="0">
                <a:latin typeface="KABestFriends" pitchFamily="2" charset="0"/>
              </a:rPr>
              <a:t>  Did you know that reading at home is one of the most powerful ways to support your child’s learning? It strengthens vocabulary, improves comprehension, and builds confidence. Just 15-20 minutes a day can spark imagination, boost academic success, and create a </a:t>
            </a:r>
          </a:p>
          <a:p>
            <a:r>
              <a:rPr lang="en-US" sz="1900" dirty="0">
                <a:latin typeface="KABestFriends" pitchFamily="2" charset="0"/>
              </a:rPr>
              <a:t>lifelong love of books. Reading together also provides a special</a:t>
            </a:r>
          </a:p>
          <a:p>
            <a:r>
              <a:rPr lang="en-US" sz="1900" dirty="0">
                <a:latin typeface="KABestFriends" pitchFamily="2" charset="0"/>
              </a:rPr>
              <a:t>bonding time for you and your child. Whether it’s a </a:t>
            </a:r>
          </a:p>
          <a:p>
            <a:r>
              <a:rPr lang="en-US" sz="1900" dirty="0">
                <a:latin typeface="KABestFriends" pitchFamily="2" charset="0"/>
              </a:rPr>
              <a:t>bedtime story, taking turns reading aloud, or exploring </a:t>
            </a:r>
          </a:p>
          <a:p>
            <a:r>
              <a:rPr lang="en-US" sz="1900" dirty="0">
                <a:latin typeface="KABestFriends" pitchFamily="2" charset="0"/>
              </a:rPr>
              <a:t>a favorite book series, make reading a daily habit!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4EA3F3C-53B0-207B-8D60-BEA1C4F80038}"/>
              </a:ext>
            </a:extLst>
          </p:cNvPr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2639431" y="9538378"/>
            <a:ext cx="463845" cy="46384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161CA68-199F-2BBB-89A9-10DE7D6CC9C9}"/>
              </a:ext>
            </a:extLst>
          </p:cNvPr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5028444" y="9537598"/>
            <a:ext cx="463845" cy="463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3443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18"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FDED36F-5DE0-C480-087E-299AC29749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9440944-1568-D909-1A17-D34ED97C0505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-830205" y="-534869"/>
            <a:ext cx="953296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dirty="0">
                <a:ln w="28575">
                  <a:noFill/>
                </a:ln>
                <a:latin typeface="KAGirlsRule" pitchFamily="2" charset="0"/>
                <a:ea typeface="APLILIKEBIGFONTS" panose="02000603000000000000" pitchFamily="2" charset="0"/>
                <a:cs typeface="KAElementary" pitchFamily="2" charset="-127"/>
              </a:rPr>
              <a:t>School counseling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AA7741A-5508-62F9-6171-00002CB29FB8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76531" y="1069610"/>
            <a:ext cx="764572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0" dirty="0">
                <a:ln w="28575">
                  <a:noFill/>
                </a:ln>
                <a:solidFill>
                  <a:schemeClr val="bg1"/>
                </a:solidFill>
                <a:latin typeface="KAPinkHoney Med" panose="02000603000000000000" pitchFamily="2" charset="0"/>
                <a:ea typeface="KAElementary" pitchFamily="2" charset="-127"/>
                <a:cs typeface="KAElementary" pitchFamily="2" charset="-127"/>
              </a:rPr>
              <a:t>OCTOBER NEWS</a:t>
            </a:r>
            <a:endParaRPr lang="en-US" sz="10000" dirty="0">
              <a:ln w="28575">
                <a:noFill/>
              </a:ln>
              <a:solidFill>
                <a:schemeClr val="bg1"/>
              </a:solidFill>
              <a:latin typeface="KAElementary" pitchFamily="2" charset="-127"/>
              <a:ea typeface="KAElementary" pitchFamily="2" charset="-127"/>
              <a:cs typeface="KAElementary" pitchFamily="2" charset="-127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93549382-AEEC-66FF-6D4E-B0D76FAA9F78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-127464" y="9487006"/>
            <a:ext cx="29709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KABestFriends" pitchFamily="2" charset="0"/>
                <a:ea typeface="KAElementary" pitchFamily="2" charset="-127"/>
                <a:cs typeface="KAElementary" pitchFamily="2" charset="-127"/>
              </a:rPr>
              <a:t>Mrs. Laura Oathout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DA41EAC-57A1-1738-A182-70AB82166F10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281349" y="2920185"/>
            <a:ext cx="408307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KABestFriends" pitchFamily="2" charset="0"/>
              </a:rPr>
              <a:t>Type here</a:t>
            </a:r>
          </a:p>
          <a:p>
            <a:endParaRPr lang="en-US" sz="2800" dirty="0">
              <a:latin typeface="KABestFriends" pitchFamily="2" charset="0"/>
            </a:endParaRPr>
          </a:p>
          <a:p>
            <a:endParaRPr lang="en-US" sz="2800" dirty="0">
              <a:latin typeface="KABestFriends" pitchFamily="2" charset="0"/>
            </a:endParaRPr>
          </a:p>
          <a:p>
            <a:endParaRPr lang="en-US" sz="2800" dirty="0">
              <a:latin typeface="KABestFriends" pitchFamily="2" charset="0"/>
            </a:endParaRPr>
          </a:p>
          <a:p>
            <a:endParaRPr lang="en-US" sz="2800" dirty="0">
              <a:latin typeface="KABestFriends" pitchFamily="2" charset="0"/>
            </a:endParaRPr>
          </a:p>
          <a:p>
            <a:endParaRPr lang="en-US" sz="2800" dirty="0">
              <a:latin typeface="KABestFriends" pitchFamily="2" charset="0"/>
            </a:endParaRPr>
          </a:p>
          <a:p>
            <a:endParaRPr lang="en-US" sz="2800" dirty="0">
              <a:latin typeface="KABestFriends" pitchFamily="2" charset="0"/>
            </a:endParaRPr>
          </a:p>
          <a:p>
            <a:endParaRPr lang="en-US" sz="2800" dirty="0">
              <a:latin typeface="KABestFriends" pitchFamily="2" charset="0"/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17DFAF9E-1A4B-F396-06C6-A08CC6FA6E09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3127233" y="9571336"/>
            <a:ext cx="212599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  <a:latin typeface="KABestFriends" pitchFamily="2" charset="0"/>
                <a:ea typeface="KAElementary" pitchFamily="2" charset="-127"/>
                <a:cs typeface="KAElementary" pitchFamily="2" charset="-127"/>
              </a:rPr>
              <a:t>615-392-5930, ext. 102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4CF1F065-B22E-7130-4D79-FCCFB1D14192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5486086" y="9574054"/>
            <a:ext cx="34203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>
                <a:solidFill>
                  <a:schemeClr val="bg1"/>
                </a:solidFill>
                <a:latin typeface="KABestFriends" pitchFamily="2" charset="0"/>
                <a:ea typeface="KAElementary" pitchFamily="2" charset="-127"/>
                <a:cs typeface="KAElementary" pitchFamily="2" charset="-127"/>
              </a:rPr>
              <a:t>laura.oathout@wcs.edu</a:t>
            </a:r>
            <a:endParaRPr lang="en-US" sz="2200" dirty="0">
              <a:solidFill>
                <a:schemeClr val="bg1"/>
              </a:solidFill>
              <a:latin typeface="KABestFriends" pitchFamily="2" charset="0"/>
              <a:ea typeface="KAElementary" pitchFamily="2" charset="-127"/>
              <a:cs typeface="KAElementary" pitchFamily="2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21FD25A-F793-F166-0670-B94344679E3A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2120638" y="2429560"/>
            <a:ext cx="17580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 w="28575">
                  <a:noFill/>
                </a:ln>
                <a:latin typeface="KAPinkHoney Med" panose="02000603000000000000" pitchFamily="2" charset="0"/>
                <a:ea typeface="KAElementary" pitchFamily="2" charset="-127"/>
                <a:cs typeface="KAElementary" pitchFamily="2" charset="-127"/>
              </a:rPr>
              <a:t>focus</a:t>
            </a:r>
            <a:endParaRPr lang="en-US" sz="4000" dirty="0">
              <a:ln w="28575">
                <a:noFill/>
              </a:ln>
              <a:latin typeface="KAElementary" pitchFamily="2" charset="-127"/>
              <a:ea typeface="KAElementary" pitchFamily="2" charset="-127"/>
              <a:cs typeface="KAElementary" pitchFamily="2" charset="-127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8F55039-1E01-A33D-B8C1-C6BE2852BBCC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4067642" y="2262696"/>
            <a:ext cx="27173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 w="28575">
                  <a:noFill/>
                </a:ln>
                <a:latin typeface="KAGirlsRule" pitchFamily="2" charset="0"/>
                <a:ea typeface="APLILIKEBIGFONTS" panose="02000603000000000000" pitchFamily="2" charset="0"/>
                <a:cs typeface="KAElementary" pitchFamily="2" charset="-127"/>
              </a:rPr>
              <a:t>important</a:t>
            </a:r>
            <a:endParaRPr lang="en-US" sz="5400" dirty="0">
              <a:ln w="28575">
                <a:noFill/>
              </a:ln>
              <a:latin typeface="KAGirlsRule" pitchFamily="2" charset="0"/>
              <a:ea typeface="APLILIKEBIGFONTS" panose="02000603000000000000" pitchFamily="2" charset="0"/>
              <a:cs typeface="KAElementary" pitchFamily="2" charset="-127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86A72D7-E475-526D-FA89-C2F847B0451E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5930650" y="2429560"/>
            <a:ext cx="17580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 w="28575">
                  <a:noFill/>
                </a:ln>
                <a:latin typeface="KAPinkHoney Med" panose="02000603000000000000" pitchFamily="2" charset="0"/>
                <a:ea typeface="KAElementary" pitchFamily="2" charset="-127"/>
                <a:cs typeface="KAElementary" pitchFamily="2" charset="-127"/>
              </a:rPr>
              <a:t>DATES</a:t>
            </a:r>
            <a:endParaRPr lang="en-US" sz="4000" dirty="0">
              <a:ln w="28575">
                <a:noFill/>
              </a:ln>
              <a:latin typeface="KAElementary" pitchFamily="2" charset="-127"/>
              <a:ea typeface="KAElementary" pitchFamily="2" charset="-127"/>
              <a:cs typeface="KAElementary" pitchFamily="2" charset="-12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ADDE9E5-A73B-4D5E-3321-3A70B8657276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768459" y="2272274"/>
            <a:ext cx="17729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 w="28575">
                  <a:noFill/>
                </a:ln>
                <a:latin typeface="KAGirlsRule" pitchFamily="2" charset="0"/>
                <a:ea typeface="APLILIKEBIGFONTS" panose="02000603000000000000" pitchFamily="2" charset="0"/>
                <a:cs typeface="KAElementary" pitchFamily="2" charset="-127"/>
              </a:rPr>
              <a:t>Monthly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4B47D7D-2761-3EE8-B871-C6501BC90CBA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3303270" y="6329859"/>
            <a:ext cx="25718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 w="28575">
                  <a:noFill/>
                </a:ln>
                <a:latin typeface="KAGirlsRule" pitchFamily="2" charset="0"/>
                <a:ea typeface="APLILIKEBIGFONTS" panose="02000603000000000000" pitchFamily="2" charset="0"/>
                <a:cs typeface="KAElementary" pitchFamily="2" charset="-127"/>
              </a:rPr>
              <a:t>Happy kids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5D9B63D-CACF-D28B-EB3C-F076713BD83F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4882054" y="6477041"/>
            <a:ext cx="17580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 w="28575">
                  <a:noFill/>
                </a:ln>
                <a:latin typeface="KAPinkHoney Med" panose="02000603000000000000" pitchFamily="2" charset="0"/>
                <a:ea typeface="KAElementary" pitchFamily="2" charset="-127"/>
                <a:cs typeface="KAElementary" pitchFamily="2" charset="-127"/>
              </a:rPr>
              <a:t>tip</a:t>
            </a:r>
            <a:endParaRPr lang="en-US" sz="4000" dirty="0">
              <a:ln w="28575">
                <a:noFill/>
              </a:ln>
              <a:latin typeface="KAElementary" pitchFamily="2" charset="-127"/>
              <a:ea typeface="KAElementary" pitchFamily="2" charset="-127"/>
              <a:cs typeface="KAElementary" pitchFamily="2" charset="-127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E63E453-A05B-97AD-E5DF-8F7A9E1CA5D2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4589218" y="2959370"/>
            <a:ext cx="285943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KABestFriends" pitchFamily="2" charset="0"/>
              </a:rPr>
              <a:t>Type here</a:t>
            </a:r>
          </a:p>
          <a:p>
            <a:endParaRPr lang="en-US" sz="2800" dirty="0">
              <a:latin typeface="KABestFriends" pitchFamily="2" charset="0"/>
            </a:endParaRPr>
          </a:p>
          <a:p>
            <a:endParaRPr lang="en-US" sz="2800" dirty="0">
              <a:latin typeface="KABestFriends" pitchFamily="2" charset="0"/>
            </a:endParaRPr>
          </a:p>
          <a:p>
            <a:endParaRPr lang="en-US" sz="2800" dirty="0">
              <a:latin typeface="KABestFriends" pitchFamily="2" charset="0"/>
            </a:endParaRPr>
          </a:p>
          <a:p>
            <a:endParaRPr lang="en-US" sz="2800" dirty="0">
              <a:latin typeface="KABestFriends" pitchFamily="2" charset="0"/>
            </a:endParaRPr>
          </a:p>
          <a:p>
            <a:endParaRPr lang="en-US" sz="2800" dirty="0">
              <a:latin typeface="KABestFriends" pitchFamily="2" charset="0"/>
            </a:endParaRPr>
          </a:p>
          <a:p>
            <a:endParaRPr lang="en-US" sz="2800" dirty="0">
              <a:latin typeface="KABestFriends" pitchFamily="2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47A2A0C-B31B-4BCC-A7C1-F8C07674D73D}"/>
              </a:ext>
            </a:extLst>
          </p:cNvPr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2639431" y="9538378"/>
            <a:ext cx="463845" cy="46384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736A45B-FB52-6138-0641-8581C5B2AF99}"/>
              </a:ext>
            </a:extLst>
          </p:cNvPr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5028444" y="9537598"/>
            <a:ext cx="463845" cy="463845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C0134463-81C2-1006-FD76-C05C7F6AA3FD}"/>
              </a:ext>
            </a:extLst>
          </p:cNvPr>
          <p:cNvSpPr txBox="1"/>
          <p:nvPr>
            <p:custDataLst>
              <p:tags r:id="rId16"/>
            </p:custDataLst>
          </p:nvPr>
        </p:nvSpPr>
        <p:spPr>
          <a:xfrm>
            <a:off x="2222416" y="7019496"/>
            <a:ext cx="522624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KABestFriends" pitchFamily="2" charset="0"/>
              </a:rPr>
              <a:t>If your family celebrates Halloween, here are some safety tips: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900" dirty="0">
                <a:latin typeface="KABestFriends" pitchFamily="2" charset="0"/>
              </a:rPr>
              <a:t>Wear bright and reflective costumes. Use glow sticks and flashlights.</a:t>
            </a:r>
          </a:p>
          <a:p>
            <a:pPr marL="457200" indent="-457200">
              <a:buFontTx/>
              <a:buAutoNum type="arabicParenR"/>
            </a:pPr>
            <a:r>
              <a:rPr lang="en-US" sz="1900" dirty="0">
                <a:latin typeface="KABestFriends" pitchFamily="2" charset="0"/>
              </a:rPr>
              <a:t>Older kids can stay in a group and stick to a planned route.</a:t>
            </a:r>
          </a:p>
          <a:p>
            <a:pPr marL="457200" indent="-457200">
              <a:buAutoNum type="arabicParenR"/>
            </a:pPr>
            <a:r>
              <a:rPr lang="en-US" sz="1900" dirty="0">
                <a:latin typeface="KABestFriends" pitchFamily="2" charset="0"/>
              </a:rPr>
              <a:t>Young children must stay with a trusted adult.</a:t>
            </a:r>
          </a:p>
          <a:p>
            <a:pPr marL="457200" indent="-457200">
              <a:buAutoNum type="arabicParenR"/>
            </a:pPr>
            <a:r>
              <a:rPr lang="en-US" sz="1900" dirty="0">
                <a:latin typeface="KABestFriends" pitchFamily="2" charset="0"/>
              </a:rPr>
              <a:t>Stick to well-lit areas.</a:t>
            </a:r>
          </a:p>
          <a:p>
            <a:pPr marL="457200" indent="-457200">
              <a:buFontTx/>
              <a:buAutoNum type="arabicParenR"/>
            </a:pPr>
            <a:r>
              <a:rPr lang="en-US" sz="1900" dirty="0">
                <a:latin typeface="KABestFriends" pitchFamily="2" charset="0"/>
              </a:rPr>
              <a:t>Set a meeting spot in case you get separated.</a:t>
            </a:r>
          </a:p>
          <a:p>
            <a:pPr marL="457200" indent="-457200">
              <a:buAutoNum type="arabicParenR"/>
            </a:pPr>
            <a:r>
              <a:rPr lang="en-US" sz="1900" dirty="0">
                <a:latin typeface="KABestFriends" pitchFamily="2" charset="0"/>
              </a:rPr>
              <a:t>Inspect all treats first. Watch for allergies.</a:t>
            </a:r>
          </a:p>
          <a:p>
            <a:pPr marL="457200" indent="-457200">
              <a:buAutoNum type="arabicParenR"/>
            </a:pPr>
            <a:endParaRPr lang="en-US" sz="1900" dirty="0">
              <a:latin typeface="KABestFriend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93055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10429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18"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16E381A-478D-8764-C295-34148979E1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1E367F2-AECB-D830-28D4-217F73B1F21F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-830205" y="-534869"/>
            <a:ext cx="953296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dirty="0">
                <a:ln w="28575">
                  <a:noFill/>
                </a:ln>
                <a:latin typeface="KAGirlsRule" pitchFamily="2" charset="0"/>
                <a:ea typeface="APLILIKEBIGFONTS" panose="02000603000000000000" pitchFamily="2" charset="0"/>
                <a:cs typeface="KAElementary" pitchFamily="2" charset="-127"/>
              </a:rPr>
              <a:t>School counseling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59CE5F2-5424-21AB-6C0A-02ABE13B5610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76531" y="1131944"/>
            <a:ext cx="764572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200" dirty="0" err="1">
                <a:ln w="28575">
                  <a:noFill/>
                </a:ln>
                <a:solidFill>
                  <a:schemeClr val="bg1"/>
                </a:solidFill>
                <a:latin typeface="KAPinkHoney Med" panose="02000603000000000000" pitchFamily="2" charset="0"/>
                <a:ea typeface="KAElementary" pitchFamily="2" charset="-127"/>
                <a:cs typeface="KAElementary" pitchFamily="2" charset="-127"/>
              </a:rPr>
              <a:t>november</a:t>
            </a:r>
            <a:r>
              <a:rPr lang="en-US" sz="9200" dirty="0">
                <a:ln w="28575">
                  <a:noFill/>
                </a:ln>
                <a:solidFill>
                  <a:schemeClr val="bg1"/>
                </a:solidFill>
                <a:latin typeface="KAPinkHoney Med" panose="02000603000000000000" pitchFamily="2" charset="0"/>
                <a:ea typeface="KAElementary" pitchFamily="2" charset="-127"/>
                <a:cs typeface="KAElementary" pitchFamily="2" charset="-127"/>
              </a:rPr>
              <a:t> NEWS</a:t>
            </a:r>
            <a:endParaRPr lang="en-US" sz="9200" dirty="0">
              <a:ln w="28575">
                <a:noFill/>
              </a:ln>
              <a:solidFill>
                <a:schemeClr val="bg1"/>
              </a:solidFill>
              <a:latin typeface="KAElementary" pitchFamily="2" charset="-127"/>
              <a:ea typeface="KAElementary" pitchFamily="2" charset="-127"/>
              <a:cs typeface="KAElementary" pitchFamily="2" charset="-127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BCB4C654-2953-2E1F-3571-1FFA3A5604E0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-127464" y="9487006"/>
            <a:ext cx="29709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KABestFriends" pitchFamily="2" charset="0"/>
                <a:ea typeface="KAElementary" pitchFamily="2" charset="-127"/>
                <a:cs typeface="KAElementary" pitchFamily="2" charset="-127"/>
              </a:rPr>
              <a:t>Mrs. Laura Oathout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3510970-F30C-BAEF-1623-3CDC4A9783A3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281349" y="2920185"/>
            <a:ext cx="408307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KABestFriends" pitchFamily="2" charset="0"/>
              </a:rPr>
              <a:t>Type here</a:t>
            </a:r>
          </a:p>
          <a:p>
            <a:endParaRPr lang="en-US" sz="2800" dirty="0">
              <a:latin typeface="KABestFriends" pitchFamily="2" charset="0"/>
            </a:endParaRPr>
          </a:p>
          <a:p>
            <a:endParaRPr lang="en-US" sz="2800" dirty="0">
              <a:latin typeface="KABestFriends" pitchFamily="2" charset="0"/>
            </a:endParaRPr>
          </a:p>
          <a:p>
            <a:endParaRPr lang="en-US" sz="2800" dirty="0">
              <a:latin typeface="KABestFriends" pitchFamily="2" charset="0"/>
            </a:endParaRPr>
          </a:p>
          <a:p>
            <a:endParaRPr lang="en-US" sz="2800" dirty="0">
              <a:latin typeface="KABestFriends" pitchFamily="2" charset="0"/>
            </a:endParaRPr>
          </a:p>
          <a:p>
            <a:endParaRPr lang="en-US" sz="2800" dirty="0">
              <a:latin typeface="KABestFriends" pitchFamily="2" charset="0"/>
            </a:endParaRPr>
          </a:p>
          <a:p>
            <a:endParaRPr lang="en-US" sz="2800" dirty="0">
              <a:latin typeface="KABestFriends" pitchFamily="2" charset="0"/>
            </a:endParaRPr>
          </a:p>
          <a:p>
            <a:endParaRPr lang="en-US" sz="2800" dirty="0">
              <a:latin typeface="KABestFriends" pitchFamily="2" charset="0"/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C65078C8-51D0-E662-C713-4C4C4FB8904D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3127233" y="9571336"/>
            <a:ext cx="212599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  <a:latin typeface="KABestFriends" pitchFamily="2" charset="0"/>
                <a:ea typeface="KAElementary" pitchFamily="2" charset="-127"/>
                <a:cs typeface="KAElementary" pitchFamily="2" charset="-127"/>
              </a:rPr>
              <a:t>615-392-5930, ext. 102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785401AC-F210-C8FC-6B59-A5909F31E7A1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5486086" y="9574054"/>
            <a:ext cx="34203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>
                <a:solidFill>
                  <a:schemeClr val="bg1"/>
                </a:solidFill>
                <a:latin typeface="KABestFriends" pitchFamily="2" charset="0"/>
                <a:ea typeface="KAElementary" pitchFamily="2" charset="-127"/>
                <a:cs typeface="KAElementary" pitchFamily="2" charset="-127"/>
              </a:rPr>
              <a:t>laura.oathout@wcs.edu</a:t>
            </a:r>
            <a:endParaRPr lang="en-US" sz="2200" dirty="0">
              <a:solidFill>
                <a:schemeClr val="bg1"/>
              </a:solidFill>
              <a:latin typeface="KABestFriends" pitchFamily="2" charset="0"/>
              <a:ea typeface="KAElementary" pitchFamily="2" charset="-127"/>
              <a:cs typeface="KAElementary" pitchFamily="2" charset="-12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0CB5052-62E1-C581-3ABA-8B7B3C421E90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768459" y="2272274"/>
            <a:ext cx="17729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 w="28575">
                  <a:noFill/>
                </a:ln>
                <a:latin typeface="KAGirlsRule" pitchFamily="2" charset="0"/>
                <a:ea typeface="APLILIKEBIGFONTS" panose="02000603000000000000" pitchFamily="2" charset="0"/>
                <a:cs typeface="KAElementary" pitchFamily="2" charset="-127"/>
              </a:rPr>
              <a:t>Monthly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EE6D188-CF95-A1E7-D9C1-794D315ADDDE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2120638" y="2429560"/>
            <a:ext cx="17580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 w="28575">
                  <a:noFill/>
                </a:ln>
                <a:latin typeface="KAPinkHoney Med" panose="02000603000000000000" pitchFamily="2" charset="0"/>
                <a:ea typeface="KAElementary" pitchFamily="2" charset="-127"/>
                <a:cs typeface="KAElementary" pitchFamily="2" charset="-127"/>
              </a:rPr>
              <a:t>focus</a:t>
            </a:r>
            <a:endParaRPr lang="en-US" sz="4000" dirty="0">
              <a:ln w="28575">
                <a:noFill/>
              </a:ln>
              <a:latin typeface="KAElementary" pitchFamily="2" charset="-127"/>
              <a:ea typeface="KAElementary" pitchFamily="2" charset="-127"/>
              <a:cs typeface="KAElementary" pitchFamily="2" charset="-127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B1CCC5A-E02A-F331-7FE1-B64449F3667B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4067642" y="2262696"/>
            <a:ext cx="27173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 w="28575">
                  <a:noFill/>
                </a:ln>
                <a:latin typeface="KAGirlsRule" pitchFamily="2" charset="0"/>
                <a:ea typeface="APLILIKEBIGFONTS" panose="02000603000000000000" pitchFamily="2" charset="0"/>
                <a:cs typeface="KAElementary" pitchFamily="2" charset="-127"/>
              </a:rPr>
              <a:t>important</a:t>
            </a:r>
            <a:endParaRPr lang="en-US" sz="5400" dirty="0">
              <a:ln w="28575">
                <a:noFill/>
              </a:ln>
              <a:latin typeface="KAGirlsRule" pitchFamily="2" charset="0"/>
              <a:ea typeface="APLILIKEBIGFONTS" panose="02000603000000000000" pitchFamily="2" charset="0"/>
              <a:cs typeface="KAElementary" pitchFamily="2" charset="-127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E2590F5-FA98-5D2D-9005-58340AD83363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5930650" y="2429560"/>
            <a:ext cx="17580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 w="28575">
                  <a:noFill/>
                </a:ln>
                <a:latin typeface="KAPinkHoney Med" panose="02000603000000000000" pitchFamily="2" charset="0"/>
                <a:ea typeface="KAElementary" pitchFamily="2" charset="-127"/>
                <a:cs typeface="KAElementary" pitchFamily="2" charset="-127"/>
              </a:rPr>
              <a:t>DATES</a:t>
            </a:r>
            <a:endParaRPr lang="en-US" sz="4000" dirty="0">
              <a:ln w="28575">
                <a:noFill/>
              </a:ln>
              <a:latin typeface="KAElementary" pitchFamily="2" charset="-127"/>
              <a:ea typeface="KAElementary" pitchFamily="2" charset="-127"/>
              <a:cs typeface="KAElementary" pitchFamily="2" charset="-127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F283EEE-0466-82BD-3786-8902A28ECB92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3303270" y="6329859"/>
            <a:ext cx="25718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 w="28575">
                  <a:noFill/>
                </a:ln>
                <a:latin typeface="KAGirlsRule" pitchFamily="2" charset="0"/>
                <a:ea typeface="APLILIKEBIGFONTS" panose="02000603000000000000" pitchFamily="2" charset="0"/>
                <a:cs typeface="KAElementary" pitchFamily="2" charset="-127"/>
              </a:rPr>
              <a:t>Happy kids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494A3FD-C0EF-C44B-81F6-27E24BC1818F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4872125" y="6493024"/>
            <a:ext cx="17580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 w="28575">
                  <a:noFill/>
                </a:ln>
                <a:latin typeface="KAPinkHoney Med" panose="02000603000000000000" pitchFamily="2" charset="0"/>
                <a:ea typeface="KAElementary" pitchFamily="2" charset="-127"/>
                <a:cs typeface="KAElementary" pitchFamily="2" charset="-127"/>
              </a:rPr>
              <a:t>tip</a:t>
            </a:r>
            <a:endParaRPr lang="en-US" sz="4000" dirty="0">
              <a:ln w="28575">
                <a:noFill/>
              </a:ln>
              <a:latin typeface="KAElementary" pitchFamily="2" charset="-127"/>
              <a:ea typeface="KAElementary" pitchFamily="2" charset="-127"/>
              <a:cs typeface="KAElementary" pitchFamily="2" charset="-127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2973FA7-6320-4CF1-7AB7-2FB13AD79A9D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4589218" y="2959370"/>
            <a:ext cx="285943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KABestFriends" pitchFamily="2" charset="0"/>
              </a:rPr>
              <a:t>Type here</a:t>
            </a:r>
          </a:p>
          <a:p>
            <a:endParaRPr lang="en-US" sz="2800" dirty="0">
              <a:latin typeface="KABestFriends" pitchFamily="2" charset="0"/>
            </a:endParaRPr>
          </a:p>
          <a:p>
            <a:endParaRPr lang="en-US" sz="2800" dirty="0">
              <a:latin typeface="KABestFriends" pitchFamily="2" charset="0"/>
            </a:endParaRPr>
          </a:p>
          <a:p>
            <a:endParaRPr lang="en-US" sz="2800" dirty="0">
              <a:latin typeface="KABestFriends" pitchFamily="2" charset="0"/>
            </a:endParaRPr>
          </a:p>
          <a:p>
            <a:endParaRPr lang="en-US" sz="2800" dirty="0">
              <a:latin typeface="KABestFriends" pitchFamily="2" charset="0"/>
            </a:endParaRPr>
          </a:p>
          <a:p>
            <a:endParaRPr lang="en-US" sz="2800" dirty="0">
              <a:latin typeface="KABestFriends" pitchFamily="2" charset="0"/>
            </a:endParaRPr>
          </a:p>
          <a:p>
            <a:endParaRPr lang="en-US" sz="2800" dirty="0">
              <a:latin typeface="KABestFriends" pitchFamily="2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933CDCDA-6152-4B75-9C8E-52952FE9E445}"/>
              </a:ext>
            </a:extLst>
          </p:cNvPr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2639431" y="9538378"/>
            <a:ext cx="463845" cy="46384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131E754-8F08-FB28-4E16-06FB0DA04C7B}"/>
              </a:ext>
            </a:extLst>
          </p:cNvPr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5028444" y="9537598"/>
            <a:ext cx="463845" cy="463845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873153C1-6988-ED19-A70A-0892DAF42A04}"/>
              </a:ext>
            </a:extLst>
          </p:cNvPr>
          <p:cNvSpPr txBox="1"/>
          <p:nvPr>
            <p:custDataLst>
              <p:tags r:id="rId16"/>
            </p:custDataLst>
          </p:nvPr>
        </p:nvSpPr>
        <p:spPr>
          <a:xfrm>
            <a:off x="2229552" y="6981664"/>
            <a:ext cx="529183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dirty="0">
                <a:latin typeface="KABestFriends" pitchFamily="2" charset="0"/>
              </a:rPr>
              <a:t>Learning to recognize and express emotions is key to children’s healthy  development. Teach them to recognize physiological signs of emotions in   </a:t>
            </a:r>
          </a:p>
          <a:p>
            <a:r>
              <a:rPr lang="en-US" sz="1900" dirty="0">
                <a:latin typeface="KABestFriends" pitchFamily="2" charset="0"/>
              </a:rPr>
              <a:t>their bodies and brains: (i.e. </a:t>
            </a:r>
            <a:r>
              <a:rPr lang="en-US" sz="1900" i="1" dirty="0">
                <a:latin typeface="KABestFriends" pitchFamily="2" charset="0"/>
              </a:rPr>
              <a:t>“My hands are in fists, My </a:t>
            </a:r>
          </a:p>
          <a:p>
            <a:r>
              <a:rPr lang="en-US" sz="1900" i="1" dirty="0">
                <a:latin typeface="KABestFriends" pitchFamily="2" charset="0"/>
              </a:rPr>
              <a:t>cheeks are hot</a:t>
            </a:r>
            <a:r>
              <a:rPr lang="en-US" sz="1900" dirty="0">
                <a:latin typeface="KABestFriends" pitchFamily="2" charset="0"/>
              </a:rPr>
              <a:t>), then name their feelings </a:t>
            </a:r>
            <a:r>
              <a:rPr lang="en-US" sz="1900" i="1" dirty="0">
                <a:latin typeface="KABestFriends" pitchFamily="2" charset="0"/>
              </a:rPr>
              <a:t>(”I feel </a:t>
            </a:r>
          </a:p>
          <a:p>
            <a:r>
              <a:rPr lang="en-US" sz="1900" i="1" dirty="0">
                <a:latin typeface="KABestFriends" pitchFamily="2" charset="0"/>
              </a:rPr>
              <a:t>angry”</a:t>
            </a:r>
            <a:r>
              <a:rPr lang="en-US" sz="1900" dirty="0">
                <a:latin typeface="KABestFriends" pitchFamily="2" charset="0"/>
              </a:rPr>
              <a:t>). Model appropriate emotional expression </a:t>
            </a:r>
          </a:p>
          <a:p>
            <a:r>
              <a:rPr lang="en-US" sz="1900" dirty="0">
                <a:latin typeface="KABestFriends" pitchFamily="2" charset="0"/>
              </a:rPr>
              <a:t>by sharing your own feelings and managing them </a:t>
            </a:r>
          </a:p>
          <a:p>
            <a:r>
              <a:rPr lang="en-US" sz="1900" dirty="0">
                <a:latin typeface="KABestFriends" pitchFamily="2" charset="0"/>
              </a:rPr>
              <a:t>in a healthy way. Teach your child that all feelings</a:t>
            </a:r>
          </a:p>
          <a:p>
            <a:r>
              <a:rPr lang="en-US" sz="1900" dirty="0">
                <a:latin typeface="KABestFriends" pitchFamily="2" charset="0"/>
              </a:rPr>
              <a:t>are okay - as long as we express them safely.</a:t>
            </a:r>
          </a:p>
        </p:txBody>
      </p:sp>
    </p:spTree>
    <p:extLst>
      <p:ext uri="{BB962C8B-B14F-4D97-AF65-F5344CB8AC3E}">
        <p14:creationId xmlns:p14="http://schemas.microsoft.com/office/powerpoint/2010/main" val="33624828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18"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B9D1B1B-3A12-E419-9D08-79895DAF87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extBox 88">
            <a:extLst>
              <a:ext uri="{FF2B5EF4-FFF2-40B4-BE49-F238E27FC236}">
                <a16:creationId xmlns:a16="http://schemas.microsoft.com/office/drawing/2014/main" id="{0AA7DC22-7BA3-5606-72E6-99C420D5F51C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-127464" y="9487006"/>
            <a:ext cx="29709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KABestFriends" pitchFamily="2" charset="0"/>
                <a:ea typeface="KAElementary" pitchFamily="2" charset="-127"/>
                <a:cs typeface="KAElementary" pitchFamily="2" charset="-127"/>
              </a:rPr>
              <a:t>Mrs. Laura Oathout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ED47FA8-0D80-C645-028F-7447B7B7B67A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76531" y="1131944"/>
            <a:ext cx="7645726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500" dirty="0" err="1">
                <a:ln w="28575">
                  <a:noFill/>
                </a:ln>
                <a:solidFill>
                  <a:schemeClr val="bg1"/>
                </a:solidFill>
                <a:latin typeface="KAPinkHoney Med" panose="02000603000000000000" pitchFamily="2" charset="0"/>
                <a:ea typeface="KAElementary" pitchFamily="2" charset="-127"/>
                <a:cs typeface="KAElementary" pitchFamily="2" charset="-127"/>
              </a:rPr>
              <a:t>december</a:t>
            </a:r>
            <a:r>
              <a:rPr lang="en-US" sz="9500" dirty="0">
                <a:ln w="28575">
                  <a:noFill/>
                </a:ln>
                <a:solidFill>
                  <a:schemeClr val="bg1"/>
                </a:solidFill>
                <a:latin typeface="KAPinkHoney Med" panose="02000603000000000000" pitchFamily="2" charset="0"/>
                <a:ea typeface="KAElementary" pitchFamily="2" charset="-127"/>
                <a:cs typeface="KAElementary" pitchFamily="2" charset="-127"/>
              </a:rPr>
              <a:t> NEWS</a:t>
            </a:r>
            <a:endParaRPr lang="en-US" sz="9500" dirty="0">
              <a:ln w="28575">
                <a:noFill/>
              </a:ln>
              <a:solidFill>
                <a:schemeClr val="bg1"/>
              </a:solidFill>
              <a:latin typeface="KAElementary" pitchFamily="2" charset="-127"/>
              <a:ea typeface="KAElementary" pitchFamily="2" charset="-127"/>
              <a:cs typeface="KAElementary" pitchFamily="2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9D0661-824F-CEB5-8179-8596EB726F2D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-830205" y="-534869"/>
            <a:ext cx="953296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dirty="0">
                <a:ln w="28575">
                  <a:noFill/>
                </a:ln>
                <a:latin typeface="KAGirlsRule" pitchFamily="2" charset="0"/>
                <a:ea typeface="APLILIKEBIGFONTS" panose="02000603000000000000" pitchFamily="2" charset="0"/>
                <a:cs typeface="KAElementary" pitchFamily="2" charset="-127"/>
              </a:rPr>
              <a:t>School counseling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CCCC1D3-4306-85EC-C1C1-F551F8B47A65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281349" y="2920185"/>
            <a:ext cx="408307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KABestFriends" pitchFamily="2" charset="0"/>
              </a:rPr>
              <a:t>Type here</a:t>
            </a:r>
          </a:p>
          <a:p>
            <a:endParaRPr lang="en-US" sz="2800" dirty="0">
              <a:latin typeface="KABestFriends" pitchFamily="2" charset="0"/>
            </a:endParaRPr>
          </a:p>
          <a:p>
            <a:endParaRPr lang="en-US" sz="2800" dirty="0">
              <a:latin typeface="KABestFriends" pitchFamily="2" charset="0"/>
            </a:endParaRPr>
          </a:p>
          <a:p>
            <a:endParaRPr lang="en-US" sz="2800" dirty="0">
              <a:latin typeface="KABestFriends" pitchFamily="2" charset="0"/>
            </a:endParaRPr>
          </a:p>
          <a:p>
            <a:endParaRPr lang="en-US" sz="2800" dirty="0">
              <a:latin typeface="KABestFriends" pitchFamily="2" charset="0"/>
            </a:endParaRPr>
          </a:p>
          <a:p>
            <a:endParaRPr lang="en-US" sz="2800" dirty="0">
              <a:latin typeface="KABestFriends" pitchFamily="2" charset="0"/>
            </a:endParaRPr>
          </a:p>
          <a:p>
            <a:endParaRPr lang="en-US" sz="2800" dirty="0">
              <a:latin typeface="KABestFriends" pitchFamily="2" charset="0"/>
            </a:endParaRPr>
          </a:p>
          <a:p>
            <a:endParaRPr lang="en-US" sz="2800" dirty="0">
              <a:latin typeface="KABestFriends" pitchFamily="2" charset="0"/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1517D01B-EA80-408B-6E40-EA85EF3709A3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3127233" y="9571336"/>
            <a:ext cx="212599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  <a:latin typeface="KABestFriends" pitchFamily="2" charset="0"/>
                <a:ea typeface="KAElementary" pitchFamily="2" charset="-127"/>
                <a:cs typeface="KAElementary" pitchFamily="2" charset="-127"/>
              </a:rPr>
              <a:t>615-392-5930, ext. 102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77014645-4F1B-EF34-669E-94062DE97CFA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5486086" y="9574054"/>
            <a:ext cx="34203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>
                <a:solidFill>
                  <a:schemeClr val="bg1"/>
                </a:solidFill>
                <a:latin typeface="KABestFriends" pitchFamily="2" charset="0"/>
                <a:ea typeface="KAElementary" pitchFamily="2" charset="-127"/>
                <a:cs typeface="KAElementary" pitchFamily="2" charset="-127"/>
              </a:rPr>
              <a:t>laura.oathout@wcs.edu</a:t>
            </a:r>
            <a:endParaRPr lang="en-US" sz="2200" dirty="0">
              <a:solidFill>
                <a:schemeClr val="bg1"/>
              </a:solidFill>
              <a:latin typeface="KABestFriends" pitchFamily="2" charset="0"/>
              <a:ea typeface="KAElementary" pitchFamily="2" charset="-127"/>
              <a:cs typeface="KAElementary" pitchFamily="2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6FB1E88-12AC-14E8-681B-263AADBF4D4D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2120638" y="2429560"/>
            <a:ext cx="17580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 w="28575">
                  <a:noFill/>
                </a:ln>
                <a:latin typeface="KAPinkHoney Med" panose="02000603000000000000" pitchFamily="2" charset="0"/>
                <a:ea typeface="KAElementary" pitchFamily="2" charset="-127"/>
                <a:cs typeface="KAElementary" pitchFamily="2" charset="-127"/>
              </a:rPr>
              <a:t>focus</a:t>
            </a:r>
            <a:endParaRPr lang="en-US" sz="4000" dirty="0">
              <a:ln w="28575">
                <a:noFill/>
              </a:ln>
              <a:latin typeface="KAElementary" pitchFamily="2" charset="-127"/>
              <a:ea typeface="KAElementary" pitchFamily="2" charset="-127"/>
              <a:cs typeface="KAElementary" pitchFamily="2" charset="-127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BC08837-E758-E726-94E5-821554FFD4D9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5930650" y="2429560"/>
            <a:ext cx="17580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 w="28575">
                  <a:noFill/>
                </a:ln>
                <a:latin typeface="KAPinkHoney Med" panose="02000603000000000000" pitchFamily="2" charset="0"/>
                <a:ea typeface="KAElementary" pitchFamily="2" charset="-127"/>
                <a:cs typeface="KAElementary" pitchFamily="2" charset="-127"/>
              </a:rPr>
              <a:t>DATES</a:t>
            </a:r>
            <a:endParaRPr lang="en-US" sz="4000" dirty="0">
              <a:ln w="28575">
                <a:noFill/>
              </a:ln>
              <a:latin typeface="KAElementary" pitchFamily="2" charset="-127"/>
              <a:ea typeface="KAElementary" pitchFamily="2" charset="-127"/>
              <a:cs typeface="KAElementary" pitchFamily="2" charset="-127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B867D4E-F6D5-D1FC-5846-2F285B968363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4067642" y="2262696"/>
            <a:ext cx="27173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 w="28575">
                  <a:noFill/>
                </a:ln>
                <a:latin typeface="KAGirlsRule" pitchFamily="2" charset="0"/>
                <a:ea typeface="APLILIKEBIGFONTS" panose="02000603000000000000" pitchFamily="2" charset="0"/>
                <a:cs typeface="KAElementary" pitchFamily="2" charset="-127"/>
              </a:rPr>
              <a:t>important</a:t>
            </a:r>
            <a:endParaRPr lang="en-US" sz="5400" dirty="0">
              <a:ln w="28575">
                <a:noFill/>
              </a:ln>
              <a:latin typeface="KAGirlsRule" pitchFamily="2" charset="0"/>
              <a:ea typeface="APLILIKEBIGFONTS" panose="02000603000000000000" pitchFamily="2" charset="0"/>
              <a:cs typeface="KAElementary" pitchFamily="2" charset="-12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4B45651-CBDA-AF6D-0FC4-1A061F523B55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768459" y="2272274"/>
            <a:ext cx="17729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 w="28575">
                  <a:noFill/>
                </a:ln>
                <a:latin typeface="KAGirlsRule" pitchFamily="2" charset="0"/>
                <a:ea typeface="APLILIKEBIGFONTS" panose="02000603000000000000" pitchFamily="2" charset="0"/>
                <a:cs typeface="KAElementary" pitchFamily="2" charset="-127"/>
              </a:rPr>
              <a:t>Monthly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C563364-4D1C-8D94-47DE-13F384921412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4875018" y="6493024"/>
            <a:ext cx="17580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 w="28575">
                  <a:noFill/>
                </a:ln>
                <a:latin typeface="KAPinkHoney Med" panose="02000603000000000000" pitchFamily="2" charset="0"/>
                <a:ea typeface="KAElementary" pitchFamily="2" charset="-127"/>
                <a:cs typeface="KAElementary" pitchFamily="2" charset="-127"/>
              </a:rPr>
              <a:t>tip</a:t>
            </a:r>
            <a:endParaRPr lang="en-US" sz="4000" dirty="0">
              <a:ln w="28575">
                <a:noFill/>
              </a:ln>
              <a:latin typeface="KAElementary" pitchFamily="2" charset="-127"/>
              <a:ea typeface="KAElementary" pitchFamily="2" charset="-127"/>
              <a:cs typeface="KAElementary" pitchFamily="2" charset="-127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19E00BB-AF34-C6E6-5680-65F630B25B48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3303270" y="6329859"/>
            <a:ext cx="25718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 w="28575">
                  <a:noFill/>
                </a:ln>
                <a:latin typeface="KAGirlsRule" pitchFamily="2" charset="0"/>
                <a:ea typeface="APLILIKEBIGFONTS" panose="02000603000000000000" pitchFamily="2" charset="0"/>
                <a:cs typeface="KAElementary" pitchFamily="2" charset="-127"/>
              </a:rPr>
              <a:t>Happy kids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FF61F53-3DE0-A199-3832-8407CCCCFBC6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4589218" y="2959370"/>
            <a:ext cx="285943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KABestFriends" pitchFamily="2" charset="0"/>
              </a:rPr>
              <a:t>Type here</a:t>
            </a:r>
          </a:p>
          <a:p>
            <a:endParaRPr lang="en-US" sz="2800" dirty="0">
              <a:latin typeface="KABestFriends" pitchFamily="2" charset="0"/>
            </a:endParaRPr>
          </a:p>
          <a:p>
            <a:endParaRPr lang="en-US" sz="2800" dirty="0">
              <a:latin typeface="KABestFriends" pitchFamily="2" charset="0"/>
            </a:endParaRPr>
          </a:p>
          <a:p>
            <a:endParaRPr lang="en-US" sz="2800" dirty="0">
              <a:latin typeface="KABestFriends" pitchFamily="2" charset="0"/>
            </a:endParaRPr>
          </a:p>
          <a:p>
            <a:endParaRPr lang="en-US" sz="2800" dirty="0">
              <a:latin typeface="KABestFriends" pitchFamily="2" charset="0"/>
            </a:endParaRPr>
          </a:p>
          <a:p>
            <a:endParaRPr lang="en-US" sz="2800" dirty="0">
              <a:latin typeface="KABestFriends" pitchFamily="2" charset="0"/>
            </a:endParaRPr>
          </a:p>
          <a:p>
            <a:endParaRPr lang="en-US" sz="2800" dirty="0">
              <a:latin typeface="KABestFriends" pitchFamily="2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11CCD46-47EE-5B2B-E906-3FE2895A4A52}"/>
              </a:ext>
            </a:extLst>
          </p:cNvPr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2639431" y="9538378"/>
            <a:ext cx="463845" cy="46384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5932009-47CC-19AE-BCBB-6A3369F0D223}"/>
              </a:ext>
            </a:extLst>
          </p:cNvPr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5028444" y="9537598"/>
            <a:ext cx="463845" cy="463845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D24D00EB-2253-CF8C-31AF-F21EEF53880B}"/>
              </a:ext>
            </a:extLst>
          </p:cNvPr>
          <p:cNvSpPr txBox="1"/>
          <p:nvPr>
            <p:custDataLst>
              <p:tags r:id="rId16"/>
            </p:custDataLst>
          </p:nvPr>
        </p:nvSpPr>
        <p:spPr>
          <a:xfrm>
            <a:off x="2222416" y="7019496"/>
            <a:ext cx="522624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dirty="0">
                <a:latin typeface="KABestFriends" pitchFamily="2" charset="0"/>
              </a:rPr>
              <a:t>Once kids can name their feelings, they are ready to develop coping skills. Encourage your child to use simple strategies like taking deep breaths, counting to ten, or using a Calm Corner when they feel overwhelmed. Physical activities like stretching or squeezing</a:t>
            </a:r>
          </a:p>
          <a:p>
            <a:r>
              <a:rPr lang="en-US" sz="1900" dirty="0">
                <a:latin typeface="KABestFriends" pitchFamily="2" charset="0"/>
              </a:rPr>
              <a:t>a stress ball can also help release tension. Using positive </a:t>
            </a:r>
          </a:p>
          <a:p>
            <a:r>
              <a:rPr lang="en-US" sz="1900" dirty="0">
                <a:latin typeface="KABestFriends" pitchFamily="2" charset="0"/>
              </a:rPr>
              <a:t>self-talk (i.e. </a:t>
            </a:r>
            <a:r>
              <a:rPr lang="en-US" sz="1900" i="1" dirty="0">
                <a:latin typeface="KABestFriends" pitchFamily="2" charset="0"/>
              </a:rPr>
              <a:t>“I can handle this!”</a:t>
            </a:r>
            <a:r>
              <a:rPr lang="en-US" sz="1900" dirty="0">
                <a:latin typeface="KABestFriends" pitchFamily="2" charset="0"/>
              </a:rPr>
              <a:t>) builds emotional </a:t>
            </a:r>
          </a:p>
          <a:p>
            <a:r>
              <a:rPr lang="en-US" sz="1900" dirty="0">
                <a:latin typeface="KABestFriends" pitchFamily="2" charset="0"/>
              </a:rPr>
              <a:t>resilience. Coping skills help kids navigate challenges </a:t>
            </a:r>
          </a:p>
          <a:p>
            <a:r>
              <a:rPr lang="en-US" sz="1900" dirty="0">
                <a:latin typeface="KABestFriends" pitchFamily="2" charset="0"/>
              </a:rPr>
              <a:t>and develop confidence!</a:t>
            </a:r>
          </a:p>
        </p:txBody>
      </p:sp>
    </p:spTree>
    <p:extLst>
      <p:ext uri="{BB962C8B-B14F-4D97-AF65-F5344CB8AC3E}">
        <p14:creationId xmlns:p14="http://schemas.microsoft.com/office/powerpoint/2010/main" val="7245868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18"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594F730-FD24-A174-28AA-BF95763810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925BEA1-1C82-4DBD-DFC4-ED283A4DE870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-830205" y="-534869"/>
            <a:ext cx="953296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dirty="0">
                <a:ln w="28575">
                  <a:noFill/>
                </a:ln>
                <a:latin typeface="KAGirlsRule" pitchFamily="2" charset="0"/>
                <a:ea typeface="APLILIKEBIGFONTS" panose="02000603000000000000" pitchFamily="2" charset="0"/>
                <a:cs typeface="KAElementary" pitchFamily="2" charset="-127"/>
              </a:rPr>
              <a:t>School counseling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AEFE17D-FF77-2CE8-4703-88224126C16E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-31117" y="1081859"/>
            <a:ext cx="784972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800" dirty="0" err="1">
                <a:ln w="28575">
                  <a:noFill/>
                </a:ln>
                <a:solidFill>
                  <a:schemeClr val="bg1"/>
                </a:solidFill>
                <a:latin typeface="KAPinkHoney Med" panose="02000603000000000000" pitchFamily="2" charset="0"/>
                <a:ea typeface="KAElementary" pitchFamily="2" charset="-127"/>
                <a:cs typeface="KAElementary" pitchFamily="2" charset="-127"/>
              </a:rPr>
              <a:t>january</a:t>
            </a:r>
            <a:r>
              <a:rPr lang="en-US" sz="9800" dirty="0">
                <a:ln w="28575">
                  <a:noFill/>
                </a:ln>
                <a:solidFill>
                  <a:schemeClr val="bg1"/>
                </a:solidFill>
                <a:latin typeface="KAPinkHoney Med" panose="02000603000000000000" pitchFamily="2" charset="0"/>
                <a:ea typeface="KAElementary" pitchFamily="2" charset="-127"/>
                <a:cs typeface="KAElementary" pitchFamily="2" charset="-127"/>
              </a:rPr>
              <a:t> NEWS</a:t>
            </a:r>
            <a:endParaRPr lang="en-US" sz="9800" dirty="0">
              <a:ln w="28575">
                <a:noFill/>
              </a:ln>
              <a:solidFill>
                <a:schemeClr val="bg1"/>
              </a:solidFill>
              <a:latin typeface="KAElementary" pitchFamily="2" charset="-127"/>
              <a:ea typeface="KAElementary" pitchFamily="2" charset="-127"/>
              <a:cs typeface="KAElementary" pitchFamily="2" charset="-127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844B48A0-4343-6AFF-D6F7-644F0B837A1A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-127464" y="9487006"/>
            <a:ext cx="29709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KABestFriends" pitchFamily="2" charset="0"/>
                <a:ea typeface="KAElementary" pitchFamily="2" charset="-127"/>
                <a:cs typeface="KAElementary" pitchFamily="2" charset="-127"/>
              </a:rPr>
              <a:t>Mrs. Laura Oathout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97392F4A-5F3F-F1CE-6B4A-7153E06827EB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3127233" y="9571336"/>
            <a:ext cx="212599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  <a:latin typeface="KABestFriends" pitchFamily="2" charset="0"/>
                <a:ea typeface="KAElementary" pitchFamily="2" charset="-127"/>
                <a:cs typeface="KAElementary" pitchFamily="2" charset="-127"/>
              </a:rPr>
              <a:t>615-392-5930, ext. 102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6007724-550E-DD1C-4020-8B0FF8AE7412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281349" y="2920185"/>
            <a:ext cx="408307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KABestFriends" pitchFamily="2" charset="0"/>
              </a:rPr>
              <a:t>Type here</a:t>
            </a:r>
          </a:p>
          <a:p>
            <a:endParaRPr lang="en-US" sz="2800" dirty="0">
              <a:latin typeface="KABestFriends" pitchFamily="2" charset="0"/>
            </a:endParaRPr>
          </a:p>
          <a:p>
            <a:endParaRPr lang="en-US" sz="2800" dirty="0">
              <a:latin typeface="KABestFriends" pitchFamily="2" charset="0"/>
            </a:endParaRPr>
          </a:p>
          <a:p>
            <a:endParaRPr lang="en-US" sz="2800" dirty="0">
              <a:latin typeface="KABestFriends" pitchFamily="2" charset="0"/>
            </a:endParaRPr>
          </a:p>
          <a:p>
            <a:endParaRPr lang="en-US" sz="2800" dirty="0">
              <a:latin typeface="KABestFriends" pitchFamily="2" charset="0"/>
            </a:endParaRPr>
          </a:p>
          <a:p>
            <a:endParaRPr lang="en-US" sz="2800" dirty="0">
              <a:latin typeface="KABestFriends" pitchFamily="2" charset="0"/>
            </a:endParaRPr>
          </a:p>
          <a:p>
            <a:endParaRPr lang="en-US" sz="2800" dirty="0">
              <a:latin typeface="KABestFriends" pitchFamily="2" charset="0"/>
            </a:endParaRPr>
          </a:p>
          <a:p>
            <a:endParaRPr lang="en-US" sz="2800" dirty="0">
              <a:latin typeface="KABestFriends" pitchFamily="2" charset="0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E3436A72-1817-C236-AD4E-FC48E3C071E4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5486086" y="9574054"/>
            <a:ext cx="34203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>
                <a:solidFill>
                  <a:schemeClr val="bg1"/>
                </a:solidFill>
                <a:latin typeface="KABestFriends" pitchFamily="2" charset="0"/>
                <a:ea typeface="KAElementary" pitchFamily="2" charset="-127"/>
                <a:cs typeface="KAElementary" pitchFamily="2" charset="-127"/>
              </a:rPr>
              <a:t>laura.oathout@wcs.edu</a:t>
            </a:r>
            <a:endParaRPr lang="en-US" sz="2200" dirty="0">
              <a:solidFill>
                <a:schemeClr val="bg1"/>
              </a:solidFill>
              <a:latin typeface="KABestFriends" pitchFamily="2" charset="0"/>
              <a:ea typeface="KAElementary" pitchFamily="2" charset="-127"/>
              <a:cs typeface="KAElementary" pitchFamily="2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F563DE4-A970-6764-A044-7D64650DB122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2120638" y="2429560"/>
            <a:ext cx="17580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 w="28575">
                  <a:noFill/>
                </a:ln>
                <a:latin typeface="KAPinkHoney Med" panose="02000603000000000000" pitchFamily="2" charset="0"/>
                <a:ea typeface="KAElementary" pitchFamily="2" charset="-127"/>
                <a:cs typeface="KAElementary" pitchFamily="2" charset="-127"/>
              </a:rPr>
              <a:t>focus</a:t>
            </a:r>
            <a:endParaRPr lang="en-US" sz="4000" dirty="0">
              <a:ln w="28575">
                <a:noFill/>
              </a:ln>
              <a:latin typeface="KAElementary" pitchFamily="2" charset="-127"/>
              <a:ea typeface="KAElementary" pitchFamily="2" charset="-127"/>
              <a:cs typeface="KAElementary" pitchFamily="2" charset="-127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2A1D269-0340-6722-1EFE-564E9D5CF130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5930650" y="2429560"/>
            <a:ext cx="17580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 w="28575">
                  <a:noFill/>
                </a:ln>
                <a:latin typeface="KAPinkHoney Med" panose="02000603000000000000" pitchFamily="2" charset="0"/>
                <a:ea typeface="KAElementary" pitchFamily="2" charset="-127"/>
                <a:cs typeface="KAElementary" pitchFamily="2" charset="-127"/>
              </a:rPr>
              <a:t>DATES</a:t>
            </a:r>
            <a:endParaRPr lang="en-US" sz="4000" dirty="0">
              <a:ln w="28575">
                <a:noFill/>
              </a:ln>
              <a:latin typeface="KAElementary" pitchFamily="2" charset="-127"/>
              <a:ea typeface="KAElementary" pitchFamily="2" charset="-127"/>
              <a:cs typeface="KAElementary" pitchFamily="2" charset="-127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4A3F333-34BF-E74A-3760-D50C671A620F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4067642" y="2262696"/>
            <a:ext cx="27173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 w="28575">
                  <a:noFill/>
                </a:ln>
                <a:latin typeface="KAGirlsRule" pitchFamily="2" charset="0"/>
                <a:ea typeface="APLILIKEBIGFONTS" panose="02000603000000000000" pitchFamily="2" charset="0"/>
                <a:cs typeface="KAElementary" pitchFamily="2" charset="-127"/>
              </a:rPr>
              <a:t>important</a:t>
            </a:r>
            <a:endParaRPr lang="en-US" sz="5400" dirty="0">
              <a:ln w="28575">
                <a:noFill/>
              </a:ln>
              <a:latin typeface="KAGirlsRule" pitchFamily="2" charset="0"/>
              <a:ea typeface="APLILIKEBIGFONTS" panose="02000603000000000000" pitchFamily="2" charset="0"/>
              <a:cs typeface="KAElementary" pitchFamily="2" charset="-12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853D451-C579-7F2B-4D33-3EA9B46B3C56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768459" y="2272274"/>
            <a:ext cx="17729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 w="28575">
                  <a:noFill/>
                </a:ln>
                <a:latin typeface="KAGirlsRule" pitchFamily="2" charset="0"/>
                <a:ea typeface="APLILIKEBIGFONTS" panose="02000603000000000000" pitchFamily="2" charset="0"/>
                <a:cs typeface="KAElementary" pitchFamily="2" charset="-127"/>
              </a:rPr>
              <a:t>Monthly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5EEB9DB-06A7-4D22-4367-4C019204CE79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3303126" y="6299403"/>
            <a:ext cx="25718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 w="28575">
                  <a:noFill/>
                </a:ln>
                <a:latin typeface="KAGirlsRule" pitchFamily="2" charset="0"/>
                <a:ea typeface="APLILIKEBIGFONTS" panose="02000603000000000000" pitchFamily="2" charset="0"/>
                <a:cs typeface="KAElementary" pitchFamily="2" charset="-127"/>
              </a:rPr>
              <a:t>Happy kids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3EDC1CF-3E38-9B20-74DD-1F82913B194E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4875549" y="6470211"/>
            <a:ext cx="17580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 w="28575">
                  <a:noFill/>
                </a:ln>
                <a:latin typeface="KAPinkHoney Med" panose="02000603000000000000" pitchFamily="2" charset="0"/>
                <a:ea typeface="KAElementary" pitchFamily="2" charset="-127"/>
                <a:cs typeface="KAElementary" pitchFamily="2" charset="-127"/>
              </a:rPr>
              <a:t>tip</a:t>
            </a:r>
            <a:endParaRPr lang="en-US" sz="4000" dirty="0">
              <a:ln w="28575">
                <a:noFill/>
              </a:ln>
              <a:latin typeface="KAElementary" pitchFamily="2" charset="-127"/>
              <a:ea typeface="KAElementary" pitchFamily="2" charset="-127"/>
              <a:cs typeface="KAElementary" pitchFamily="2" charset="-127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3DF53FB-00DD-98E1-464A-85CEA1A97C94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4589218" y="2959370"/>
            <a:ext cx="285943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KABestFriends" pitchFamily="2" charset="0"/>
              </a:rPr>
              <a:t>Type here</a:t>
            </a:r>
          </a:p>
          <a:p>
            <a:endParaRPr lang="en-US" sz="2800" dirty="0">
              <a:latin typeface="KABestFriends" pitchFamily="2" charset="0"/>
            </a:endParaRPr>
          </a:p>
          <a:p>
            <a:endParaRPr lang="en-US" sz="2800" dirty="0">
              <a:latin typeface="KABestFriends" pitchFamily="2" charset="0"/>
            </a:endParaRPr>
          </a:p>
          <a:p>
            <a:endParaRPr lang="en-US" sz="2800" dirty="0">
              <a:latin typeface="KABestFriends" pitchFamily="2" charset="0"/>
            </a:endParaRPr>
          </a:p>
          <a:p>
            <a:endParaRPr lang="en-US" sz="2800" dirty="0">
              <a:latin typeface="KABestFriends" pitchFamily="2" charset="0"/>
            </a:endParaRPr>
          </a:p>
          <a:p>
            <a:endParaRPr lang="en-US" sz="2800" dirty="0">
              <a:latin typeface="KABestFriends" pitchFamily="2" charset="0"/>
            </a:endParaRPr>
          </a:p>
          <a:p>
            <a:endParaRPr lang="en-US" sz="2800" dirty="0">
              <a:latin typeface="KABestFriends" pitchFamily="2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FF42C634-068F-E798-45F7-6C80CD007A60}"/>
              </a:ext>
            </a:extLst>
          </p:cNvPr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2639431" y="9538378"/>
            <a:ext cx="463845" cy="463845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0A0DB8D6-A711-E589-B238-5C51F873F964}"/>
              </a:ext>
            </a:extLst>
          </p:cNvPr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5028444" y="9537598"/>
            <a:ext cx="463845" cy="463845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4015A487-A897-778A-CA5C-72CA621C4977}"/>
              </a:ext>
            </a:extLst>
          </p:cNvPr>
          <p:cNvSpPr txBox="1"/>
          <p:nvPr>
            <p:custDataLst>
              <p:tags r:id="rId16"/>
            </p:custDataLst>
          </p:nvPr>
        </p:nvSpPr>
        <p:spPr>
          <a:xfrm>
            <a:off x="2207928" y="6939208"/>
            <a:ext cx="530631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KABestFriends" pitchFamily="2" charset="0"/>
              </a:rPr>
              <a:t>Winter break is a great time to rest, recharge, and create memories with family. Balance fun and relaxation by planning a mix of activities - from outdoor play, to movie nights, to simple crafts, to baking together. Encourage downtime too, so kids can </a:t>
            </a:r>
          </a:p>
          <a:p>
            <a:r>
              <a:rPr lang="en-US" sz="2000" dirty="0">
                <a:latin typeface="KABestFriends" pitchFamily="2" charset="0"/>
              </a:rPr>
              <a:t>unwind and reset before school starts again. Most </a:t>
            </a:r>
          </a:p>
          <a:p>
            <a:r>
              <a:rPr lang="en-US" sz="2000" dirty="0">
                <a:latin typeface="KABestFriends" pitchFamily="2" charset="0"/>
              </a:rPr>
              <a:t>importantly, enjoy the time together and make the </a:t>
            </a:r>
          </a:p>
          <a:p>
            <a:r>
              <a:rPr lang="en-US" sz="2000" dirty="0">
                <a:latin typeface="KABestFriends" pitchFamily="2" charset="0"/>
              </a:rPr>
              <a:t>break feel special with family traditions and meaningful </a:t>
            </a:r>
          </a:p>
          <a:p>
            <a:r>
              <a:rPr lang="en-US" sz="2000" dirty="0">
                <a:latin typeface="KABestFriends" pitchFamily="2" charset="0"/>
              </a:rPr>
              <a:t>moments of connection! </a:t>
            </a:r>
          </a:p>
        </p:txBody>
      </p:sp>
    </p:spTree>
    <p:extLst>
      <p:ext uri="{BB962C8B-B14F-4D97-AF65-F5344CB8AC3E}">
        <p14:creationId xmlns:p14="http://schemas.microsoft.com/office/powerpoint/2010/main" val="27742559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18"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D65FBD2-7D21-D382-E909-49E650A36E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105AFD4-B31A-5BF2-0000-353CA116F54C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-830205" y="-534869"/>
            <a:ext cx="953296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dirty="0">
                <a:ln w="28575">
                  <a:noFill/>
                </a:ln>
                <a:latin typeface="KAGirlsRule" pitchFamily="2" charset="0"/>
                <a:ea typeface="APLILIKEBIGFONTS" panose="02000603000000000000" pitchFamily="2" charset="0"/>
                <a:cs typeface="KAElementary" pitchFamily="2" charset="-127"/>
              </a:rPr>
              <a:t>School counseling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6A65040-A805-9847-17B2-54A4A25E4D69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-31117" y="1081859"/>
            <a:ext cx="784972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err="1">
                <a:ln w="28575">
                  <a:noFill/>
                </a:ln>
                <a:solidFill>
                  <a:schemeClr val="bg1"/>
                </a:solidFill>
                <a:latin typeface="KAPinkHoney Med" panose="02000603000000000000" pitchFamily="2" charset="0"/>
                <a:ea typeface="KAElementary" pitchFamily="2" charset="-127"/>
                <a:cs typeface="KAElementary" pitchFamily="2" charset="-127"/>
              </a:rPr>
              <a:t>february</a:t>
            </a:r>
            <a:r>
              <a:rPr lang="en-US" sz="9600" dirty="0">
                <a:ln w="28575">
                  <a:noFill/>
                </a:ln>
                <a:solidFill>
                  <a:schemeClr val="bg1"/>
                </a:solidFill>
                <a:latin typeface="KAPinkHoney Med" panose="02000603000000000000" pitchFamily="2" charset="0"/>
                <a:ea typeface="KAElementary" pitchFamily="2" charset="-127"/>
                <a:cs typeface="KAElementary" pitchFamily="2" charset="-127"/>
              </a:rPr>
              <a:t> NEWS</a:t>
            </a:r>
            <a:endParaRPr lang="en-US" sz="9600" dirty="0">
              <a:ln w="28575">
                <a:noFill/>
              </a:ln>
              <a:solidFill>
                <a:schemeClr val="bg1"/>
              </a:solidFill>
              <a:latin typeface="KAElementary" pitchFamily="2" charset="-127"/>
              <a:ea typeface="KAElementary" pitchFamily="2" charset="-127"/>
              <a:cs typeface="KAElementary" pitchFamily="2" charset="-127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7276C729-3046-94EC-A6D2-1BF858786E46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-127464" y="9487006"/>
            <a:ext cx="29709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KABestFriends" pitchFamily="2" charset="0"/>
                <a:ea typeface="KAElementary" pitchFamily="2" charset="-127"/>
                <a:cs typeface="KAElementary" pitchFamily="2" charset="-127"/>
              </a:rPr>
              <a:t>Mrs. Laura Oathout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B49D75A7-5CE4-46F6-2211-462DF112AD3D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3127233" y="9571336"/>
            <a:ext cx="212599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  <a:latin typeface="KABestFriends" pitchFamily="2" charset="0"/>
                <a:ea typeface="KAElementary" pitchFamily="2" charset="-127"/>
                <a:cs typeface="KAElementary" pitchFamily="2" charset="-127"/>
              </a:rPr>
              <a:t>615-392-5930, ext. 102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00F0BD8-EEBF-3BF9-E694-6847514CB3A3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281349" y="2920185"/>
            <a:ext cx="408307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KABestFriends" pitchFamily="2" charset="0"/>
              </a:rPr>
              <a:t>Type here</a:t>
            </a:r>
          </a:p>
          <a:p>
            <a:endParaRPr lang="en-US" sz="2800" dirty="0">
              <a:latin typeface="KABestFriends" pitchFamily="2" charset="0"/>
            </a:endParaRPr>
          </a:p>
          <a:p>
            <a:endParaRPr lang="en-US" sz="2800" dirty="0">
              <a:latin typeface="KABestFriends" pitchFamily="2" charset="0"/>
            </a:endParaRPr>
          </a:p>
          <a:p>
            <a:endParaRPr lang="en-US" sz="2800" dirty="0">
              <a:latin typeface="KABestFriends" pitchFamily="2" charset="0"/>
            </a:endParaRPr>
          </a:p>
          <a:p>
            <a:endParaRPr lang="en-US" sz="2800" dirty="0">
              <a:latin typeface="KABestFriends" pitchFamily="2" charset="0"/>
            </a:endParaRPr>
          </a:p>
          <a:p>
            <a:endParaRPr lang="en-US" sz="2800" dirty="0">
              <a:latin typeface="KABestFriends" pitchFamily="2" charset="0"/>
            </a:endParaRPr>
          </a:p>
          <a:p>
            <a:endParaRPr lang="en-US" sz="2800" dirty="0">
              <a:latin typeface="KABestFriends" pitchFamily="2" charset="0"/>
            </a:endParaRPr>
          </a:p>
          <a:p>
            <a:endParaRPr lang="en-US" sz="2800" dirty="0">
              <a:latin typeface="KABestFriends" pitchFamily="2" charset="0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E48DF482-ED2F-744C-3BD4-DAEE15F612D2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5486086" y="9574054"/>
            <a:ext cx="34203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>
                <a:solidFill>
                  <a:schemeClr val="bg1"/>
                </a:solidFill>
                <a:latin typeface="KABestFriends" pitchFamily="2" charset="0"/>
                <a:ea typeface="KAElementary" pitchFamily="2" charset="-127"/>
                <a:cs typeface="KAElementary" pitchFamily="2" charset="-127"/>
              </a:rPr>
              <a:t>laura.oathout@wcs.edu</a:t>
            </a:r>
            <a:endParaRPr lang="en-US" sz="2200" dirty="0">
              <a:solidFill>
                <a:schemeClr val="bg1"/>
              </a:solidFill>
              <a:latin typeface="KABestFriends" pitchFamily="2" charset="0"/>
              <a:ea typeface="KAElementary" pitchFamily="2" charset="-127"/>
              <a:cs typeface="KAElementary" pitchFamily="2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7B76031-0B26-EC5F-0D84-BCB371536612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2120638" y="2429560"/>
            <a:ext cx="17580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 w="28575">
                  <a:noFill/>
                </a:ln>
                <a:latin typeface="KAPinkHoney Med" panose="02000603000000000000" pitchFamily="2" charset="0"/>
                <a:ea typeface="KAElementary" pitchFamily="2" charset="-127"/>
                <a:cs typeface="KAElementary" pitchFamily="2" charset="-127"/>
              </a:rPr>
              <a:t>focus</a:t>
            </a:r>
            <a:endParaRPr lang="en-US" sz="4000" dirty="0">
              <a:ln w="28575">
                <a:noFill/>
              </a:ln>
              <a:latin typeface="KAElementary" pitchFamily="2" charset="-127"/>
              <a:ea typeface="KAElementary" pitchFamily="2" charset="-127"/>
              <a:cs typeface="KAElementary" pitchFamily="2" charset="-127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BE6BB5A-1433-F25F-46F3-A991F12F271E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4067642" y="2262696"/>
            <a:ext cx="27173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 w="28575">
                  <a:noFill/>
                </a:ln>
                <a:latin typeface="KAGirlsRule" pitchFamily="2" charset="0"/>
                <a:ea typeface="APLILIKEBIGFONTS" panose="02000603000000000000" pitchFamily="2" charset="0"/>
                <a:cs typeface="KAElementary" pitchFamily="2" charset="-127"/>
              </a:rPr>
              <a:t>important</a:t>
            </a:r>
            <a:endParaRPr lang="en-US" sz="5400" dirty="0">
              <a:ln w="28575">
                <a:noFill/>
              </a:ln>
              <a:latin typeface="KAGirlsRule" pitchFamily="2" charset="0"/>
              <a:ea typeface="APLILIKEBIGFONTS" panose="02000603000000000000" pitchFamily="2" charset="0"/>
              <a:cs typeface="KAElementary" pitchFamily="2" charset="-127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4B626A2-D5FD-97E6-EB26-FE57BFE0664C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5930650" y="2429560"/>
            <a:ext cx="17580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 w="28575">
                  <a:noFill/>
                </a:ln>
                <a:latin typeface="KAPinkHoney Med" panose="02000603000000000000" pitchFamily="2" charset="0"/>
                <a:ea typeface="KAElementary" pitchFamily="2" charset="-127"/>
                <a:cs typeface="KAElementary" pitchFamily="2" charset="-127"/>
              </a:rPr>
              <a:t>DATES</a:t>
            </a:r>
            <a:endParaRPr lang="en-US" sz="4000" dirty="0">
              <a:ln w="28575">
                <a:noFill/>
              </a:ln>
              <a:latin typeface="KAElementary" pitchFamily="2" charset="-127"/>
              <a:ea typeface="KAElementary" pitchFamily="2" charset="-127"/>
              <a:cs typeface="KAElementary" pitchFamily="2" charset="-12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9741961-B71E-0C44-B5FF-99DE18256C11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768459" y="2272274"/>
            <a:ext cx="17729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 w="28575">
                  <a:noFill/>
                </a:ln>
                <a:latin typeface="KAGirlsRule" pitchFamily="2" charset="0"/>
                <a:ea typeface="APLILIKEBIGFONTS" panose="02000603000000000000" pitchFamily="2" charset="0"/>
                <a:cs typeface="KAElementary" pitchFamily="2" charset="-127"/>
              </a:rPr>
              <a:t>Monthly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70B0EA8-A308-5494-4224-86A931D18B4F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3303270" y="6329859"/>
            <a:ext cx="25718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 w="28575">
                  <a:noFill/>
                </a:ln>
                <a:latin typeface="KAGirlsRule" pitchFamily="2" charset="0"/>
                <a:ea typeface="APLILIKEBIGFONTS" panose="02000603000000000000" pitchFamily="2" charset="0"/>
                <a:cs typeface="KAElementary" pitchFamily="2" charset="-127"/>
              </a:rPr>
              <a:t>Happy kids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B726D2C-C03A-7B96-0D22-88033C5810FB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4875693" y="6500667"/>
            <a:ext cx="17580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 w="28575">
                  <a:noFill/>
                </a:ln>
                <a:latin typeface="KAPinkHoney Med" panose="02000603000000000000" pitchFamily="2" charset="0"/>
                <a:ea typeface="KAElementary" pitchFamily="2" charset="-127"/>
                <a:cs typeface="KAElementary" pitchFamily="2" charset="-127"/>
              </a:rPr>
              <a:t>tip</a:t>
            </a:r>
            <a:endParaRPr lang="en-US" sz="4000" dirty="0">
              <a:ln w="28575">
                <a:noFill/>
              </a:ln>
              <a:latin typeface="KAElementary" pitchFamily="2" charset="-127"/>
              <a:ea typeface="KAElementary" pitchFamily="2" charset="-127"/>
              <a:cs typeface="KAElementary" pitchFamily="2" charset="-127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127AD85-977B-28A5-DF11-E9E0336CF6B5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4589218" y="2959370"/>
            <a:ext cx="285943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KABestFriends" pitchFamily="2" charset="0"/>
              </a:rPr>
              <a:t>Type here</a:t>
            </a:r>
          </a:p>
          <a:p>
            <a:endParaRPr lang="en-US" sz="2800" dirty="0">
              <a:latin typeface="KABestFriends" pitchFamily="2" charset="0"/>
            </a:endParaRPr>
          </a:p>
          <a:p>
            <a:endParaRPr lang="en-US" sz="2800" dirty="0">
              <a:latin typeface="KABestFriends" pitchFamily="2" charset="0"/>
            </a:endParaRPr>
          </a:p>
          <a:p>
            <a:endParaRPr lang="en-US" sz="2800" dirty="0">
              <a:latin typeface="KABestFriends" pitchFamily="2" charset="0"/>
            </a:endParaRPr>
          </a:p>
          <a:p>
            <a:endParaRPr lang="en-US" sz="2800" dirty="0">
              <a:latin typeface="KABestFriends" pitchFamily="2" charset="0"/>
            </a:endParaRPr>
          </a:p>
          <a:p>
            <a:endParaRPr lang="en-US" sz="2800" dirty="0">
              <a:latin typeface="KABestFriends" pitchFamily="2" charset="0"/>
            </a:endParaRPr>
          </a:p>
          <a:p>
            <a:endParaRPr lang="en-US" sz="2800" dirty="0">
              <a:latin typeface="KABestFriends" pitchFamily="2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1CE7F5DF-246C-7219-128B-10878EBB767C}"/>
              </a:ext>
            </a:extLst>
          </p:cNvPr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2639431" y="9538378"/>
            <a:ext cx="463845" cy="46384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A97DB27A-5328-8F03-186C-B6BA686A9D37}"/>
              </a:ext>
            </a:extLst>
          </p:cNvPr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5028444" y="9537598"/>
            <a:ext cx="463845" cy="463845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31F11DAF-74B9-2E30-01B1-2C89330B2744}"/>
              </a:ext>
            </a:extLst>
          </p:cNvPr>
          <p:cNvSpPr txBox="1"/>
          <p:nvPr>
            <p:custDataLst>
              <p:tags r:id="rId16"/>
            </p:custDataLst>
          </p:nvPr>
        </p:nvSpPr>
        <p:spPr>
          <a:xfrm>
            <a:off x="2222416" y="7019496"/>
            <a:ext cx="522624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dirty="0">
                <a:latin typeface="KABestFriends" pitchFamily="2" charset="0"/>
              </a:rPr>
              <a:t>February is the perfect time to remind your child how much they are loved! Small gestures like leaving a sweet note in their lunchbox, having special one-on-one time, giving extra hugs, and sharing words of encouragement can make a big impact. Show love through actions - listen to their stories, join in their favorite </a:t>
            </a:r>
          </a:p>
          <a:p>
            <a:r>
              <a:rPr lang="en-US" sz="1900" dirty="0">
                <a:latin typeface="KABestFriends" pitchFamily="2" charset="0"/>
              </a:rPr>
              <a:t>activities, or create a fun Valentine’s craft </a:t>
            </a:r>
          </a:p>
          <a:p>
            <a:r>
              <a:rPr lang="en-US" sz="1900" dirty="0">
                <a:latin typeface="KABestFriends" pitchFamily="2" charset="0"/>
              </a:rPr>
              <a:t>together. Remind kids daily that they are </a:t>
            </a:r>
          </a:p>
          <a:p>
            <a:r>
              <a:rPr lang="en-US" sz="1900" dirty="0">
                <a:latin typeface="KABestFriends" pitchFamily="2" charset="0"/>
              </a:rPr>
              <a:t>loved, not just this month, but always! </a:t>
            </a:r>
          </a:p>
        </p:txBody>
      </p:sp>
    </p:spTree>
    <p:extLst>
      <p:ext uri="{BB962C8B-B14F-4D97-AF65-F5344CB8AC3E}">
        <p14:creationId xmlns:p14="http://schemas.microsoft.com/office/powerpoint/2010/main" val="20137217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18"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E3EAA4A-F5C3-3645-1DD9-83D460B79E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extBox 88">
            <a:extLst>
              <a:ext uri="{FF2B5EF4-FFF2-40B4-BE49-F238E27FC236}">
                <a16:creationId xmlns:a16="http://schemas.microsoft.com/office/drawing/2014/main" id="{45057416-4F78-1F5D-BF62-45E9B4AD9282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-127464" y="9487006"/>
            <a:ext cx="29709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KABestFriends" pitchFamily="2" charset="0"/>
                <a:ea typeface="KAElementary" pitchFamily="2" charset="-127"/>
                <a:cs typeface="KAElementary" pitchFamily="2" charset="-127"/>
              </a:rPr>
              <a:t>Mrs. Laura Oathout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2135967-B09E-4D7D-55EE-16CE9BD7E71D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-830205" y="-534869"/>
            <a:ext cx="953296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dirty="0">
                <a:ln w="28575">
                  <a:noFill/>
                </a:ln>
                <a:latin typeface="KAGirlsRule" pitchFamily="2" charset="0"/>
                <a:ea typeface="APLILIKEBIGFONTS" panose="02000603000000000000" pitchFamily="2" charset="0"/>
                <a:cs typeface="KAElementary" pitchFamily="2" charset="-127"/>
              </a:rPr>
              <a:t>School counseling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F445D6E-B5C2-FF4E-F5A4-ECDE8AD1D67F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-31117" y="1050326"/>
            <a:ext cx="784972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0" dirty="0">
                <a:ln w="28575">
                  <a:noFill/>
                </a:ln>
                <a:solidFill>
                  <a:schemeClr val="bg1"/>
                </a:solidFill>
                <a:latin typeface="KAPinkHoney Med" panose="02000603000000000000" pitchFamily="2" charset="0"/>
                <a:ea typeface="KAElementary" pitchFamily="2" charset="-127"/>
                <a:cs typeface="KAElementary" pitchFamily="2" charset="-127"/>
              </a:rPr>
              <a:t>march NEWS</a:t>
            </a:r>
            <a:endParaRPr lang="en-US" sz="10000" dirty="0">
              <a:ln w="28575">
                <a:noFill/>
              </a:ln>
              <a:solidFill>
                <a:schemeClr val="bg1"/>
              </a:solidFill>
              <a:latin typeface="KAElementary" pitchFamily="2" charset="-127"/>
              <a:ea typeface="KAElementary" pitchFamily="2" charset="-127"/>
              <a:cs typeface="KAElementary" pitchFamily="2" charset="-127"/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DA52B2B6-AEEA-AD58-8DD7-3F8ED838A722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3127233" y="9571336"/>
            <a:ext cx="212599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  <a:latin typeface="KABestFriends" pitchFamily="2" charset="0"/>
                <a:ea typeface="KAElementary" pitchFamily="2" charset="-127"/>
                <a:cs typeface="KAElementary" pitchFamily="2" charset="-127"/>
              </a:rPr>
              <a:t>615-392-5930, ext. 102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A35C793-FA6A-AC22-3114-A15A0DA7FBD0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281349" y="2920185"/>
            <a:ext cx="408307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KABestFriends" pitchFamily="2" charset="0"/>
              </a:rPr>
              <a:t>Type here</a:t>
            </a:r>
          </a:p>
          <a:p>
            <a:endParaRPr lang="en-US" sz="2800" dirty="0">
              <a:latin typeface="KABestFriends" pitchFamily="2" charset="0"/>
            </a:endParaRPr>
          </a:p>
          <a:p>
            <a:endParaRPr lang="en-US" sz="2800" dirty="0">
              <a:latin typeface="KABestFriends" pitchFamily="2" charset="0"/>
            </a:endParaRPr>
          </a:p>
          <a:p>
            <a:endParaRPr lang="en-US" sz="2800" dirty="0">
              <a:latin typeface="KABestFriends" pitchFamily="2" charset="0"/>
            </a:endParaRPr>
          </a:p>
          <a:p>
            <a:endParaRPr lang="en-US" sz="2800" dirty="0">
              <a:latin typeface="KABestFriends" pitchFamily="2" charset="0"/>
            </a:endParaRPr>
          </a:p>
          <a:p>
            <a:endParaRPr lang="en-US" sz="2800" dirty="0">
              <a:latin typeface="KABestFriends" pitchFamily="2" charset="0"/>
            </a:endParaRPr>
          </a:p>
          <a:p>
            <a:endParaRPr lang="en-US" sz="2800" dirty="0">
              <a:latin typeface="KABestFriends" pitchFamily="2" charset="0"/>
            </a:endParaRPr>
          </a:p>
          <a:p>
            <a:endParaRPr lang="en-US" sz="2800" dirty="0">
              <a:latin typeface="KABestFriends" pitchFamily="2" charset="0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D32AD67A-FB72-BE9A-423A-17A9E70226C2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5486086" y="9574054"/>
            <a:ext cx="34203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>
                <a:solidFill>
                  <a:schemeClr val="bg1"/>
                </a:solidFill>
                <a:latin typeface="KABestFriends" pitchFamily="2" charset="0"/>
                <a:ea typeface="KAElementary" pitchFamily="2" charset="-127"/>
                <a:cs typeface="KAElementary" pitchFamily="2" charset="-127"/>
              </a:rPr>
              <a:t>laura.oathout@wcs.edu</a:t>
            </a:r>
            <a:endParaRPr lang="en-US" sz="2200" dirty="0">
              <a:solidFill>
                <a:schemeClr val="bg1"/>
              </a:solidFill>
              <a:latin typeface="KABestFriends" pitchFamily="2" charset="0"/>
              <a:ea typeface="KAElementary" pitchFamily="2" charset="-127"/>
              <a:cs typeface="KAElementary" pitchFamily="2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94E748B-5041-D07A-4634-AED44461753F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2120638" y="2429560"/>
            <a:ext cx="17580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 w="28575">
                  <a:noFill/>
                </a:ln>
                <a:latin typeface="KAPinkHoney Med" panose="02000603000000000000" pitchFamily="2" charset="0"/>
                <a:ea typeface="KAElementary" pitchFamily="2" charset="-127"/>
                <a:cs typeface="KAElementary" pitchFamily="2" charset="-127"/>
              </a:rPr>
              <a:t>focus</a:t>
            </a:r>
            <a:endParaRPr lang="en-US" sz="4000" dirty="0">
              <a:ln w="28575">
                <a:noFill/>
              </a:ln>
              <a:latin typeface="KAElementary" pitchFamily="2" charset="-127"/>
              <a:ea typeface="KAElementary" pitchFamily="2" charset="-127"/>
              <a:cs typeface="KAElementary" pitchFamily="2" charset="-127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925922C-14BC-7FC8-1DE3-7879CF7A88BC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5930650" y="2429560"/>
            <a:ext cx="17580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 w="28575">
                  <a:noFill/>
                </a:ln>
                <a:latin typeface="KAPinkHoney Med" panose="02000603000000000000" pitchFamily="2" charset="0"/>
                <a:ea typeface="KAElementary" pitchFamily="2" charset="-127"/>
                <a:cs typeface="KAElementary" pitchFamily="2" charset="-127"/>
              </a:rPr>
              <a:t>DATES</a:t>
            </a:r>
            <a:endParaRPr lang="en-US" sz="4000" dirty="0">
              <a:ln w="28575">
                <a:noFill/>
              </a:ln>
              <a:latin typeface="KAElementary" pitchFamily="2" charset="-127"/>
              <a:ea typeface="KAElementary" pitchFamily="2" charset="-127"/>
              <a:cs typeface="KAElementary" pitchFamily="2" charset="-127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E3AB4B1-7A49-B8A1-26FB-F0D48EA2B5FF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4067642" y="2262696"/>
            <a:ext cx="27173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 w="28575">
                  <a:noFill/>
                </a:ln>
                <a:latin typeface="KAGirlsRule" pitchFamily="2" charset="0"/>
                <a:ea typeface="APLILIKEBIGFONTS" panose="02000603000000000000" pitchFamily="2" charset="0"/>
                <a:cs typeface="KAElementary" pitchFamily="2" charset="-127"/>
              </a:rPr>
              <a:t>important</a:t>
            </a:r>
            <a:endParaRPr lang="en-US" sz="5400" dirty="0">
              <a:ln w="28575">
                <a:noFill/>
              </a:ln>
              <a:latin typeface="KAGirlsRule" pitchFamily="2" charset="0"/>
              <a:ea typeface="APLILIKEBIGFONTS" panose="02000603000000000000" pitchFamily="2" charset="0"/>
              <a:cs typeface="KAElementary" pitchFamily="2" charset="-12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6CD0A66-2D71-3D1C-94B3-ECB595E52A49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768459" y="2272274"/>
            <a:ext cx="17729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 w="28575">
                  <a:noFill/>
                </a:ln>
                <a:latin typeface="KAGirlsRule" pitchFamily="2" charset="0"/>
                <a:ea typeface="APLILIKEBIGFONTS" panose="02000603000000000000" pitchFamily="2" charset="0"/>
                <a:cs typeface="KAElementary" pitchFamily="2" charset="-127"/>
              </a:rPr>
              <a:t>Monthly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D5BF8C0-B65C-07D0-C3E6-456AEDF37EEA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3303270" y="6329859"/>
            <a:ext cx="25718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 w="28575">
                  <a:noFill/>
                </a:ln>
                <a:latin typeface="KAGirlsRule" pitchFamily="2" charset="0"/>
                <a:ea typeface="APLILIKEBIGFONTS" panose="02000603000000000000" pitchFamily="2" charset="0"/>
                <a:cs typeface="KAElementary" pitchFamily="2" charset="-127"/>
              </a:rPr>
              <a:t>Happy kids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38EBC08-FB00-C97D-B083-E13CB50DBA60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4875693" y="6500667"/>
            <a:ext cx="17580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 w="28575">
                  <a:noFill/>
                </a:ln>
                <a:latin typeface="KAPinkHoney Med" panose="02000603000000000000" pitchFamily="2" charset="0"/>
                <a:ea typeface="KAElementary" pitchFamily="2" charset="-127"/>
                <a:cs typeface="KAElementary" pitchFamily="2" charset="-127"/>
              </a:rPr>
              <a:t>tip</a:t>
            </a:r>
            <a:endParaRPr lang="en-US" sz="4000" dirty="0">
              <a:ln w="28575">
                <a:noFill/>
              </a:ln>
              <a:latin typeface="KAElementary" pitchFamily="2" charset="-127"/>
              <a:ea typeface="KAElementary" pitchFamily="2" charset="-127"/>
              <a:cs typeface="KAElementary" pitchFamily="2" charset="-127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4A267B8-06B3-7B44-F935-62765EE8F4B4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4589218" y="2959370"/>
            <a:ext cx="285943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KABestFriends" pitchFamily="2" charset="0"/>
              </a:rPr>
              <a:t>Type here</a:t>
            </a:r>
          </a:p>
          <a:p>
            <a:endParaRPr lang="en-US" sz="2800" dirty="0">
              <a:latin typeface="KABestFriends" pitchFamily="2" charset="0"/>
            </a:endParaRPr>
          </a:p>
          <a:p>
            <a:endParaRPr lang="en-US" sz="2800" dirty="0">
              <a:latin typeface="KABestFriends" pitchFamily="2" charset="0"/>
            </a:endParaRPr>
          </a:p>
          <a:p>
            <a:endParaRPr lang="en-US" sz="2800" dirty="0">
              <a:latin typeface="KABestFriends" pitchFamily="2" charset="0"/>
            </a:endParaRPr>
          </a:p>
          <a:p>
            <a:endParaRPr lang="en-US" sz="2800" dirty="0">
              <a:latin typeface="KABestFriends" pitchFamily="2" charset="0"/>
            </a:endParaRPr>
          </a:p>
          <a:p>
            <a:endParaRPr lang="en-US" sz="2800" dirty="0">
              <a:latin typeface="KABestFriends" pitchFamily="2" charset="0"/>
            </a:endParaRPr>
          </a:p>
          <a:p>
            <a:endParaRPr lang="en-US" sz="2800" dirty="0">
              <a:latin typeface="KABestFriends" pitchFamily="2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98EDE679-8859-C944-E852-AA907654BE06}"/>
              </a:ext>
            </a:extLst>
          </p:cNvPr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2639431" y="9538378"/>
            <a:ext cx="463845" cy="46384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5EC4BECD-6036-BEDF-8F0C-8ED2D9B96C5A}"/>
              </a:ext>
            </a:extLst>
          </p:cNvPr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5028444" y="9537598"/>
            <a:ext cx="463845" cy="463845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7318466E-592B-E164-0745-A1BDC0995179}"/>
              </a:ext>
            </a:extLst>
          </p:cNvPr>
          <p:cNvSpPr txBox="1"/>
          <p:nvPr>
            <p:custDataLst>
              <p:tags r:id="rId16"/>
            </p:custDataLst>
          </p:nvPr>
        </p:nvSpPr>
        <p:spPr>
          <a:xfrm>
            <a:off x="2222416" y="7019496"/>
            <a:ext cx="522624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dirty="0">
                <a:latin typeface="KABestFriends" pitchFamily="2" charset="0"/>
              </a:rPr>
              <a:t>I-Messages help kids express their feelings in a respectful way without blaming others. Teach your child this simple formula: </a:t>
            </a:r>
            <a:r>
              <a:rPr lang="en-US" sz="1900" i="1" dirty="0">
                <a:latin typeface="KABestFriends" pitchFamily="2" charset="0"/>
              </a:rPr>
              <a:t>“I feel (emotion)</a:t>
            </a:r>
          </a:p>
          <a:p>
            <a:r>
              <a:rPr lang="en-US" sz="1900" i="1" dirty="0">
                <a:latin typeface="KABestFriends" pitchFamily="2" charset="0"/>
              </a:rPr>
              <a:t>when (what happened). Can you please (solution)?  </a:t>
            </a:r>
            <a:r>
              <a:rPr lang="en-US" sz="1900" dirty="0">
                <a:latin typeface="KABestFriends" pitchFamily="2" charset="0"/>
              </a:rPr>
              <a:t>For </a:t>
            </a:r>
          </a:p>
          <a:p>
            <a:r>
              <a:rPr lang="en-US" sz="1900" dirty="0">
                <a:latin typeface="KABestFriends" pitchFamily="2" charset="0"/>
              </a:rPr>
              <a:t>example, </a:t>
            </a:r>
            <a:r>
              <a:rPr lang="en-US" sz="1900" i="1" dirty="0">
                <a:latin typeface="KABestFriends" pitchFamily="2" charset="0"/>
              </a:rPr>
              <a:t>“I feel sad when you take my toy. Can you </a:t>
            </a:r>
          </a:p>
          <a:p>
            <a:r>
              <a:rPr lang="en-US" sz="1900" i="1" dirty="0">
                <a:latin typeface="KABestFriends" pitchFamily="2" charset="0"/>
              </a:rPr>
              <a:t>please ask before taking it?” </a:t>
            </a:r>
            <a:r>
              <a:rPr lang="en-US" sz="1900" dirty="0">
                <a:latin typeface="KABestFriends" pitchFamily="2" charset="0"/>
              </a:rPr>
              <a:t> Practice with real-life</a:t>
            </a:r>
          </a:p>
          <a:p>
            <a:r>
              <a:rPr lang="en-US" sz="1900" dirty="0">
                <a:latin typeface="KABestFriends" pitchFamily="2" charset="0"/>
              </a:rPr>
              <a:t>situations and encourage them to use “I” instead of</a:t>
            </a:r>
          </a:p>
          <a:p>
            <a:r>
              <a:rPr lang="en-US" sz="1900" dirty="0">
                <a:latin typeface="KABestFriends" pitchFamily="2" charset="0"/>
              </a:rPr>
              <a:t>“you” to focus on their own feelings. This helps kids </a:t>
            </a:r>
          </a:p>
          <a:p>
            <a:r>
              <a:rPr lang="en-US" sz="1900" dirty="0">
                <a:latin typeface="KABestFriends" pitchFamily="2" charset="0"/>
              </a:rPr>
              <a:t>communicate clearly and solve conflicts peacefully!</a:t>
            </a:r>
          </a:p>
        </p:txBody>
      </p:sp>
    </p:spTree>
    <p:extLst>
      <p:ext uri="{BB962C8B-B14F-4D97-AF65-F5344CB8AC3E}">
        <p14:creationId xmlns:p14="http://schemas.microsoft.com/office/powerpoint/2010/main" val="19217438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18"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A200386-302C-31D1-09C0-06EE6E41D9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80CF30B-0A63-4806-BB82-3BCD1BECDEF5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-830205" y="-534869"/>
            <a:ext cx="953296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dirty="0">
                <a:ln w="28575">
                  <a:noFill/>
                </a:ln>
                <a:latin typeface="KAGirlsRule" pitchFamily="2" charset="0"/>
                <a:ea typeface="APLILIKEBIGFONTS" panose="02000603000000000000" pitchFamily="2" charset="0"/>
                <a:cs typeface="KAElementary" pitchFamily="2" charset="-127"/>
              </a:rPr>
              <a:t>School counseling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8C90BD5-4AAA-FDF9-2B31-93021DAAF8ED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-31117" y="1050326"/>
            <a:ext cx="784972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0" dirty="0">
                <a:ln w="28575">
                  <a:noFill/>
                </a:ln>
                <a:solidFill>
                  <a:schemeClr val="bg1"/>
                </a:solidFill>
                <a:latin typeface="KAPinkHoney Med" panose="02000603000000000000" pitchFamily="2" charset="0"/>
                <a:ea typeface="KAElementary" pitchFamily="2" charset="-127"/>
                <a:cs typeface="KAElementary" pitchFamily="2" charset="-127"/>
              </a:rPr>
              <a:t>APRIL NEWS</a:t>
            </a:r>
            <a:endParaRPr lang="en-US" sz="10000" dirty="0">
              <a:ln w="28575">
                <a:noFill/>
              </a:ln>
              <a:solidFill>
                <a:schemeClr val="bg1"/>
              </a:solidFill>
              <a:latin typeface="KAElementary" pitchFamily="2" charset="-127"/>
              <a:ea typeface="KAElementary" pitchFamily="2" charset="-127"/>
              <a:cs typeface="KAElementary" pitchFamily="2" charset="-127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F467EBAC-1E68-F06C-6070-A72DF5640FE2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-127464" y="9487006"/>
            <a:ext cx="29709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KABestFriends" pitchFamily="2" charset="0"/>
                <a:ea typeface="KAElementary" pitchFamily="2" charset="-127"/>
                <a:cs typeface="KAElementary" pitchFamily="2" charset="-127"/>
              </a:rPr>
              <a:t>Mrs. Laura Oathout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F9618700-2924-825A-50ED-7314C3556C0B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3127233" y="9571336"/>
            <a:ext cx="212599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  <a:latin typeface="KABestFriends" pitchFamily="2" charset="0"/>
                <a:ea typeface="KAElementary" pitchFamily="2" charset="-127"/>
                <a:cs typeface="KAElementary" pitchFamily="2" charset="-127"/>
              </a:rPr>
              <a:t>615-392-5930, ext. 102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24CA1CA-8F11-6FC8-02CD-CB2F82535749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281349" y="2920185"/>
            <a:ext cx="408307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KABestFriends" pitchFamily="2" charset="0"/>
              </a:rPr>
              <a:t>Type here</a:t>
            </a:r>
          </a:p>
          <a:p>
            <a:endParaRPr lang="en-US" sz="2800" dirty="0">
              <a:latin typeface="KABestFriends" pitchFamily="2" charset="0"/>
            </a:endParaRPr>
          </a:p>
          <a:p>
            <a:endParaRPr lang="en-US" sz="2800" dirty="0">
              <a:latin typeface="KABestFriends" pitchFamily="2" charset="0"/>
            </a:endParaRPr>
          </a:p>
          <a:p>
            <a:endParaRPr lang="en-US" sz="2800" dirty="0">
              <a:latin typeface="KABestFriends" pitchFamily="2" charset="0"/>
            </a:endParaRPr>
          </a:p>
          <a:p>
            <a:endParaRPr lang="en-US" sz="2800" dirty="0">
              <a:latin typeface="KABestFriends" pitchFamily="2" charset="0"/>
            </a:endParaRPr>
          </a:p>
          <a:p>
            <a:endParaRPr lang="en-US" sz="2800" dirty="0">
              <a:latin typeface="KABestFriends" pitchFamily="2" charset="0"/>
            </a:endParaRPr>
          </a:p>
          <a:p>
            <a:endParaRPr lang="en-US" sz="2800" dirty="0">
              <a:latin typeface="KABestFriends" pitchFamily="2" charset="0"/>
            </a:endParaRPr>
          </a:p>
          <a:p>
            <a:endParaRPr lang="en-US" sz="2800" dirty="0">
              <a:latin typeface="KABestFriends" pitchFamily="2" charset="0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51520807-28FB-D041-9140-329EFB6005D4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5486086" y="9574054"/>
            <a:ext cx="34203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>
                <a:solidFill>
                  <a:schemeClr val="bg1"/>
                </a:solidFill>
                <a:latin typeface="KABestFriends" pitchFamily="2" charset="0"/>
                <a:ea typeface="KAElementary" pitchFamily="2" charset="-127"/>
                <a:cs typeface="KAElementary" pitchFamily="2" charset="-127"/>
              </a:rPr>
              <a:t>laura.oathout@wcs.edu</a:t>
            </a:r>
            <a:endParaRPr lang="en-US" sz="2200" dirty="0">
              <a:solidFill>
                <a:schemeClr val="bg1"/>
              </a:solidFill>
              <a:latin typeface="KABestFriends" pitchFamily="2" charset="0"/>
              <a:ea typeface="KAElementary" pitchFamily="2" charset="-127"/>
              <a:cs typeface="KAElementary" pitchFamily="2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3A3638C-5CC7-AF33-082C-EE18F78A9CDE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2120638" y="2429560"/>
            <a:ext cx="17580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 w="28575">
                  <a:noFill/>
                </a:ln>
                <a:latin typeface="KAPinkHoney Med" panose="02000603000000000000" pitchFamily="2" charset="0"/>
                <a:ea typeface="KAElementary" pitchFamily="2" charset="-127"/>
                <a:cs typeface="KAElementary" pitchFamily="2" charset="-127"/>
              </a:rPr>
              <a:t>focus</a:t>
            </a:r>
            <a:endParaRPr lang="en-US" sz="4000" dirty="0">
              <a:ln w="28575">
                <a:noFill/>
              </a:ln>
              <a:latin typeface="KAElementary" pitchFamily="2" charset="-127"/>
              <a:ea typeface="KAElementary" pitchFamily="2" charset="-127"/>
              <a:cs typeface="KAElementary" pitchFamily="2" charset="-127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CA06967-3A72-39DA-F2C6-DDD49530C704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4067642" y="2262696"/>
            <a:ext cx="27173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 w="28575">
                  <a:noFill/>
                </a:ln>
                <a:latin typeface="KAGirlsRule" pitchFamily="2" charset="0"/>
                <a:ea typeface="APLILIKEBIGFONTS" panose="02000603000000000000" pitchFamily="2" charset="0"/>
                <a:cs typeface="KAElementary" pitchFamily="2" charset="-127"/>
              </a:rPr>
              <a:t>important</a:t>
            </a:r>
            <a:endParaRPr lang="en-US" sz="5400" dirty="0">
              <a:ln w="28575">
                <a:noFill/>
              </a:ln>
              <a:latin typeface="KAGirlsRule" pitchFamily="2" charset="0"/>
              <a:ea typeface="APLILIKEBIGFONTS" panose="02000603000000000000" pitchFamily="2" charset="0"/>
              <a:cs typeface="KAElementary" pitchFamily="2" charset="-127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44D4A8B-C6E1-6F8E-DBA9-D9AFD42EE862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5930650" y="2429560"/>
            <a:ext cx="17580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 w="28575">
                  <a:noFill/>
                </a:ln>
                <a:latin typeface="KAPinkHoney Med" panose="02000603000000000000" pitchFamily="2" charset="0"/>
                <a:ea typeface="KAElementary" pitchFamily="2" charset="-127"/>
                <a:cs typeface="KAElementary" pitchFamily="2" charset="-127"/>
              </a:rPr>
              <a:t>DATES</a:t>
            </a:r>
            <a:endParaRPr lang="en-US" sz="4000" dirty="0">
              <a:ln w="28575">
                <a:noFill/>
              </a:ln>
              <a:latin typeface="KAElementary" pitchFamily="2" charset="-127"/>
              <a:ea typeface="KAElementary" pitchFamily="2" charset="-127"/>
              <a:cs typeface="KAElementary" pitchFamily="2" charset="-12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F7D260D-045A-FDE0-DA74-BC6EE5AEA3A7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768459" y="2272274"/>
            <a:ext cx="17729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 w="28575">
                  <a:noFill/>
                </a:ln>
                <a:latin typeface="KAGirlsRule" pitchFamily="2" charset="0"/>
                <a:ea typeface="APLILIKEBIGFONTS" panose="02000603000000000000" pitchFamily="2" charset="0"/>
                <a:cs typeface="KAElementary" pitchFamily="2" charset="-127"/>
              </a:rPr>
              <a:t>Monthly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DD77662-D0F9-FB97-28C1-1998F80822D1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3342704" y="6299306"/>
            <a:ext cx="25718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28575">
                  <a:noFill/>
                </a:ln>
                <a:latin typeface="KAGirlsRule" pitchFamily="2" charset="0"/>
                <a:ea typeface="APLILIKEBIGFONTS" panose="02000603000000000000" pitchFamily="2" charset="0"/>
                <a:cs typeface="KAElementary" pitchFamily="2" charset="-127"/>
              </a:rPr>
              <a:t>Happy kids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69E1E44-514A-4FF2-1E1E-7BAB702C23BF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4808529" y="6447120"/>
            <a:ext cx="17580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n w="28575">
                  <a:noFill/>
                </a:ln>
                <a:latin typeface="KAPinkHoney Med" panose="02000603000000000000" pitchFamily="2" charset="0"/>
                <a:ea typeface="KAElementary" pitchFamily="2" charset="-127"/>
                <a:cs typeface="KAElementary" pitchFamily="2" charset="-127"/>
              </a:rPr>
              <a:t>tip</a:t>
            </a:r>
            <a:endParaRPr lang="en-US" sz="3600" dirty="0">
              <a:ln w="28575">
                <a:noFill/>
              </a:ln>
              <a:latin typeface="KAElementary" pitchFamily="2" charset="-127"/>
              <a:ea typeface="KAElementary" pitchFamily="2" charset="-127"/>
              <a:cs typeface="KAElementary" pitchFamily="2" charset="-127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50C63D7-437D-F4E9-365B-3EA69331018B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4589218" y="2959370"/>
            <a:ext cx="285943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KABestFriends" pitchFamily="2" charset="0"/>
              </a:rPr>
              <a:t>Type here</a:t>
            </a:r>
          </a:p>
          <a:p>
            <a:endParaRPr lang="en-US" sz="2800" dirty="0">
              <a:latin typeface="KABestFriends" pitchFamily="2" charset="0"/>
            </a:endParaRPr>
          </a:p>
          <a:p>
            <a:endParaRPr lang="en-US" sz="2800" dirty="0">
              <a:latin typeface="KABestFriends" pitchFamily="2" charset="0"/>
            </a:endParaRPr>
          </a:p>
          <a:p>
            <a:endParaRPr lang="en-US" sz="2800" dirty="0">
              <a:latin typeface="KABestFriends" pitchFamily="2" charset="0"/>
            </a:endParaRPr>
          </a:p>
          <a:p>
            <a:endParaRPr lang="en-US" sz="2800" dirty="0">
              <a:latin typeface="KABestFriends" pitchFamily="2" charset="0"/>
            </a:endParaRPr>
          </a:p>
          <a:p>
            <a:endParaRPr lang="en-US" sz="2800" dirty="0">
              <a:latin typeface="KABestFriends" pitchFamily="2" charset="0"/>
            </a:endParaRPr>
          </a:p>
          <a:p>
            <a:endParaRPr lang="en-US" sz="2800" dirty="0">
              <a:latin typeface="KABestFriends" pitchFamily="2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3CD2F77-F9CB-6418-5DC0-B1E55127BC63}"/>
              </a:ext>
            </a:extLst>
          </p:cNvPr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2639431" y="9538378"/>
            <a:ext cx="463845" cy="46384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237920DF-EEC7-E32C-1AC6-DD401E6AC3CD}"/>
              </a:ext>
            </a:extLst>
          </p:cNvPr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5028444" y="9537598"/>
            <a:ext cx="463845" cy="463845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15F5BA10-B925-6321-1108-DD7922BC1F86}"/>
              </a:ext>
            </a:extLst>
          </p:cNvPr>
          <p:cNvSpPr txBox="1"/>
          <p:nvPr>
            <p:custDataLst>
              <p:tags r:id="rId16"/>
            </p:custDataLst>
          </p:nvPr>
        </p:nvSpPr>
        <p:spPr>
          <a:xfrm>
            <a:off x="2281435" y="6856246"/>
            <a:ext cx="5226240" cy="2600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KABestFriends" pitchFamily="2" charset="0"/>
              </a:rPr>
              <a:t>Here are tips to help your child make and keep friends: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latin typeface="KABestFriends" pitchFamily="2" charset="0"/>
              </a:rPr>
              <a:t>Model and practice key skills like introducing yourself, taking turns, and asking questions to show interest in others.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latin typeface="KABestFriends" pitchFamily="2" charset="0"/>
              </a:rPr>
              <a:t>Set up playdates with classmates and neighbors                      to build friendships in a comfortable setting.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latin typeface="KABestFriends" pitchFamily="2" charset="0"/>
              </a:rPr>
              <a:t>Role-play ways to start conversations,                              include others, and join group activities.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latin typeface="KABestFriends" pitchFamily="2" charset="0"/>
              </a:rPr>
              <a:t>Encourage group activities like sports                               teams, clubs, and after-school programs.</a:t>
            </a:r>
          </a:p>
        </p:txBody>
      </p:sp>
    </p:spTree>
    <p:extLst>
      <p:ext uri="{BB962C8B-B14F-4D97-AF65-F5344CB8AC3E}">
        <p14:creationId xmlns:p14="http://schemas.microsoft.com/office/powerpoint/2010/main" val="12981795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18"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381F893-1C42-F851-255F-69D34DF71E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B84C30D-56E0-7555-000C-05D88F3C6ADE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-830205" y="-534869"/>
            <a:ext cx="953296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dirty="0">
                <a:ln w="28575">
                  <a:noFill/>
                </a:ln>
                <a:latin typeface="KAGirlsRule" pitchFamily="2" charset="0"/>
                <a:ea typeface="APLILIKEBIGFONTS" panose="02000603000000000000" pitchFamily="2" charset="0"/>
                <a:cs typeface="KAElementary" pitchFamily="2" charset="-127"/>
              </a:rPr>
              <a:t>School counseling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375E2D0-7FAE-56F5-D1A1-FC08E3F54787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-31117" y="1050326"/>
            <a:ext cx="784972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0" dirty="0">
                <a:ln w="28575">
                  <a:noFill/>
                </a:ln>
                <a:solidFill>
                  <a:schemeClr val="bg1"/>
                </a:solidFill>
                <a:latin typeface="KAPinkHoney Med" panose="02000603000000000000" pitchFamily="2" charset="0"/>
                <a:ea typeface="KAElementary" pitchFamily="2" charset="-127"/>
                <a:cs typeface="KAElementary" pitchFamily="2" charset="-127"/>
              </a:rPr>
              <a:t>MAY NEWS</a:t>
            </a:r>
            <a:endParaRPr lang="en-US" sz="10000" dirty="0">
              <a:ln w="28575">
                <a:noFill/>
              </a:ln>
              <a:solidFill>
                <a:schemeClr val="bg1"/>
              </a:solidFill>
              <a:latin typeface="KAElementary" pitchFamily="2" charset="-127"/>
              <a:ea typeface="KAElementary" pitchFamily="2" charset="-127"/>
              <a:cs typeface="KAElementary" pitchFamily="2" charset="-127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71354A59-CBA4-453C-0DC9-78789CFC352C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-127464" y="9487006"/>
            <a:ext cx="29709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KABestFriends" pitchFamily="2" charset="0"/>
                <a:ea typeface="KAElementary" pitchFamily="2" charset="-127"/>
                <a:cs typeface="KAElementary" pitchFamily="2" charset="-127"/>
              </a:rPr>
              <a:t>Mrs. Laura Oathout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6EAECFF5-E557-985D-D543-F2F0B5B0E755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3127233" y="9571336"/>
            <a:ext cx="212599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  <a:latin typeface="KABestFriends" pitchFamily="2" charset="0"/>
                <a:ea typeface="KAElementary" pitchFamily="2" charset="-127"/>
                <a:cs typeface="KAElementary" pitchFamily="2" charset="-127"/>
              </a:rPr>
              <a:t>615-392-5930, ext. 102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A990C2B-CCCB-8327-415D-8EC93396592B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281349" y="2920185"/>
            <a:ext cx="408307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KABestFriends" pitchFamily="2" charset="0"/>
              </a:rPr>
              <a:t>Type here</a:t>
            </a:r>
          </a:p>
          <a:p>
            <a:endParaRPr lang="en-US" sz="2800" dirty="0">
              <a:latin typeface="KABestFriends" pitchFamily="2" charset="0"/>
            </a:endParaRPr>
          </a:p>
          <a:p>
            <a:endParaRPr lang="en-US" sz="2800" dirty="0">
              <a:latin typeface="KABestFriends" pitchFamily="2" charset="0"/>
            </a:endParaRPr>
          </a:p>
          <a:p>
            <a:endParaRPr lang="en-US" sz="2800" dirty="0">
              <a:latin typeface="KABestFriends" pitchFamily="2" charset="0"/>
            </a:endParaRPr>
          </a:p>
          <a:p>
            <a:endParaRPr lang="en-US" sz="2800" dirty="0">
              <a:latin typeface="KABestFriends" pitchFamily="2" charset="0"/>
            </a:endParaRPr>
          </a:p>
          <a:p>
            <a:endParaRPr lang="en-US" sz="2800" dirty="0">
              <a:latin typeface="KABestFriends" pitchFamily="2" charset="0"/>
            </a:endParaRPr>
          </a:p>
          <a:p>
            <a:endParaRPr lang="en-US" sz="2800" dirty="0">
              <a:latin typeface="KABestFriends" pitchFamily="2" charset="0"/>
            </a:endParaRPr>
          </a:p>
          <a:p>
            <a:endParaRPr lang="en-US" sz="2800" dirty="0">
              <a:latin typeface="KABestFriends" pitchFamily="2" charset="0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93EB4A35-7D7B-1E76-F20E-7D3610D1CF2A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5486086" y="9574054"/>
            <a:ext cx="34203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>
                <a:solidFill>
                  <a:schemeClr val="bg1"/>
                </a:solidFill>
                <a:latin typeface="KABestFriends" pitchFamily="2" charset="0"/>
                <a:ea typeface="KAElementary" pitchFamily="2" charset="-127"/>
                <a:cs typeface="KAElementary" pitchFamily="2" charset="-127"/>
              </a:rPr>
              <a:t>laura.oathout@wcs.edu</a:t>
            </a:r>
            <a:endParaRPr lang="en-US" sz="2200" dirty="0">
              <a:solidFill>
                <a:schemeClr val="bg1"/>
              </a:solidFill>
              <a:latin typeface="KABestFriends" pitchFamily="2" charset="0"/>
              <a:ea typeface="KAElementary" pitchFamily="2" charset="-127"/>
              <a:cs typeface="KAElementary" pitchFamily="2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6CBD3D6-55CD-C504-98C2-3B13004B7DBA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2120638" y="2429560"/>
            <a:ext cx="17580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 w="28575">
                  <a:noFill/>
                </a:ln>
                <a:latin typeface="KAPinkHoney Med" panose="02000603000000000000" pitchFamily="2" charset="0"/>
                <a:ea typeface="KAElementary" pitchFamily="2" charset="-127"/>
                <a:cs typeface="KAElementary" pitchFamily="2" charset="-127"/>
              </a:rPr>
              <a:t>focus</a:t>
            </a:r>
            <a:endParaRPr lang="en-US" sz="4000" dirty="0">
              <a:ln w="28575">
                <a:noFill/>
              </a:ln>
              <a:latin typeface="KAElementary" pitchFamily="2" charset="-127"/>
              <a:ea typeface="KAElementary" pitchFamily="2" charset="-127"/>
              <a:cs typeface="KAElementary" pitchFamily="2" charset="-127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235427B-D85C-4B78-9943-B8E97FF4A5D2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4067642" y="2262696"/>
            <a:ext cx="27173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 w="28575">
                  <a:noFill/>
                </a:ln>
                <a:latin typeface="KAGirlsRule" pitchFamily="2" charset="0"/>
                <a:ea typeface="APLILIKEBIGFONTS" panose="02000603000000000000" pitchFamily="2" charset="0"/>
                <a:cs typeface="KAElementary" pitchFamily="2" charset="-127"/>
              </a:rPr>
              <a:t>important</a:t>
            </a:r>
            <a:endParaRPr lang="en-US" sz="5400" dirty="0">
              <a:ln w="28575">
                <a:noFill/>
              </a:ln>
              <a:latin typeface="KAGirlsRule" pitchFamily="2" charset="0"/>
              <a:ea typeface="APLILIKEBIGFONTS" panose="02000603000000000000" pitchFamily="2" charset="0"/>
              <a:cs typeface="KAElementary" pitchFamily="2" charset="-127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32EB4C5-F7E8-E11E-AB95-CB5263EB8BC6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5930650" y="2429560"/>
            <a:ext cx="17580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 w="28575">
                  <a:noFill/>
                </a:ln>
                <a:latin typeface="KAPinkHoney Med" panose="02000603000000000000" pitchFamily="2" charset="0"/>
                <a:ea typeface="KAElementary" pitchFamily="2" charset="-127"/>
                <a:cs typeface="KAElementary" pitchFamily="2" charset="-127"/>
              </a:rPr>
              <a:t>DATES</a:t>
            </a:r>
            <a:endParaRPr lang="en-US" sz="4000" dirty="0">
              <a:ln w="28575">
                <a:noFill/>
              </a:ln>
              <a:latin typeface="KAElementary" pitchFamily="2" charset="-127"/>
              <a:ea typeface="KAElementary" pitchFamily="2" charset="-127"/>
              <a:cs typeface="KAElementary" pitchFamily="2" charset="-12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4B386DE-7C04-21ED-2B6A-F173E64763B1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768459" y="2272274"/>
            <a:ext cx="17729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 w="28575">
                  <a:noFill/>
                </a:ln>
                <a:latin typeface="KAGirlsRule" pitchFamily="2" charset="0"/>
                <a:ea typeface="APLILIKEBIGFONTS" panose="02000603000000000000" pitchFamily="2" charset="0"/>
                <a:cs typeface="KAElementary" pitchFamily="2" charset="-127"/>
              </a:rPr>
              <a:t>Monthly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7A2BF55-344F-F288-15DF-5F37BA2D116F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3303270" y="6329859"/>
            <a:ext cx="25718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 w="28575">
                  <a:noFill/>
                </a:ln>
                <a:latin typeface="KAGirlsRule" pitchFamily="2" charset="0"/>
                <a:ea typeface="APLILIKEBIGFONTS" panose="02000603000000000000" pitchFamily="2" charset="0"/>
                <a:cs typeface="KAElementary" pitchFamily="2" charset="-127"/>
              </a:rPr>
              <a:t>Happy kids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0D1FFFF-ABE6-C13B-91ED-9635B3BBB0F3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4864620" y="6486708"/>
            <a:ext cx="17580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 w="28575">
                  <a:noFill/>
                </a:ln>
                <a:latin typeface="KAPinkHoney Med" panose="02000603000000000000" pitchFamily="2" charset="0"/>
                <a:ea typeface="KAElementary" pitchFamily="2" charset="-127"/>
                <a:cs typeface="KAElementary" pitchFamily="2" charset="-127"/>
              </a:rPr>
              <a:t>tip</a:t>
            </a:r>
            <a:endParaRPr lang="en-US" sz="4000" dirty="0">
              <a:ln w="28575">
                <a:noFill/>
              </a:ln>
              <a:latin typeface="KAElementary" pitchFamily="2" charset="-127"/>
              <a:ea typeface="KAElementary" pitchFamily="2" charset="-127"/>
              <a:cs typeface="KAElementary" pitchFamily="2" charset="-127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6245561-0F37-DCC8-CC6C-FD5817D59A83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4589218" y="2959370"/>
            <a:ext cx="285943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KABestFriends" pitchFamily="2" charset="0"/>
              </a:rPr>
              <a:t>Type here</a:t>
            </a:r>
          </a:p>
          <a:p>
            <a:endParaRPr lang="en-US" sz="2800" dirty="0">
              <a:latin typeface="KABestFriends" pitchFamily="2" charset="0"/>
            </a:endParaRPr>
          </a:p>
          <a:p>
            <a:endParaRPr lang="en-US" sz="2800" dirty="0">
              <a:latin typeface="KABestFriends" pitchFamily="2" charset="0"/>
            </a:endParaRPr>
          </a:p>
          <a:p>
            <a:endParaRPr lang="en-US" sz="2800" dirty="0">
              <a:latin typeface="KABestFriends" pitchFamily="2" charset="0"/>
            </a:endParaRPr>
          </a:p>
          <a:p>
            <a:endParaRPr lang="en-US" sz="2800" dirty="0">
              <a:latin typeface="KABestFriends" pitchFamily="2" charset="0"/>
            </a:endParaRPr>
          </a:p>
          <a:p>
            <a:endParaRPr lang="en-US" sz="2800" dirty="0">
              <a:latin typeface="KABestFriends" pitchFamily="2" charset="0"/>
            </a:endParaRPr>
          </a:p>
          <a:p>
            <a:endParaRPr lang="en-US" sz="2800" dirty="0">
              <a:latin typeface="KABestFriends" pitchFamily="2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B72A3CA8-CCBA-ACFD-D09E-10F5EBBF3991}"/>
              </a:ext>
            </a:extLst>
          </p:cNvPr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2639431" y="9538378"/>
            <a:ext cx="463845" cy="46384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27C436D-7112-4AE6-FDEC-7DE84985373A}"/>
              </a:ext>
            </a:extLst>
          </p:cNvPr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5028444" y="9537598"/>
            <a:ext cx="463845" cy="463845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3C3730DF-BCF9-AA91-B877-A3F2A7697FD2}"/>
              </a:ext>
            </a:extLst>
          </p:cNvPr>
          <p:cNvSpPr txBox="1"/>
          <p:nvPr>
            <p:custDataLst>
              <p:tags r:id="rId16"/>
            </p:custDataLst>
          </p:nvPr>
        </p:nvSpPr>
        <p:spPr>
          <a:xfrm>
            <a:off x="2222416" y="7019496"/>
            <a:ext cx="522624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 dirty="0">
                <a:latin typeface="KABestFriends" pitchFamily="2" charset="0"/>
              </a:rPr>
              <a:t>Did you know that anxiety is the most common mental illness in children? Here are some tips to help your child cope.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900" dirty="0">
                <a:latin typeface="KABestFriends" pitchFamily="2" charset="0"/>
              </a:rPr>
              <a:t>Validate your child’s feelings. Let them know it’s okay                                   </a:t>
            </a:r>
          </a:p>
          <a:p>
            <a:r>
              <a:rPr lang="en-US" sz="1900" dirty="0">
                <a:latin typeface="KABestFriends" pitchFamily="2" charset="0"/>
              </a:rPr>
              <a:t>        to feel nervous and worried sometimes.</a:t>
            </a:r>
          </a:p>
          <a:p>
            <a:pPr marL="457200" indent="-457200">
              <a:buAutoNum type="arabicPeriod" startAt="2"/>
            </a:pPr>
            <a:r>
              <a:rPr lang="en-US" sz="1900" dirty="0">
                <a:latin typeface="KABestFriends" pitchFamily="2" charset="0"/>
              </a:rPr>
              <a:t>Teach skills like deep breathing, counting to 10, and                     </a:t>
            </a:r>
          </a:p>
          <a:p>
            <a:r>
              <a:rPr lang="en-US" sz="1900" dirty="0">
                <a:latin typeface="KABestFriends" pitchFamily="2" charset="0"/>
              </a:rPr>
              <a:t>        using positive self-talk like, </a:t>
            </a:r>
            <a:r>
              <a:rPr lang="en-US" sz="1900" i="1" dirty="0">
                <a:latin typeface="KABestFriends" pitchFamily="2" charset="0"/>
              </a:rPr>
              <a:t>“I can handle this!”</a:t>
            </a:r>
          </a:p>
          <a:p>
            <a:pPr marL="457200" indent="-457200">
              <a:buFontTx/>
              <a:buAutoNum type="arabicPeriod" startAt="3"/>
            </a:pPr>
            <a:r>
              <a:rPr lang="en-US" sz="1900" dirty="0">
                <a:latin typeface="KABestFriends" pitchFamily="2" charset="0"/>
              </a:rPr>
              <a:t>Help your child break big challenges into smaller steps.</a:t>
            </a:r>
          </a:p>
          <a:p>
            <a:pPr marL="457200" indent="-457200">
              <a:buAutoNum type="arabicPeriod" startAt="3"/>
            </a:pPr>
            <a:r>
              <a:rPr lang="en-US" sz="1900" dirty="0">
                <a:latin typeface="KABestFriends" pitchFamily="2" charset="0"/>
              </a:rPr>
              <a:t>Create a calm and predictable home routine.</a:t>
            </a:r>
          </a:p>
        </p:txBody>
      </p:sp>
    </p:spTree>
    <p:extLst>
      <p:ext uri="{BB962C8B-B14F-4D97-AF65-F5344CB8AC3E}">
        <p14:creationId xmlns:p14="http://schemas.microsoft.com/office/powerpoint/2010/main" val="2928917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18"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2C33AA3-DEEC-B795-E054-993344E59A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73A93F6D-3123-DAD4-9668-C7C266E9109C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-31117" y="1050326"/>
            <a:ext cx="784972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0" dirty="0" err="1">
                <a:ln w="28575">
                  <a:noFill/>
                </a:ln>
                <a:solidFill>
                  <a:schemeClr val="bg1"/>
                </a:solidFill>
                <a:latin typeface="KAPinkHoney Med" panose="02000603000000000000" pitchFamily="2" charset="0"/>
                <a:ea typeface="KAElementary" pitchFamily="2" charset="-127"/>
                <a:cs typeface="KAElementary" pitchFamily="2" charset="-127"/>
              </a:rPr>
              <a:t>june</a:t>
            </a:r>
            <a:r>
              <a:rPr lang="en-US" sz="10000" dirty="0">
                <a:ln w="28575">
                  <a:noFill/>
                </a:ln>
                <a:solidFill>
                  <a:schemeClr val="bg1"/>
                </a:solidFill>
                <a:latin typeface="KAPinkHoney Med" panose="02000603000000000000" pitchFamily="2" charset="0"/>
                <a:ea typeface="KAElementary" pitchFamily="2" charset="-127"/>
                <a:cs typeface="KAElementary" pitchFamily="2" charset="-127"/>
              </a:rPr>
              <a:t> NEWS</a:t>
            </a:r>
            <a:endParaRPr lang="en-US" sz="10000" dirty="0">
              <a:ln w="28575">
                <a:noFill/>
              </a:ln>
              <a:solidFill>
                <a:schemeClr val="bg1"/>
              </a:solidFill>
              <a:latin typeface="KAElementary" pitchFamily="2" charset="-127"/>
              <a:ea typeface="KAElementary" pitchFamily="2" charset="-127"/>
              <a:cs typeface="KAElementary" pitchFamily="2" charset="-127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55394DC4-8EF9-3294-6769-DD7852ED5088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-127464" y="9487006"/>
            <a:ext cx="29709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KABestFriends" pitchFamily="2" charset="0"/>
                <a:ea typeface="KAElementary" pitchFamily="2" charset="-127"/>
                <a:cs typeface="KAElementary" pitchFamily="2" charset="-127"/>
              </a:rPr>
              <a:t>Mrs. Laura Oathout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63EFEC-693C-FC31-F1EB-6C1A0BC010A5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-830205" y="-534869"/>
            <a:ext cx="953296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dirty="0">
                <a:ln w="28575">
                  <a:noFill/>
                </a:ln>
                <a:latin typeface="KAGirlsRule" pitchFamily="2" charset="0"/>
                <a:ea typeface="APLILIKEBIGFONTS" panose="02000603000000000000" pitchFamily="2" charset="0"/>
                <a:cs typeface="KAElementary" pitchFamily="2" charset="-127"/>
              </a:rPr>
              <a:t>School counseling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97AA81B1-0A3A-2507-3828-B921219B9A3C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3127233" y="9571336"/>
            <a:ext cx="212599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  <a:latin typeface="KABestFriends" pitchFamily="2" charset="0"/>
                <a:ea typeface="KAElementary" pitchFamily="2" charset="-127"/>
                <a:cs typeface="KAElementary" pitchFamily="2" charset="-127"/>
              </a:rPr>
              <a:t>615-392-5930, ext. 102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244F68E-01DD-1A71-948A-8E22783BA1E2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281349" y="2920185"/>
            <a:ext cx="408307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KABestFriends" pitchFamily="2" charset="0"/>
              </a:rPr>
              <a:t>Type here</a:t>
            </a:r>
          </a:p>
          <a:p>
            <a:endParaRPr lang="en-US" sz="2800" dirty="0">
              <a:latin typeface="KABestFriends" pitchFamily="2" charset="0"/>
            </a:endParaRPr>
          </a:p>
          <a:p>
            <a:endParaRPr lang="en-US" sz="2800" dirty="0">
              <a:latin typeface="KABestFriends" pitchFamily="2" charset="0"/>
            </a:endParaRPr>
          </a:p>
          <a:p>
            <a:endParaRPr lang="en-US" sz="2800" dirty="0">
              <a:latin typeface="KABestFriends" pitchFamily="2" charset="0"/>
            </a:endParaRPr>
          </a:p>
          <a:p>
            <a:endParaRPr lang="en-US" sz="2800" dirty="0">
              <a:latin typeface="KABestFriends" pitchFamily="2" charset="0"/>
            </a:endParaRPr>
          </a:p>
          <a:p>
            <a:endParaRPr lang="en-US" sz="2800" dirty="0">
              <a:latin typeface="KABestFriends" pitchFamily="2" charset="0"/>
            </a:endParaRPr>
          </a:p>
          <a:p>
            <a:endParaRPr lang="en-US" sz="2800" dirty="0">
              <a:latin typeface="KABestFriends" pitchFamily="2" charset="0"/>
            </a:endParaRPr>
          </a:p>
          <a:p>
            <a:endParaRPr lang="en-US" sz="2800" dirty="0">
              <a:latin typeface="KABestFriends" pitchFamily="2" charset="0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D880E7EF-099B-F4A3-62FD-47AABCD7D157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5486086" y="9574054"/>
            <a:ext cx="34203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>
                <a:solidFill>
                  <a:schemeClr val="bg1"/>
                </a:solidFill>
                <a:latin typeface="KABestFriends" pitchFamily="2" charset="0"/>
                <a:ea typeface="KAElementary" pitchFamily="2" charset="-127"/>
                <a:cs typeface="KAElementary" pitchFamily="2" charset="-127"/>
              </a:rPr>
              <a:t>laura.oathout@wcs.edu</a:t>
            </a:r>
            <a:endParaRPr lang="en-US" sz="2200" dirty="0">
              <a:solidFill>
                <a:schemeClr val="bg1"/>
              </a:solidFill>
              <a:latin typeface="KABestFriends" pitchFamily="2" charset="0"/>
              <a:ea typeface="KAElementary" pitchFamily="2" charset="-127"/>
              <a:cs typeface="KAElementary" pitchFamily="2" charset="-12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BEDAD19-E1AF-E38C-1CFB-C914714D75EB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768459" y="2272274"/>
            <a:ext cx="17729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 w="28575">
                  <a:noFill/>
                </a:ln>
                <a:latin typeface="KAGirlsRule" pitchFamily="2" charset="0"/>
                <a:ea typeface="APLILIKEBIGFONTS" panose="02000603000000000000" pitchFamily="2" charset="0"/>
                <a:cs typeface="KAElementary" pitchFamily="2" charset="-127"/>
              </a:rPr>
              <a:t>Monthly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18ED62B-3A43-632B-6E38-5108FC72C93B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2120638" y="2429560"/>
            <a:ext cx="17580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 w="28575">
                  <a:noFill/>
                </a:ln>
                <a:latin typeface="KAPinkHoney Med" panose="02000603000000000000" pitchFamily="2" charset="0"/>
                <a:ea typeface="KAElementary" pitchFamily="2" charset="-127"/>
                <a:cs typeface="KAElementary" pitchFamily="2" charset="-127"/>
              </a:rPr>
              <a:t>focus</a:t>
            </a:r>
            <a:endParaRPr lang="en-US" sz="4000" dirty="0">
              <a:ln w="28575">
                <a:noFill/>
              </a:ln>
              <a:latin typeface="KAElementary" pitchFamily="2" charset="-127"/>
              <a:ea typeface="KAElementary" pitchFamily="2" charset="-127"/>
              <a:cs typeface="KAElementary" pitchFamily="2" charset="-127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A1CF4BB-6A6E-7C6C-BB98-B191B8D3E46C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4067642" y="2262696"/>
            <a:ext cx="27173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 w="28575">
                  <a:noFill/>
                </a:ln>
                <a:latin typeface="KAGirlsRule" pitchFamily="2" charset="0"/>
                <a:ea typeface="APLILIKEBIGFONTS" panose="02000603000000000000" pitchFamily="2" charset="0"/>
                <a:cs typeface="KAElementary" pitchFamily="2" charset="-127"/>
              </a:rPr>
              <a:t>important</a:t>
            </a:r>
            <a:endParaRPr lang="en-US" sz="5400" dirty="0">
              <a:ln w="28575">
                <a:noFill/>
              </a:ln>
              <a:latin typeface="KAGirlsRule" pitchFamily="2" charset="0"/>
              <a:ea typeface="APLILIKEBIGFONTS" panose="02000603000000000000" pitchFamily="2" charset="0"/>
              <a:cs typeface="KAElementary" pitchFamily="2" charset="-127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483A048-DC29-2704-B502-3028AAF6CB89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5930650" y="2429560"/>
            <a:ext cx="17580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 w="28575">
                  <a:noFill/>
                </a:ln>
                <a:latin typeface="KAPinkHoney Med" panose="02000603000000000000" pitchFamily="2" charset="0"/>
                <a:ea typeface="KAElementary" pitchFamily="2" charset="-127"/>
                <a:cs typeface="KAElementary" pitchFamily="2" charset="-127"/>
              </a:rPr>
              <a:t>DATES</a:t>
            </a:r>
            <a:endParaRPr lang="en-US" sz="4000" dirty="0">
              <a:ln w="28575">
                <a:noFill/>
              </a:ln>
              <a:latin typeface="KAElementary" pitchFamily="2" charset="-127"/>
              <a:ea typeface="KAElementary" pitchFamily="2" charset="-127"/>
              <a:cs typeface="KAElementary" pitchFamily="2" charset="-127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05203F1-4FE2-7405-0364-D594180258F6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3303270" y="6329859"/>
            <a:ext cx="25718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 w="28575">
                  <a:noFill/>
                </a:ln>
                <a:latin typeface="KAGirlsRule" pitchFamily="2" charset="0"/>
                <a:ea typeface="APLILIKEBIGFONTS" panose="02000603000000000000" pitchFamily="2" charset="0"/>
                <a:cs typeface="KAElementary" pitchFamily="2" charset="-127"/>
              </a:rPr>
              <a:t>Happy kids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4425FDA-59F1-637F-FDB8-4A1DB43B66FC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4875693" y="6500667"/>
            <a:ext cx="17580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 w="28575">
                  <a:noFill/>
                </a:ln>
                <a:latin typeface="KAPinkHoney Med" panose="02000603000000000000" pitchFamily="2" charset="0"/>
                <a:ea typeface="KAElementary" pitchFamily="2" charset="-127"/>
                <a:cs typeface="KAElementary" pitchFamily="2" charset="-127"/>
              </a:rPr>
              <a:t>tip</a:t>
            </a:r>
            <a:endParaRPr lang="en-US" sz="4000" dirty="0">
              <a:ln w="28575">
                <a:noFill/>
              </a:ln>
              <a:latin typeface="KAElementary" pitchFamily="2" charset="-127"/>
              <a:ea typeface="KAElementary" pitchFamily="2" charset="-127"/>
              <a:cs typeface="KAElementary" pitchFamily="2" charset="-127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6AA6D9F-0B0C-DE2B-37E2-1977D7596699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4589218" y="2959370"/>
            <a:ext cx="285943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KABestFriends" pitchFamily="2" charset="0"/>
              </a:rPr>
              <a:t>Type here</a:t>
            </a:r>
          </a:p>
          <a:p>
            <a:endParaRPr lang="en-US" sz="2800" dirty="0">
              <a:latin typeface="KABestFriends" pitchFamily="2" charset="0"/>
            </a:endParaRPr>
          </a:p>
          <a:p>
            <a:endParaRPr lang="en-US" sz="2800" dirty="0">
              <a:latin typeface="KABestFriends" pitchFamily="2" charset="0"/>
            </a:endParaRPr>
          </a:p>
          <a:p>
            <a:endParaRPr lang="en-US" sz="2800" dirty="0">
              <a:latin typeface="KABestFriends" pitchFamily="2" charset="0"/>
            </a:endParaRPr>
          </a:p>
          <a:p>
            <a:endParaRPr lang="en-US" sz="2800" dirty="0">
              <a:latin typeface="KABestFriends" pitchFamily="2" charset="0"/>
            </a:endParaRPr>
          </a:p>
          <a:p>
            <a:endParaRPr lang="en-US" sz="2800" dirty="0">
              <a:latin typeface="KABestFriends" pitchFamily="2" charset="0"/>
            </a:endParaRPr>
          </a:p>
          <a:p>
            <a:endParaRPr lang="en-US" sz="2800" dirty="0">
              <a:latin typeface="KABestFriends" pitchFamily="2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0E93DD62-69A6-E4D0-3040-400F19440A0C}"/>
              </a:ext>
            </a:extLst>
          </p:cNvPr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2639431" y="9538378"/>
            <a:ext cx="463845" cy="46384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34C43AA-C60E-B332-4F57-D7F0BDD02D27}"/>
              </a:ext>
            </a:extLst>
          </p:cNvPr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5028444" y="9537598"/>
            <a:ext cx="463845" cy="463845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B077885D-FFE0-9589-8ADB-74332E4985F4}"/>
              </a:ext>
            </a:extLst>
          </p:cNvPr>
          <p:cNvSpPr txBox="1"/>
          <p:nvPr>
            <p:custDataLst>
              <p:tags r:id="rId16"/>
            </p:custDataLst>
          </p:nvPr>
        </p:nvSpPr>
        <p:spPr>
          <a:xfrm>
            <a:off x="2222416" y="6977553"/>
            <a:ext cx="522624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KABestFriends" pitchFamily="2" charset="0"/>
              </a:rPr>
              <a:t>Here are tips for a safe and fun summer!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latin typeface="KABestFriends" pitchFamily="2" charset="0"/>
              </a:rPr>
              <a:t>Stay hydrated by drinking plenty of water.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latin typeface="KABestFriends" pitchFamily="2" charset="0"/>
              </a:rPr>
              <a:t>Apply sunscreen with at least SPF 30 and reapply every 2 hours.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latin typeface="KABestFriends" pitchFamily="2" charset="0"/>
              </a:rPr>
              <a:t>Wear helmets while biking, skating, and scootering.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latin typeface="KABestFriends" pitchFamily="2" charset="0"/>
              </a:rPr>
              <a:t>Supervise swimming, even in shallow water.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latin typeface="KABestFriends" pitchFamily="2" charset="0"/>
              </a:rPr>
              <a:t>Teach kids to recognize safe places and to never                      talk to strangers when playing outside.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latin typeface="KABestFriends" pitchFamily="2" charset="0"/>
              </a:rPr>
              <a:t>Set limits on screen time and encourage outdoor fun. </a:t>
            </a:r>
          </a:p>
        </p:txBody>
      </p:sp>
    </p:spTree>
    <p:extLst>
      <p:ext uri="{BB962C8B-B14F-4D97-AF65-F5344CB8AC3E}">
        <p14:creationId xmlns:p14="http://schemas.microsoft.com/office/powerpoint/2010/main" val="33211837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18"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1BA6DFB-99BA-F2C9-7A56-32E044A649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1153F0E7-B3CD-A6D5-7F3B-1AE496DC828E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-31117" y="1050326"/>
            <a:ext cx="784972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0" dirty="0" err="1">
                <a:ln w="28575">
                  <a:noFill/>
                </a:ln>
                <a:solidFill>
                  <a:schemeClr val="bg1"/>
                </a:solidFill>
                <a:latin typeface="KAPinkHoney Med" panose="02000603000000000000" pitchFamily="2" charset="0"/>
                <a:ea typeface="KAElementary" pitchFamily="2" charset="-127"/>
                <a:cs typeface="KAElementary" pitchFamily="2" charset="-127"/>
              </a:rPr>
              <a:t>july</a:t>
            </a:r>
            <a:r>
              <a:rPr lang="en-US" sz="10000" dirty="0">
                <a:ln w="28575">
                  <a:noFill/>
                </a:ln>
                <a:solidFill>
                  <a:schemeClr val="bg1"/>
                </a:solidFill>
                <a:latin typeface="KAPinkHoney Med" panose="02000603000000000000" pitchFamily="2" charset="0"/>
                <a:ea typeface="KAElementary" pitchFamily="2" charset="-127"/>
                <a:cs typeface="KAElementary" pitchFamily="2" charset="-127"/>
              </a:rPr>
              <a:t> NEWS</a:t>
            </a:r>
            <a:endParaRPr lang="en-US" sz="10000" dirty="0">
              <a:ln w="28575">
                <a:noFill/>
              </a:ln>
              <a:solidFill>
                <a:schemeClr val="bg1"/>
              </a:solidFill>
              <a:latin typeface="KAElementary" pitchFamily="2" charset="-127"/>
              <a:ea typeface="KAElementary" pitchFamily="2" charset="-127"/>
              <a:cs typeface="KAElementary" pitchFamily="2" charset="-127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23E1DC44-1F13-3A8C-BB0A-7CFC60010A5A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-127464" y="9487006"/>
            <a:ext cx="29709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KABestFriends" pitchFamily="2" charset="0"/>
                <a:ea typeface="KAElementary" pitchFamily="2" charset="-127"/>
                <a:cs typeface="KAElementary" pitchFamily="2" charset="-127"/>
              </a:rPr>
              <a:t>Mrs. Laura Oathout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52F395-AEF4-920B-2FBA-05A7014686B6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-830205" y="-534869"/>
            <a:ext cx="953296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dirty="0">
                <a:ln w="28575">
                  <a:noFill/>
                </a:ln>
                <a:latin typeface="KAGirlsRule" pitchFamily="2" charset="0"/>
                <a:ea typeface="APLILIKEBIGFONTS" panose="02000603000000000000" pitchFamily="2" charset="0"/>
                <a:cs typeface="KAElementary" pitchFamily="2" charset="-127"/>
              </a:rPr>
              <a:t>School counseling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E1F37244-BA10-9578-4508-01B4E55D31E9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3127233" y="9571336"/>
            <a:ext cx="212599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  <a:latin typeface="KABestFriends" pitchFamily="2" charset="0"/>
                <a:ea typeface="KAElementary" pitchFamily="2" charset="-127"/>
                <a:cs typeface="KAElementary" pitchFamily="2" charset="-127"/>
              </a:rPr>
              <a:t>615-392-5930, ext. 102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1E78563-DAE5-2B35-9615-EBC2A407634B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281349" y="2920185"/>
            <a:ext cx="408307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KABestFriends" pitchFamily="2" charset="0"/>
              </a:rPr>
              <a:t>Type here</a:t>
            </a:r>
          </a:p>
          <a:p>
            <a:endParaRPr lang="en-US" sz="2800" dirty="0">
              <a:latin typeface="KABestFriends" pitchFamily="2" charset="0"/>
            </a:endParaRPr>
          </a:p>
          <a:p>
            <a:endParaRPr lang="en-US" sz="2800" dirty="0">
              <a:latin typeface="KABestFriends" pitchFamily="2" charset="0"/>
            </a:endParaRPr>
          </a:p>
          <a:p>
            <a:endParaRPr lang="en-US" sz="2800" dirty="0">
              <a:latin typeface="KABestFriends" pitchFamily="2" charset="0"/>
            </a:endParaRPr>
          </a:p>
          <a:p>
            <a:endParaRPr lang="en-US" sz="2800" dirty="0">
              <a:latin typeface="KABestFriends" pitchFamily="2" charset="0"/>
            </a:endParaRPr>
          </a:p>
          <a:p>
            <a:endParaRPr lang="en-US" sz="2800" dirty="0">
              <a:latin typeface="KABestFriends" pitchFamily="2" charset="0"/>
            </a:endParaRPr>
          </a:p>
          <a:p>
            <a:endParaRPr lang="en-US" sz="2800" dirty="0">
              <a:latin typeface="KABestFriends" pitchFamily="2" charset="0"/>
            </a:endParaRPr>
          </a:p>
          <a:p>
            <a:endParaRPr lang="en-US" sz="2800" dirty="0">
              <a:latin typeface="KABestFriends" pitchFamily="2" charset="0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12BAC937-C75E-C41D-96E9-7C6B49DE9785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5486086" y="9574054"/>
            <a:ext cx="34203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>
                <a:solidFill>
                  <a:schemeClr val="bg1"/>
                </a:solidFill>
                <a:latin typeface="KABestFriends" pitchFamily="2" charset="0"/>
                <a:ea typeface="KAElementary" pitchFamily="2" charset="-127"/>
                <a:cs typeface="KAElementary" pitchFamily="2" charset="-127"/>
              </a:rPr>
              <a:t>laura.oathout@wcs.edu</a:t>
            </a:r>
            <a:endParaRPr lang="en-US" sz="2200" dirty="0">
              <a:solidFill>
                <a:schemeClr val="bg1"/>
              </a:solidFill>
              <a:latin typeface="KABestFriends" pitchFamily="2" charset="0"/>
              <a:ea typeface="KAElementary" pitchFamily="2" charset="-127"/>
              <a:cs typeface="KAElementary" pitchFamily="2" charset="-12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60F519A-57FF-7786-C0E1-4A55CCCB0CC2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768459" y="2272274"/>
            <a:ext cx="17729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 w="28575">
                  <a:noFill/>
                </a:ln>
                <a:latin typeface="KAGirlsRule" pitchFamily="2" charset="0"/>
                <a:ea typeface="APLILIKEBIGFONTS" panose="02000603000000000000" pitchFamily="2" charset="0"/>
                <a:cs typeface="KAElementary" pitchFamily="2" charset="-127"/>
              </a:rPr>
              <a:t>Monthly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8C78966-5275-4D48-734E-30E28624F985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2120638" y="2429560"/>
            <a:ext cx="17580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 w="28575">
                  <a:noFill/>
                </a:ln>
                <a:latin typeface="KAPinkHoney Med" panose="02000603000000000000" pitchFamily="2" charset="0"/>
                <a:ea typeface="KAElementary" pitchFamily="2" charset="-127"/>
                <a:cs typeface="KAElementary" pitchFamily="2" charset="-127"/>
              </a:rPr>
              <a:t>focus</a:t>
            </a:r>
            <a:endParaRPr lang="en-US" sz="4000" dirty="0">
              <a:ln w="28575">
                <a:noFill/>
              </a:ln>
              <a:latin typeface="KAElementary" pitchFamily="2" charset="-127"/>
              <a:ea typeface="KAElementary" pitchFamily="2" charset="-127"/>
              <a:cs typeface="KAElementary" pitchFamily="2" charset="-127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80E84F5-B19A-333F-E3CC-57E1F897CFFC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5930650" y="2429560"/>
            <a:ext cx="17580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 w="28575">
                  <a:noFill/>
                </a:ln>
                <a:latin typeface="KAPinkHoney Med" panose="02000603000000000000" pitchFamily="2" charset="0"/>
                <a:ea typeface="KAElementary" pitchFamily="2" charset="-127"/>
                <a:cs typeface="KAElementary" pitchFamily="2" charset="-127"/>
              </a:rPr>
              <a:t>DATES</a:t>
            </a:r>
            <a:endParaRPr lang="en-US" sz="4000" dirty="0">
              <a:ln w="28575">
                <a:noFill/>
              </a:ln>
              <a:latin typeface="KAElementary" pitchFamily="2" charset="-127"/>
              <a:ea typeface="KAElementary" pitchFamily="2" charset="-127"/>
              <a:cs typeface="KAElementary" pitchFamily="2" charset="-127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DF6FDAB-8251-79C0-D9AA-2B22397D17EC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4067642" y="2262696"/>
            <a:ext cx="27173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 w="28575">
                  <a:noFill/>
                </a:ln>
                <a:latin typeface="KAGirlsRule" pitchFamily="2" charset="0"/>
                <a:ea typeface="APLILIKEBIGFONTS" panose="02000603000000000000" pitchFamily="2" charset="0"/>
                <a:cs typeface="KAElementary" pitchFamily="2" charset="-127"/>
              </a:rPr>
              <a:t>important</a:t>
            </a:r>
            <a:endParaRPr lang="en-US" sz="5400" dirty="0">
              <a:ln w="28575">
                <a:noFill/>
              </a:ln>
              <a:latin typeface="KAGirlsRule" pitchFamily="2" charset="0"/>
              <a:ea typeface="APLILIKEBIGFONTS" panose="02000603000000000000" pitchFamily="2" charset="0"/>
              <a:cs typeface="KAElementary" pitchFamily="2" charset="-127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802EBEA-6CED-E9BD-7FB3-EA6E3147A27A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3303270" y="6329859"/>
            <a:ext cx="25718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 w="28575">
                  <a:noFill/>
                </a:ln>
                <a:latin typeface="KAGirlsRule" pitchFamily="2" charset="0"/>
                <a:ea typeface="APLILIKEBIGFONTS" panose="02000603000000000000" pitchFamily="2" charset="0"/>
                <a:cs typeface="KAElementary" pitchFamily="2" charset="-127"/>
              </a:rPr>
              <a:t>Happy kids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2896DCD-EEA5-74F5-37A1-394AFB9A955B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4874725" y="6477954"/>
            <a:ext cx="17580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 w="28575">
                  <a:noFill/>
                </a:ln>
                <a:latin typeface="KAPinkHoney Med" panose="02000603000000000000" pitchFamily="2" charset="0"/>
                <a:ea typeface="KAElementary" pitchFamily="2" charset="-127"/>
                <a:cs typeface="KAElementary" pitchFamily="2" charset="-127"/>
              </a:rPr>
              <a:t>tip</a:t>
            </a:r>
            <a:endParaRPr lang="en-US" sz="4000" dirty="0">
              <a:ln w="28575">
                <a:noFill/>
              </a:ln>
              <a:latin typeface="KAElementary" pitchFamily="2" charset="-127"/>
              <a:ea typeface="KAElementary" pitchFamily="2" charset="-127"/>
              <a:cs typeface="KAElementary" pitchFamily="2" charset="-127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6B0C73C-78A0-1D42-A2BA-8E827C767F9B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4589218" y="2959370"/>
            <a:ext cx="285943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KABestFriends" pitchFamily="2" charset="0"/>
              </a:rPr>
              <a:t>Type here</a:t>
            </a:r>
          </a:p>
          <a:p>
            <a:endParaRPr lang="en-US" sz="2800" dirty="0">
              <a:latin typeface="KABestFriends" pitchFamily="2" charset="0"/>
            </a:endParaRPr>
          </a:p>
          <a:p>
            <a:endParaRPr lang="en-US" sz="2800" dirty="0">
              <a:latin typeface="KABestFriends" pitchFamily="2" charset="0"/>
            </a:endParaRPr>
          </a:p>
          <a:p>
            <a:endParaRPr lang="en-US" sz="2800" dirty="0">
              <a:latin typeface="KABestFriends" pitchFamily="2" charset="0"/>
            </a:endParaRPr>
          </a:p>
          <a:p>
            <a:endParaRPr lang="en-US" sz="2800" dirty="0">
              <a:latin typeface="KABestFriends" pitchFamily="2" charset="0"/>
            </a:endParaRPr>
          </a:p>
          <a:p>
            <a:endParaRPr lang="en-US" sz="2800" dirty="0">
              <a:latin typeface="KABestFriends" pitchFamily="2" charset="0"/>
            </a:endParaRPr>
          </a:p>
          <a:p>
            <a:endParaRPr lang="en-US" sz="2800" dirty="0">
              <a:latin typeface="KABestFriends" pitchFamily="2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54BD0623-36B9-F207-52CD-EAD17075BD9D}"/>
              </a:ext>
            </a:extLst>
          </p:cNvPr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2639431" y="9538378"/>
            <a:ext cx="463845" cy="46384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4B1803BF-7CF1-5F56-3AAD-1A24A3918478}"/>
              </a:ext>
            </a:extLst>
          </p:cNvPr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5028444" y="9537598"/>
            <a:ext cx="463845" cy="463845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2861C3D2-1EBD-68FE-8F50-897DD4666B53}"/>
              </a:ext>
            </a:extLst>
          </p:cNvPr>
          <p:cNvSpPr txBox="1"/>
          <p:nvPr>
            <p:custDataLst>
              <p:tags r:id="rId16"/>
            </p:custDataLst>
          </p:nvPr>
        </p:nvSpPr>
        <p:spPr>
          <a:xfrm>
            <a:off x="2222416" y="6996462"/>
            <a:ext cx="522624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dirty="0">
                <a:latin typeface="KABestFriends" pitchFamily="2" charset="0"/>
              </a:rPr>
              <a:t>Anger is a normal emotion, but young children need guidance to express it in healthy ways. Teach your child to recognize </a:t>
            </a:r>
          </a:p>
          <a:p>
            <a:r>
              <a:rPr lang="en-US" sz="1900" dirty="0">
                <a:latin typeface="KABestFriends" pitchFamily="2" charset="0"/>
              </a:rPr>
              <a:t>their anger by naming their feelings: </a:t>
            </a:r>
            <a:r>
              <a:rPr lang="en-US" sz="1900" i="1" dirty="0">
                <a:latin typeface="KABestFriends" pitchFamily="2" charset="0"/>
              </a:rPr>
              <a:t>“I see you’re feeling</a:t>
            </a:r>
          </a:p>
          <a:p>
            <a:r>
              <a:rPr lang="en-US" sz="1900" i="1" dirty="0">
                <a:latin typeface="KABestFriends" pitchFamily="2" charset="0"/>
              </a:rPr>
              <a:t>mad right now.”</a:t>
            </a:r>
            <a:r>
              <a:rPr lang="en-US" sz="1900" dirty="0">
                <a:latin typeface="KABestFriends" pitchFamily="2" charset="0"/>
              </a:rPr>
              <a:t>  Encourage calming strategies like deep </a:t>
            </a:r>
          </a:p>
          <a:p>
            <a:r>
              <a:rPr lang="en-US" sz="1900" dirty="0">
                <a:latin typeface="KABestFriends" pitchFamily="2" charset="0"/>
              </a:rPr>
              <a:t>breathing, counting to ten, or squeezing a stress ball. </a:t>
            </a:r>
          </a:p>
          <a:p>
            <a:r>
              <a:rPr lang="en-US" sz="1900" dirty="0">
                <a:latin typeface="KABestFriends" pitchFamily="2" charset="0"/>
              </a:rPr>
              <a:t>Teach kids to use words instead of actions to express </a:t>
            </a:r>
          </a:p>
          <a:p>
            <a:r>
              <a:rPr lang="en-US" sz="1900" dirty="0">
                <a:latin typeface="KABestFriends" pitchFamily="2" charset="0"/>
              </a:rPr>
              <a:t>frustration. Model patience and healthy ways to handle </a:t>
            </a:r>
          </a:p>
          <a:p>
            <a:r>
              <a:rPr lang="en-US" sz="1900" dirty="0">
                <a:latin typeface="KABestFriends" pitchFamily="2" charset="0"/>
              </a:rPr>
              <a:t>anger so they can learn from you! </a:t>
            </a:r>
          </a:p>
        </p:txBody>
      </p:sp>
    </p:spTree>
    <p:extLst>
      <p:ext uri="{BB962C8B-B14F-4D97-AF65-F5344CB8AC3E}">
        <p14:creationId xmlns:p14="http://schemas.microsoft.com/office/powerpoint/2010/main" val="3865919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hlinkClick r:id="rId7"/>
            <a:extLst>
              <a:ext uri="{FF2B5EF4-FFF2-40B4-BE49-F238E27FC236}">
                <a16:creationId xmlns:a16="http://schemas.microsoft.com/office/drawing/2014/main" id="{EBAF19EA-3B6B-1554-5CF0-2489C440A0E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109" y="8841159"/>
            <a:ext cx="1181463" cy="1183115"/>
          </a:xfrm>
          <a:prstGeom prst="rect">
            <a:avLst/>
          </a:prstGeom>
        </p:spPr>
      </p:pic>
      <p:pic>
        <p:nvPicPr>
          <p:cNvPr id="8" name="Picture 7">
            <a:hlinkClick r:id="rId9"/>
            <a:extLst>
              <a:ext uri="{FF2B5EF4-FFF2-40B4-BE49-F238E27FC236}">
                <a16:creationId xmlns:a16="http://schemas.microsoft.com/office/drawing/2014/main" id="{60627B79-EA7A-0EEF-F607-3ECDBB437A84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8299" y="8841158"/>
            <a:ext cx="1191781" cy="1191285"/>
          </a:xfrm>
          <a:prstGeom prst="rect">
            <a:avLst/>
          </a:prstGeom>
        </p:spPr>
      </p:pic>
      <p:pic>
        <p:nvPicPr>
          <p:cNvPr id="9" name="Picture 8">
            <a:hlinkClick r:id="rId11"/>
            <a:extLst>
              <a:ext uri="{FF2B5EF4-FFF2-40B4-BE49-F238E27FC236}">
                <a16:creationId xmlns:a16="http://schemas.microsoft.com/office/drawing/2014/main" id="{963587DF-6A30-1D24-4C6A-9F1D37D25E40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8415" y="8841159"/>
            <a:ext cx="1143160" cy="1142626"/>
          </a:xfrm>
          <a:prstGeom prst="rect">
            <a:avLst/>
          </a:prstGeom>
        </p:spPr>
      </p:pic>
      <p:pic>
        <p:nvPicPr>
          <p:cNvPr id="10" name="Picture 9">
            <a:hlinkClick r:id="rId13"/>
            <a:extLst>
              <a:ext uri="{FF2B5EF4-FFF2-40B4-BE49-F238E27FC236}">
                <a16:creationId xmlns:a16="http://schemas.microsoft.com/office/drawing/2014/main" id="{3D8AAB1D-6217-37AD-345A-60D8A324C69C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6598" y="8841158"/>
            <a:ext cx="1143161" cy="1143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5596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18859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18"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9D7EA7B-B870-F509-EB21-84A303E36E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D7A0A61-19E7-807B-1B76-970F838A8115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-830205" y="-534869"/>
            <a:ext cx="953296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dirty="0">
                <a:ln w="28575">
                  <a:noFill/>
                </a:ln>
                <a:latin typeface="KAGirlsRule" pitchFamily="2" charset="0"/>
                <a:ea typeface="APLILIKEBIGFONTS" panose="02000603000000000000" pitchFamily="2" charset="0"/>
                <a:cs typeface="KAElementary" pitchFamily="2" charset="-127"/>
              </a:rPr>
              <a:t>School counseling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C4615A7-E366-277B-3C43-DC453E860E16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281349" y="2920185"/>
            <a:ext cx="408307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KABestFriends" pitchFamily="2" charset="0"/>
              </a:rPr>
              <a:t>Type here</a:t>
            </a:r>
          </a:p>
          <a:p>
            <a:endParaRPr lang="en-US" sz="2800" dirty="0">
              <a:latin typeface="KABestFriends" pitchFamily="2" charset="0"/>
            </a:endParaRPr>
          </a:p>
          <a:p>
            <a:endParaRPr lang="en-US" sz="2800" dirty="0">
              <a:latin typeface="KABestFriends" pitchFamily="2" charset="0"/>
            </a:endParaRPr>
          </a:p>
          <a:p>
            <a:endParaRPr lang="en-US" sz="2800" dirty="0">
              <a:latin typeface="KABestFriends" pitchFamily="2" charset="0"/>
            </a:endParaRPr>
          </a:p>
          <a:p>
            <a:endParaRPr lang="en-US" sz="2800" dirty="0">
              <a:latin typeface="KABestFriends" pitchFamily="2" charset="0"/>
            </a:endParaRPr>
          </a:p>
          <a:p>
            <a:endParaRPr lang="en-US" sz="2800" dirty="0">
              <a:latin typeface="KABestFriends" pitchFamily="2" charset="0"/>
            </a:endParaRPr>
          </a:p>
          <a:p>
            <a:endParaRPr lang="en-US" sz="2800" dirty="0">
              <a:latin typeface="KABestFriends" pitchFamily="2" charset="0"/>
            </a:endParaRPr>
          </a:p>
          <a:p>
            <a:endParaRPr lang="en-US" sz="2800" dirty="0">
              <a:latin typeface="KABestFriends" pitchFamily="2" charset="0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B4C539AD-4544-8C5A-E349-83EE6D8F4613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-127464" y="9487006"/>
            <a:ext cx="29709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KABestFriends" pitchFamily="2" charset="0"/>
                <a:ea typeface="KAElementary" pitchFamily="2" charset="-127"/>
                <a:cs typeface="KAElementary" pitchFamily="2" charset="-127"/>
              </a:rPr>
              <a:t>Mrs. Laura Oathout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F9E497B-BF02-E0B9-4A36-047630F22B21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76531" y="1073476"/>
            <a:ext cx="764572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0" dirty="0">
                <a:ln w="28575">
                  <a:noFill/>
                </a:ln>
                <a:solidFill>
                  <a:schemeClr val="bg1"/>
                </a:solidFill>
                <a:latin typeface="KAPinkHoney Med" panose="02000603000000000000" pitchFamily="2" charset="0"/>
                <a:ea typeface="KAElementary" pitchFamily="2" charset="-127"/>
                <a:cs typeface="KAElementary" pitchFamily="2" charset="-127"/>
              </a:rPr>
              <a:t>AUGUST NEWS</a:t>
            </a:r>
            <a:endParaRPr lang="en-US" sz="10000" dirty="0">
              <a:ln w="28575">
                <a:noFill/>
              </a:ln>
              <a:solidFill>
                <a:schemeClr val="bg1"/>
              </a:solidFill>
              <a:latin typeface="KAElementary" pitchFamily="2" charset="-127"/>
              <a:ea typeface="KAElementary" pitchFamily="2" charset="-127"/>
              <a:cs typeface="KAElementary" pitchFamily="2" charset="-127"/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1BDE438C-9318-BA26-CAF3-DB5E29D0D27B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3127233" y="9571336"/>
            <a:ext cx="212599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  <a:latin typeface="KABestFriends" pitchFamily="2" charset="0"/>
                <a:ea typeface="KAElementary" pitchFamily="2" charset="-127"/>
                <a:cs typeface="KAElementary" pitchFamily="2" charset="-127"/>
              </a:rPr>
              <a:t>615-392-5930, ext. 102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C6D5AABE-5627-02C4-1393-FBEBA0F54177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5486086" y="9574054"/>
            <a:ext cx="34203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>
                <a:solidFill>
                  <a:schemeClr val="bg1"/>
                </a:solidFill>
                <a:latin typeface="KABestFriends" pitchFamily="2" charset="0"/>
                <a:ea typeface="KAElementary" pitchFamily="2" charset="-127"/>
                <a:cs typeface="KAElementary" pitchFamily="2" charset="-127"/>
              </a:rPr>
              <a:t>laura.oathout@wcs.edu</a:t>
            </a:r>
            <a:endParaRPr lang="en-US" sz="2200" dirty="0">
              <a:solidFill>
                <a:schemeClr val="bg1"/>
              </a:solidFill>
              <a:latin typeface="KABestFriends" pitchFamily="2" charset="0"/>
              <a:ea typeface="KAElementary" pitchFamily="2" charset="-127"/>
              <a:cs typeface="KAElementary" pitchFamily="2" charset="-127"/>
            </a:endParaRPr>
          </a:p>
        </p:txBody>
      </p:sp>
      <p:pic>
        <p:nvPicPr>
          <p:cNvPr id="16" name="Picture 15" descr="A white phone in a pink circle&#10;&#10;AI-generated content may be incorrect.">
            <a:extLst>
              <a:ext uri="{FF2B5EF4-FFF2-40B4-BE49-F238E27FC236}">
                <a16:creationId xmlns:a16="http://schemas.microsoft.com/office/drawing/2014/main" id="{B3F34142-DDD7-6074-D5BD-030FF78DA1A0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>
            <a:biLevel thresh="50000"/>
          </a:blip>
          <a:stretch>
            <a:fillRect/>
          </a:stretch>
        </p:blipFill>
        <p:spPr>
          <a:xfrm>
            <a:off x="2684660" y="9551847"/>
            <a:ext cx="442573" cy="442573"/>
          </a:xfrm>
          <a:prstGeom prst="rect">
            <a:avLst/>
          </a:prstGeom>
        </p:spPr>
      </p:pic>
      <p:pic>
        <p:nvPicPr>
          <p:cNvPr id="18" name="Picture 17" descr="A pink circle with a white envelope&#10;&#10;AI-generated content may be incorrect.">
            <a:extLst>
              <a:ext uri="{FF2B5EF4-FFF2-40B4-BE49-F238E27FC236}">
                <a16:creationId xmlns:a16="http://schemas.microsoft.com/office/drawing/2014/main" id="{871321E5-8EEE-7823-7799-7EE26CCC74F1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0">
            <a:biLevel thresh="50000"/>
          </a:blip>
          <a:stretch>
            <a:fillRect/>
          </a:stretch>
        </p:blipFill>
        <p:spPr>
          <a:xfrm>
            <a:off x="5050380" y="9540554"/>
            <a:ext cx="442573" cy="442573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AA303C3D-F959-B20E-B057-B63B649BFE0D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4874470" y="6493024"/>
            <a:ext cx="17580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 w="28575">
                  <a:noFill/>
                </a:ln>
                <a:latin typeface="KAPinkHoney Med" panose="02000603000000000000" pitchFamily="2" charset="0"/>
                <a:ea typeface="KAElementary" pitchFamily="2" charset="-127"/>
                <a:cs typeface="KAElementary" pitchFamily="2" charset="-127"/>
              </a:rPr>
              <a:t>tip</a:t>
            </a:r>
            <a:endParaRPr lang="en-US" sz="4000" dirty="0">
              <a:ln w="28575">
                <a:noFill/>
              </a:ln>
              <a:latin typeface="KAElementary" pitchFamily="2" charset="-127"/>
              <a:ea typeface="KAElementary" pitchFamily="2" charset="-127"/>
              <a:cs typeface="KAElementary" pitchFamily="2" charset="-127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21A128E-9F87-8C9A-6F2A-A40E5C0EFE57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3303270" y="6329859"/>
            <a:ext cx="25718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 w="28575">
                  <a:noFill/>
                </a:ln>
                <a:latin typeface="KAGirlsRule" pitchFamily="2" charset="0"/>
                <a:ea typeface="APLILIKEBIGFONTS" panose="02000603000000000000" pitchFamily="2" charset="0"/>
                <a:cs typeface="KAElementary" pitchFamily="2" charset="-127"/>
              </a:rPr>
              <a:t>Happy kids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38E3D00-34A7-94A2-0831-E1908D7A68A6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4589218" y="2959370"/>
            <a:ext cx="285943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KABestFriends" pitchFamily="2" charset="0"/>
              </a:rPr>
              <a:t>Type here</a:t>
            </a:r>
          </a:p>
          <a:p>
            <a:endParaRPr lang="en-US" sz="2800" dirty="0">
              <a:latin typeface="KABestFriends" pitchFamily="2" charset="0"/>
            </a:endParaRPr>
          </a:p>
          <a:p>
            <a:endParaRPr lang="en-US" sz="2800" dirty="0">
              <a:latin typeface="KABestFriends" pitchFamily="2" charset="0"/>
            </a:endParaRPr>
          </a:p>
          <a:p>
            <a:endParaRPr lang="en-US" sz="2800" dirty="0">
              <a:latin typeface="KABestFriends" pitchFamily="2" charset="0"/>
            </a:endParaRPr>
          </a:p>
          <a:p>
            <a:endParaRPr lang="en-US" sz="2800" dirty="0">
              <a:latin typeface="KABestFriends" pitchFamily="2" charset="0"/>
            </a:endParaRPr>
          </a:p>
          <a:p>
            <a:endParaRPr lang="en-US" sz="2800" dirty="0">
              <a:latin typeface="KABestFriends" pitchFamily="2" charset="0"/>
            </a:endParaRPr>
          </a:p>
          <a:p>
            <a:endParaRPr lang="en-US" sz="2800" dirty="0">
              <a:latin typeface="KABestFriends" pitchFamily="2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F3123A6-7F32-3AF4-99AF-98ED765F9C20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2206097" y="6945427"/>
            <a:ext cx="4737184" cy="2508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KABestFriends" pitchFamily="2" charset="0"/>
              </a:rPr>
              <a:t>Try these simple tips for back to school success: </a:t>
            </a:r>
          </a:p>
          <a:p>
            <a:pPr marL="457200" indent="-457200">
              <a:buAutoNum type="arabicParenR"/>
            </a:pPr>
            <a:r>
              <a:rPr lang="en-US" sz="1900" dirty="0">
                <a:latin typeface="KABestFriends" pitchFamily="2" charset="0"/>
              </a:rPr>
              <a:t>Establish a consistent bedtime and morning routine.</a:t>
            </a:r>
          </a:p>
          <a:p>
            <a:pPr marL="457200" indent="-457200">
              <a:buAutoNum type="arabicParenR"/>
            </a:pPr>
            <a:r>
              <a:rPr lang="en-US" sz="1900" dirty="0">
                <a:latin typeface="KABestFriends" pitchFamily="2" charset="0"/>
              </a:rPr>
              <a:t>Prepare clothes, lunches, and backpacks the night before. </a:t>
            </a:r>
          </a:p>
          <a:p>
            <a:pPr marL="457200" indent="-457200">
              <a:buAutoNum type="arabicParenR"/>
            </a:pPr>
            <a:r>
              <a:rPr lang="en-US" sz="1900" dirty="0">
                <a:latin typeface="KABestFriends" pitchFamily="2" charset="0"/>
              </a:rPr>
              <a:t>Offer a healthy breakfast.</a:t>
            </a:r>
          </a:p>
          <a:p>
            <a:pPr marL="457200" indent="-457200">
              <a:buAutoNum type="arabicParenR"/>
            </a:pPr>
            <a:r>
              <a:rPr lang="en-US" sz="1900" dirty="0">
                <a:latin typeface="KABestFriends" pitchFamily="2" charset="0"/>
              </a:rPr>
              <a:t>Talk with your child about what to expect in the classroom, on the bus, at lunch, at recess, etc. </a:t>
            </a:r>
          </a:p>
          <a:p>
            <a:pPr marL="457200" indent="-457200">
              <a:buAutoNum type="arabicParenR"/>
            </a:pPr>
            <a:r>
              <a:rPr lang="en-US" sz="1900" dirty="0">
                <a:latin typeface="KABestFriends" pitchFamily="2" charset="0"/>
              </a:rPr>
              <a:t>Stay connected—communicate with teachers, check in on homework, and celebrate their progress!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1A098B0-99FB-0E5C-A3B8-A6DEB30879E2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5930650" y="2429560"/>
            <a:ext cx="17580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 w="28575">
                  <a:noFill/>
                </a:ln>
                <a:latin typeface="KAPinkHoney Med" panose="02000603000000000000" pitchFamily="2" charset="0"/>
                <a:ea typeface="KAElementary" pitchFamily="2" charset="-127"/>
                <a:cs typeface="KAElementary" pitchFamily="2" charset="-127"/>
              </a:rPr>
              <a:t>DATES</a:t>
            </a:r>
            <a:endParaRPr lang="en-US" sz="4000" dirty="0">
              <a:ln w="28575">
                <a:noFill/>
              </a:ln>
              <a:latin typeface="KAElementary" pitchFamily="2" charset="-127"/>
              <a:ea typeface="KAElementary" pitchFamily="2" charset="-127"/>
              <a:cs typeface="KAElementary" pitchFamily="2" charset="-127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453ED2B-A900-F7D0-13C0-6A82465A6C53}"/>
              </a:ext>
            </a:extLst>
          </p:cNvPr>
          <p:cNvSpPr txBox="1"/>
          <p:nvPr>
            <p:custDataLst>
              <p:tags r:id="rId14"/>
            </p:custDataLst>
          </p:nvPr>
        </p:nvSpPr>
        <p:spPr>
          <a:xfrm>
            <a:off x="4067642" y="2262696"/>
            <a:ext cx="27173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 w="28575">
                  <a:noFill/>
                </a:ln>
                <a:latin typeface="KAGirlsRule" pitchFamily="2" charset="0"/>
                <a:ea typeface="APLILIKEBIGFONTS" panose="02000603000000000000" pitchFamily="2" charset="0"/>
                <a:cs typeface="KAElementary" pitchFamily="2" charset="-127"/>
              </a:rPr>
              <a:t>important</a:t>
            </a:r>
            <a:endParaRPr lang="en-US" sz="5400" dirty="0">
              <a:ln w="28575">
                <a:noFill/>
              </a:ln>
              <a:latin typeface="KAGirlsRule" pitchFamily="2" charset="0"/>
              <a:ea typeface="APLILIKEBIGFONTS" panose="02000603000000000000" pitchFamily="2" charset="0"/>
              <a:cs typeface="KAElementary" pitchFamily="2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EE520B5-D620-7F36-2B2F-F408C1DF7AF0}"/>
              </a:ext>
            </a:extLst>
          </p:cNvPr>
          <p:cNvSpPr txBox="1"/>
          <p:nvPr>
            <p:custDataLst>
              <p:tags r:id="rId15"/>
            </p:custDataLst>
          </p:nvPr>
        </p:nvSpPr>
        <p:spPr>
          <a:xfrm>
            <a:off x="2120638" y="2429560"/>
            <a:ext cx="17580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 w="28575">
                  <a:noFill/>
                </a:ln>
                <a:latin typeface="KAPinkHoney Med" panose="02000603000000000000" pitchFamily="2" charset="0"/>
                <a:ea typeface="KAElementary" pitchFamily="2" charset="-127"/>
                <a:cs typeface="KAElementary" pitchFamily="2" charset="-127"/>
              </a:rPr>
              <a:t>focus</a:t>
            </a:r>
            <a:endParaRPr lang="en-US" sz="4000" dirty="0">
              <a:ln w="28575">
                <a:noFill/>
              </a:ln>
              <a:latin typeface="KAElementary" pitchFamily="2" charset="-127"/>
              <a:ea typeface="KAElementary" pitchFamily="2" charset="-127"/>
              <a:cs typeface="KAElementary" pitchFamily="2" charset="-12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2B6E888-94FF-FDAB-9F9F-10BB9CE191D1}"/>
              </a:ext>
            </a:extLst>
          </p:cNvPr>
          <p:cNvSpPr txBox="1"/>
          <p:nvPr>
            <p:custDataLst>
              <p:tags r:id="rId16"/>
            </p:custDataLst>
          </p:nvPr>
        </p:nvSpPr>
        <p:spPr>
          <a:xfrm>
            <a:off x="768459" y="2272274"/>
            <a:ext cx="17729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 w="28575">
                  <a:noFill/>
                </a:ln>
                <a:latin typeface="KAGirlsRule" pitchFamily="2" charset="0"/>
                <a:ea typeface="APLILIKEBIGFONTS" panose="02000603000000000000" pitchFamily="2" charset="0"/>
                <a:cs typeface="KAElementary" pitchFamily="2" charset="-127"/>
              </a:rPr>
              <a:t>Monthly</a:t>
            </a:r>
          </a:p>
        </p:txBody>
      </p:sp>
    </p:spTree>
    <p:extLst>
      <p:ext uri="{BB962C8B-B14F-4D97-AF65-F5344CB8AC3E}">
        <p14:creationId xmlns:p14="http://schemas.microsoft.com/office/powerpoint/2010/main" val="25448166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18"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8C077B6-3CA9-1E76-3438-25A3EBF13F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extBox 88">
            <a:extLst>
              <a:ext uri="{FF2B5EF4-FFF2-40B4-BE49-F238E27FC236}">
                <a16:creationId xmlns:a16="http://schemas.microsoft.com/office/drawing/2014/main" id="{6AB6FC51-EC0D-E6B5-4DFD-800BF49F259D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-127464" y="9487006"/>
            <a:ext cx="29709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KABestFriends" pitchFamily="2" charset="0"/>
                <a:ea typeface="KAElementary" pitchFamily="2" charset="-127"/>
                <a:cs typeface="KAElementary" pitchFamily="2" charset="-127"/>
              </a:rPr>
              <a:t>Mrs. Laura Oathout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690606F-3FFA-79BF-73F6-E15F61697C62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76531" y="1139058"/>
            <a:ext cx="764572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dirty="0">
                <a:ln w="28575">
                  <a:noFill/>
                </a:ln>
                <a:solidFill>
                  <a:schemeClr val="bg1"/>
                </a:solidFill>
                <a:latin typeface="KAPinkHoney Med" panose="02000603000000000000" pitchFamily="2" charset="0"/>
                <a:ea typeface="KAElementary" pitchFamily="2" charset="-127"/>
                <a:cs typeface="KAElementary" pitchFamily="2" charset="-127"/>
              </a:rPr>
              <a:t>SEPTEMBER NEWS</a:t>
            </a:r>
            <a:endParaRPr lang="en-US" sz="9000" dirty="0">
              <a:ln w="28575">
                <a:noFill/>
              </a:ln>
              <a:solidFill>
                <a:schemeClr val="bg1"/>
              </a:solidFill>
              <a:latin typeface="KAElementary" pitchFamily="2" charset="-127"/>
              <a:ea typeface="KAElementary" pitchFamily="2" charset="-127"/>
              <a:cs typeface="KAElementary" pitchFamily="2" charset="-127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909DE0B-3A2F-DCE4-9E1B-3144A9D21A74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281349" y="2920185"/>
            <a:ext cx="408307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KABestFriends" pitchFamily="2" charset="0"/>
              </a:rPr>
              <a:t>Type here</a:t>
            </a:r>
          </a:p>
          <a:p>
            <a:endParaRPr lang="en-US" sz="2800" dirty="0">
              <a:latin typeface="KABestFriends" pitchFamily="2" charset="0"/>
            </a:endParaRPr>
          </a:p>
          <a:p>
            <a:endParaRPr lang="en-US" sz="2800" dirty="0">
              <a:latin typeface="KABestFriends" pitchFamily="2" charset="0"/>
            </a:endParaRPr>
          </a:p>
          <a:p>
            <a:endParaRPr lang="en-US" sz="2800" dirty="0">
              <a:latin typeface="KABestFriends" pitchFamily="2" charset="0"/>
            </a:endParaRPr>
          </a:p>
          <a:p>
            <a:endParaRPr lang="en-US" sz="2800" dirty="0">
              <a:latin typeface="KABestFriends" pitchFamily="2" charset="0"/>
            </a:endParaRPr>
          </a:p>
          <a:p>
            <a:endParaRPr lang="en-US" sz="2800" dirty="0">
              <a:latin typeface="KABestFriends" pitchFamily="2" charset="0"/>
            </a:endParaRPr>
          </a:p>
          <a:p>
            <a:endParaRPr lang="en-US" sz="2800" dirty="0">
              <a:latin typeface="KABestFriends" pitchFamily="2" charset="0"/>
            </a:endParaRPr>
          </a:p>
          <a:p>
            <a:endParaRPr lang="en-US" sz="2800" dirty="0">
              <a:latin typeface="KABestFriends" pitchFamily="2" charset="0"/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058E5514-7370-B64A-082A-7788B25E4BE4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3127233" y="9571336"/>
            <a:ext cx="212599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  <a:latin typeface="KABestFriends" pitchFamily="2" charset="0"/>
                <a:ea typeface="KAElementary" pitchFamily="2" charset="-127"/>
                <a:cs typeface="KAElementary" pitchFamily="2" charset="-127"/>
              </a:rPr>
              <a:t>615-392-5930, ext. 102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642682FF-902B-8844-B83D-4492341170EF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5486086" y="9574054"/>
            <a:ext cx="34203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>
                <a:solidFill>
                  <a:schemeClr val="bg1"/>
                </a:solidFill>
                <a:latin typeface="KABestFriends" pitchFamily="2" charset="0"/>
                <a:ea typeface="KAElementary" pitchFamily="2" charset="-127"/>
                <a:cs typeface="KAElementary" pitchFamily="2" charset="-127"/>
              </a:rPr>
              <a:t>laura.oathout@wcs.edu</a:t>
            </a:r>
            <a:endParaRPr lang="en-US" sz="2200" dirty="0">
              <a:solidFill>
                <a:schemeClr val="bg1"/>
              </a:solidFill>
              <a:latin typeface="KABestFriends" pitchFamily="2" charset="0"/>
              <a:ea typeface="KAElementary" pitchFamily="2" charset="-127"/>
              <a:cs typeface="KAElementary" pitchFamily="2" charset="-127"/>
            </a:endParaRPr>
          </a:p>
        </p:txBody>
      </p:sp>
      <p:pic>
        <p:nvPicPr>
          <p:cNvPr id="16" name="Picture 15" descr="A white phone in a pink circle&#10;&#10;AI-generated content may be incorrect.">
            <a:extLst>
              <a:ext uri="{FF2B5EF4-FFF2-40B4-BE49-F238E27FC236}">
                <a16:creationId xmlns:a16="http://schemas.microsoft.com/office/drawing/2014/main" id="{2D119ED3-2F2B-F073-B192-35B1732985D2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9">
            <a:biLevel thresh="50000"/>
          </a:blip>
          <a:stretch>
            <a:fillRect/>
          </a:stretch>
        </p:blipFill>
        <p:spPr>
          <a:xfrm>
            <a:off x="2684660" y="9551847"/>
            <a:ext cx="442573" cy="442573"/>
          </a:xfrm>
          <a:prstGeom prst="rect">
            <a:avLst/>
          </a:prstGeom>
        </p:spPr>
      </p:pic>
      <p:pic>
        <p:nvPicPr>
          <p:cNvPr id="18" name="Picture 17" descr="A pink circle with a white envelope&#10;&#10;AI-generated content may be incorrect.">
            <a:extLst>
              <a:ext uri="{FF2B5EF4-FFF2-40B4-BE49-F238E27FC236}">
                <a16:creationId xmlns:a16="http://schemas.microsoft.com/office/drawing/2014/main" id="{3A01F9EC-BADC-F52D-3BEF-D8D41361C169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0">
            <a:biLevel thresh="50000"/>
          </a:blip>
          <a:stretch>
            <a:fillRect/>
          </a:stretch>
        </p:blipFill>
        <p:spPr>
          <a:xfrm>
            <a:off x="5050380" y="9540554"/>
            <a:ext cx="442573" cy="44257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05DFC87-E448-CB50-3ABF-1EF9C8282A29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-830205" y="-534869"/>
            <a:ext cx="953296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dirty="0">
                <a:ln w="28575">
                  <a:noFill/>
                </a:ln>
                <a:latin typeface="KAGirlsRule" pitchFamily="2" charset="0"/>
                <a:ea typeface="APLILIKEBIGFONTS" panose="02000603000000000000" pitchFamily="2" charset="0"/>
                <a:cs typeface="KAElementary" pitchFamily="2" charset="-127"/>
              </a:rPr>
              <a:t>School counseling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AB6B01E-009B-AFE3-4BDC-F7F3D12AC75C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2120638" y="2429560"/>
            <a:ext cx="17580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 w="28575">
                  <a:noFill/>
                </a:ln>
                <a:latin typeface="KAPinkHoney Med" panose="02000603000000000000" pitchFamily="2" charset="0"/>
                <a:ea typeface="KAElementary" pitchFamily="2" charset="-127"/>
                <a:cs typeface="KAElementary" pitchFamily="2" charset="-127"/>
              </a:rPr>
              <a:t>focus</a:t>
            </a:r>
            <a:endParaRPr lang="en-US" sz="4000" dirty="0">
              <a:ln w="28575">
                <a:noFill/>
              </a:ln>
              <a:latin typeface="KAElementary" pitchFamily="2" charset="-127"/>
              <a:ea typeface="KAElementary" pitchFamily="2" charset="-127"/>
              <a:cs typeface="KAElementary" pitchFamily="2" charset="-127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9FCA726-247B-1F65-F1D4-9225B6E7D801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5930650" y="2429560"/>
            <a:ext cx="17580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 w="28575">
                  <a:noFill/>
                </a:ln>
                <a:latin typeface="KAPinkHoney Med" panose="02000603000000000000" pitchFamily="2" charset="0"/>
                <a:ea typeface="KAElementary" pitchFamily="2" charset="-127"/>
                <a:cs typeface="KAElementary" pitchFamily="2" charset="-127"/>
              </a:rPr>
              <a:t>DATES</a:t>
            </a:r>
            <a:endParaRPr lang="en-US" sz="4000" dirty="0">
              <a:ln w="28575">
                <a:noFill/>
              </a:ln>
              <a:latin typeface="KAElementary" pitchFamily="2" charset="-127"/>
              <a:ea typeface="KAElementary" pitchFamily="2" charset="-127"/>
              <a:cs typeface="KAElementary" pitchFamily="2" charset="-127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64C8C04-0EB3-CD36-792B-E08613B70855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4067642" y="2262696"/>
            <a:ext cx="27173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 w="28575">
                  <a:noFill/>
                </a:ln>
                <a:latin typeface="KAGirlsRule" pitchFamily="2" charset="0"/>
                <a:ea typeface="APLILIKEBIGFONTS" panose="02000603000000000000" pitchFamily="2" charset="0"/>
                <a:cs typeface="KAElementary" pitchFamily="2" charset="-127"/>
              </a:rPr>
              <a:t>important</a:t>
            </a:r>
            <a:endParaRPr lang="en-US" sz="5400" dirty="0">
              <a:ln w="28575">
                <a:noFill/>
              </a:ln>
              <a:latin typeface="KAGirlsRule" pitchFamily="2" charset="0"/>
              <a:ea typeface="APLILIKEBIGFONTS" panose="02000603000000000000" pitchFamily="2" charset="0"/>
              <a:cs typeface="KAElementary" pitchFamily="2" charset="-12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B1D9B75-451D-A970-EF66-DD9544CFBE52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768459" y="2272274"/>
            <a:ext cx="17729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 w="28575">
                  <a:noFill/>
                </a:ln>
                <a:latin typeface="KAGirlsRule" pitchFamily="2" charset="0"/>
                <a:ea typeface="APLILIKEBIGFONTS" panose="02000603000000000000" pitchFamily="2" charset="0"/>
                <a:cs typeface="KAElementary" pitchFamily="2" charset="-127"/>
              </a:rPr>
              <a:t>Monthly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F5913EE-160C-CC99-E177-33788DC28DDE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4875363" y="6483752"/>
            <a:ext cx="17580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 w="28575">
                  <a:noFill/>
                </a:ln>
                <a:latin typeface="KAPinkHoney Med" panose="02000603000000000000" pitchFamily="2" charset="0"/>
                <a:ea typeface="KAElementary" pitchFamily="2" charset="-127"/>
                <a:cs typeface="KAElementary" pitchFamily="2" charset="-127"/>
              </a:rPr>
              <a:t>tip</a:t>
            </a:r>
            <a:endParaRPr lang="en-US" sz="4000" dirty="0">
              <a:ln w="28575">
                <a:noFill/>
              </a:ln>
              <a:latin typeface="KAElementary" pitchFamily="2" charset="-127"/>
              <a:ea typeface="KAElementary" pitchFamily="2" charset="-127"/>
              <a:cs typeface="KAElementary" pitchFamily="2" charset="-127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72D0352-1F5F-C1FA-D7B3-B405A977F59E}"/>
              </a:ext>
            </a:extLst>
          </p:cNvPr>
          <p:cNvSpPr txBox="1"/>
          <p:nvPr>
            <p:custDataLst>
              <p:tags r:id="rId14"/>
            </p:custDataLst>
          </p:nvPr>
        </p:nvSpPr>
        <p:spPr>
          <a:xfrm>
            <a:off x="3303270" y="6329859"/>
            <a:ext cx="25718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 w="28575">
                  <a:noFill/>
                </a:ln>
                <a:latin typeface="KAGirlsRule" pitchFamily="2" charset="0"/>
                <a:ea typeface="APLILIKEBIGFONTS" panose="02000603000000000000" pitchFamily="2" charset="0"/>
                <a:cs typeface="KAElementary" pitchFamily="2" charset="-127"/>
              </a:rPr>
              <a:t>Happy kids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65132A7-E56C-85B4-774E-3C601578D3EC}"/>
              </a:ext>
            </a:extLst>
          </p:cNvPr>
          <p:cNvSpPr txBox="1"/>
          <p:nvPr>
            <p:custDataLst>
              <p:tags r:id="rId15"/>
            </p:custDataLst>
          </p:nvPr>
        </p:nvSpPr>
        <p:spPr>
          <a:xfrm>
            <a:off x="4589218" y="2959370"/>
            <a:ext cx="285943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KABestFriends" pitchFamily="2" charset="0"/>
              </a:rPr>
              <a:t>Type here</a:t>
            </a:r>
          </a:p>
          <a:p>
            <a:endParaRPr lang="en-US" sz="2800" dirty="0">
              <a:latin typeface="KABestFriends" pitchFamily="2" charset="0"/>
            </a:endParaRPr>
          </a:p>
          <a:p>
            <a:endParaRPr lang="en-US" sz="2800" dirty="0">
              <a:latin typeface="KABestFriends" pitchFamily="2" charset="0"/>
            </a:endParaRPr>
          </a:p>
          <a:p>
            <a:endParaRPr lang="en-US" sz="2800" dirty="0">
              <a:latin typeface="KABestFriends" pitchFamily="2" charset="0"/>
            </a:endParaRPr>
          </a:p>
          <a:p>
            <a:endParaRPr lang="en-US" sz="2800" dirty="0">
              <a:latin typeface="KABestFriends" pitchFamily="2" charset="0"/>
            </a:endParaRPr>
          </a:p>
          <a:p>
            <a:endParaRPr lang="en-US" sz="2800" dirty="0">
              <a:latin typeface="KABestFriends" pitchFamily="2" charset="0"/>
            </a:endParaRPr>
          </a:p>
          <a:p>
            <a:endParaRPr lang="en-US" sz="2800" dirty="0">
              <a:latin typeface="KABestFriends" pitchFamily="2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51EF99E-905D-A7E1-A282-FA40860B8D05}"/>
              </a:ext>
            </a:extLst>
          </p:cNvPr>
          <p:cNvSpPr txBox="1"/>
          <p:nvPr>
            <p:custDataLst>
              <p:tags r:id="rId16"/>
            </p:custDataLst>
          </p:nvPr>
        </p:nvSpPr>
        <p:spPr>
          <a:xfrm>
            <a:off x="2229448" y="6984588"/>
            <a:ext cx="529183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dirty="0">
                <a:latin typeface="KABestFriends" pitchFamily="2" charset="0"/>
              </a:rPr>
              <a:t>Did you know that reading at home is one of the most powerful ways to support your child’s learning? It strengthens vocabulary, improves comprehension, and builds confidence. Just 15-20 minutes a day can spark imagination, boost academic success, and create a </a:t>
            </a:r>
          </a:p>
          <a:p>
            <a:r>
              <a:rPr lang="en-US" sz="1900" dirty="0">
                <a:latin typeface="KABestFriends" pitchFamily="2" charset="0"/>
              </a:rPr>
              <a:t>lifelong love of books. Reading together also provides a special</a:t>
            </a:r>
          </a:p>
          <a:p>
            <a:r>
              <a:rPr lang="en-US" sz="1900" dirty="0">
                <a:latin typeface="KABestFriends" pitchFamily="2" charset="0"/>
              </a:rPr>
              <a:t>bonding time for you and your child. Whether it’s a </a:t>
            </a:r>
          </a:p>
          <a:p>
            <a:r>
              <a:rPr lang="en-US" sz="1900" dirty="0">
                <a:latin typeface="KABestFriends" pitchFamily="2" charset="0"/>
              </a:rPr>
              <a:t>bedtime story, taking turns reading aloud, or exploring </a:t>
            </a:r>
          </a:p>
          <a:p>
            <a:r>
              <a:rPr lang="en-US" sz="1900" dirty="0">
                <a:latin typeface="KABestFriends" pitchFamily="2" charset="0"/>
              </a:rPr>
              <a:t>a favorite book series, make reading a daily habit!</a:t>
            </a:r>
          </a:p>
        </p:txBody>
      </p:sp>
    </p:spTree>
    <p:extLst>
      <p:ext uri="{BB962C8B-B14F-4D97-AF65-F5344CB8AC3E}">
        <p14:creationId xmlns:p14="http://schemas.microsoft.com/office/powerpoint/2010/main" val="20033794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18"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F2F4BE6-8105-4EAC-D183-D68220A1C4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extBox 88">
            <a:extLst>
              <a:ext uri="{FF2B5EF4-FFF2-40B4-BE49-F238E27FC236}">
                <a16:creationId xmlns:a16="http://schemas.microsoft.com/office/drawing/2014/main" id="{9A12B9F0-39DC-107A-6CA5-FA054FED2239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-127464" y="9487006"/>
            <a:ext cx="29709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KABestFriends" pitchFamily="2" charset="0"/>
                <a:ea typeface="KAElementary" pitchFamily="2" charset="-127"/>
                <a:cs typeface="KAElementary" pitchFamily="2" charset="-127"/>
              </a:rPr>
              <a:t>Mrs. Laura Oathout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BD10CD-7F8D-BF5A-02E1-8CA73F15B91B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76531" y="1069610"/>
            <a:ext cx="764572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0" dirty="0">
                <a:ln w="28575">
                  <a:noFill/>
                </a:ln>
                <a:solidFill>
                  <a:schemeClr val="bg1"/>
                </a:solidFill>
                <a:latin typeface="KAPinkHoney Med" panose="02000603000000000000" pitchFamily="2" charset="0"/>
                <a:ea typeface="KAElementary" pitchFamily="2" charset="-127"/>
                <a:cs typeface="KAElementary" pitchFamily="2" charset="-127"/>
              </a:rPr>
              <a:t>OCTOBER NEWS</a:t>
            </a:r>
            <a:endParaRPr lang="en-US" sz="10000" dirty="0">
              <a:ln w="28575">
                <a:noFill/>
              </a:ln>
              <a:solidFill>
                <a:schemeClr val="bg1"/>
              </a:solidFill>
              <a:latin typeface="KAElementary" pitchFamily="2" charset="-127"/>
              <a:ea typeface="KAElementary" pitchFamily="2" charset="-127"/>
              <a:cs typeface="KAElementary" pitchFamily="2" charset="-127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D40E23D-7DEA-6B15-6AC4-CE90A06554EA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281349" y="2920185"/>
            <a:ext cx="408307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KABestFriends" pitchFamily="2" charset="0"/>
              </a:rPr>
              <a:t>Type here</a:t>
            </a:r>
          </a:p>
          <a:p>
            <a:endParaRPr lang="en-US" sz="2800" dirty="0">
              <a:latin typeface="KABestFriends" pitchFamily="2" charset="0"/>
            </a:endParaRPr>
          </a:p>
          <a:p>
            <a:endParaRPr lang="en-US" sz="2800" dirty="0">
              <a:latin typeface="KABestFriends" pitchFamily="2" charset="0"/>
            </a:endParaRPr>
          </a:p>
          <a:p>
            <a:endParaRPr lang="en-US" sz="2800" dirty="0">
              <a:latin typeface="KABestFriends" pitchFamily="2" charset="0"/>
            </a:endParaRPr>
          </a:p>
          <a:p>
            <a:endParaRPr lang="en-US" sz="2800" dirty="0">
              <a:latin typeface="KABestFriends" pitchFamily="2" charset="0"/>
            </a:endParaRPr>
          </a:p>
          <a:p>
            <a:endParaRPr lang="en-US" sz="2800" dirty="0">
              <a:latin typeface="KABestFriends" pitchFamily="2" charset="0"/>
            </a:endParaRPr>
          </a:p>
          <a:p>
            <a:endParaRPr lang="en-US" sz="2800" dirty="0">
              <a:latin typeface="KABestFriends" pitchFamily="2" charset="0"/>
            </a:endParaRPr>
          </a:p>
          <a:p>
            <a:endParaRPr lang="en-US" sz="2800" dirty="0">
              <a:latin typeface="KABestFriends" pitchFamily="2" charset="0"/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4E3F94EC-A32E-ACA1-79E6-F28BBF3B78E0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3127233" y="9571336"/>
            <a:ext cx="212599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KABestFriends" pitchFamily="2" charset="0"/>
                <a:ea typeface="KAElementary" pitchFamily="2" charset="-127"/>
                <a:cs typeface="KAElementary" pitchFamily="2" charset="-127"/>
              </a:rPr>
              <a:t>615-392-5930, ext. 102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9C8E71D3-43AD-F6B2-15C1-B24D823C8186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5486086" y="9574054"/>
            <a:ext cx="34203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>
                <a:latin typeface="KABestFriends" pitchFamily="2" charset="0"/>
                <a:ea typeface="KAElementary" pitchFamily="2" charset="-127"/>
                <a:cs typeface="KAElementary" pitchFamily="2" charset="-127"/>
              </a:rPr>
              <a:t>laura.oathout@wcs.edu</a:t>
            </a:r>
            <a:endParaRPr lang="en-US" sz="2200" dirty="0">
              <a:latin typeface="KABestFriends" pitchFamily="2" charset="0"/>
              <a:ea typeface="KAElementary" pitchFamily="2" charset="-127"/>
              <a:cs typeface="KAElementary" pitchFamily="2" charset="-127"/>
            </a:endParaRPr>
          </a:p>
        </p:txBody>
      </p:sp>
      <p:pic>
        <p:nvPicPr>
          <p:cNvPr id="16" name="Picture 15" descr="A white phone in a pink circle&#10;&#10;AI-generated content may be incorrect.">
            <a:extLst>
              <a:ext uri="{FF2B5EF4-FFF2-40B4-BE49-F238E27FC236}">
                <a16:creationId xmlns:a16="http://schemas.microsoft.com/office/drawing/2014/main" id="{ADFEFD08-0451-C0CF-A5D6-2FC5B845BE16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9">
            <a:biLevel thresh="50000"/>
          </a:blip>
          <a:stretch>
            <a:fillRect/>
          </a:stretch>
        </p:blipFill>
        <p:spPr>
          <a:xfrm>
            <a:off x="2684660" y="9551847"/>
            <a:ext cx="442573" cy="442573"/>
          </a:xfrm>
          <a:prstGeom prst="rect">
            <a:avLst/>
          </a:prstGeom>
        </p:spPr>
      </p:pic>
      <p:pic>
        <p:nvPicPr>
          <p:cNvPr id="18" name="Picture 17" descr="A pink circle with a white envelope&#10;&#10;AI-generated content may be incorrect.">
            <a:extLst>
              <a:ext uri="{FF2B5EF4-FFF2-40B4-BE49-F238E27FC236}">
                <a16:creationId xmlns:a16="http://schemas.microsoft.com/office/drawing/2014/main" id="{07A24D65-BDF4-0AA7-5B03-651299CB561E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0">
            <a:biLevel thresh="50000"/>
          </a:blip>
          <a:stretch>
            <a:fillRect/>
          </a:stretch>
        </p:blipFill>
        <p:spPr>
          <a:xfrm>
            <a:off x="5050380" y="9540554"/>
            <a:ext cx="442573" cy="44257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378CE02-3F1B-BA03-84F7-EBB52FDECD8C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-830205" y="-534869"/>
            <a:ext cx="953296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dirty="0">
                <a:ln w="28575">
                  <a:noFill/>
                </a:ln>
                <a:latin typeface="KAGirlsRule" pitchFamily="2" charset="0"/>
                <a:ea typeface="APLILIKEBIGFONTS" panose="02000603000000000000" pitchFamily="2" charset="0"/>
                <a:cs typeface="KAElementary" pitchFamily="2" charset="-127"/>
              </a:rPr>
              <a:t>School counseling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B6A16C5-8293-5084-6BF7-19F3DDF965AC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2120638" y="2429560"/>
            <a:ext cx="17580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 w="28575">
                  <a:noFill/>
                </a:ln>
                <a:latin typeface="KAPinkHoney Med" panose="02000603000000000000" pitchFamily="2" charset="0"/>
                <a:ea typeface="KAElementary" pitchFamily="2" charset="-127"/>
                <a:cs typeface="KAElementary" pitchFamily="2" charset="-127"/>
              </a:rPr>
              <a:t>focus</a:t>
            </a:r>
            <a:endParaRPr lang="en-US" sz="4000" dirty="0">
              <a:ln w="28575">
                <a:noFill/>
              </a:ln>
              <a:latin typeface="KAElementary" pitchFamily="2" charset="-127"/>
              <a:ea typeface="KAElementary" pitchFamily="2" charset="-127"/>
              <a:cs typeface="KAElementary" pitchFamily="2" charset="-127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513F521-8EF1-1F1B-3AD3-5696A1E9118B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5930650" y="2429560"/>
            <a:ext cx="17580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 w="28575">
                  <a:noFill/>
                </a:ln>
                <a:latin typeface="KAPinkHoney Med" panose="02000603000000000000" pitchFamily="2" charset="0"/>
                <a:ea typeface="KAElementary" pitchFamily="2" charset="-127"/>
                <a:cs typeface="KAElementary" pitchFamily="2" charset="-127"/>
              </a:rPr>
              <a:t>DATES</a:t>
            </a:r>
            <a:endParaRPr lang="en-US" sz="4000" dirty="0">
              <a:ln w="28575">
                <a:noFill/>
              </a:ln>
              <a:latin typeface="KAElementary" pitchFamily="2" charset="-127"/>
              <a:ea typeface="KAElementary" pitchFamily="2" charset="-127"/>
              <a:cs typeface="KAElementary" pitchFamily="2" charset="-127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DB6F57D-98BB-7C28-5C09-7A2C905A822E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4067642" y="2262696"/>
            <a:ext cx="27173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 w="28575">
                  <a:noFill/>
                </a:ln>
                <a:latin typeface="KAGirlsRule" pitchFamily="2" charset="0"/>
                <a:ea typeface="APLILIKEBIGFONTS" panose="02000603000000000000" pitchFamily="2" charset="0"/>
                <a:cs typeface="KAElementary" pitchFamily="2" charset="-127"/>
              </a:rPr>
              <a:t>important</a:t>
            </a:r>
            <a:endParaRPr lang="en-US" sz="5400" dirty="0">
              <a:ln w="28575">
                <a:noFill/>
              </a:ln>
              <a:latin typeface="KAGirlsRule" pitchFamily="2" charset="0"/>
              <a:ea typeface="APLILIKEBIGFONTS" panose="02000603000000000000" pitchFamily="2" charset="0"/>
              <a:cs typeface="KAElementary" pitchFamily="2" charset="-12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C3A95AC-722A-6A9A-7186-F1C2F11F5224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768459" y="2272274"/>
            <a:ext cx="17729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 w="28575">
                  <a:noFill/>
                </a:ln>
                <a:latin typeface="KAGirlsRule" pitchFamily="2" charset="0"/>
                <a:ea typeface="APLILIKEBIGFONTS" panose="02000603000000000000" pitchFamily="2" charset="0"/>
                <a:cs typeface="KAElementary" pitchFamily="2" charset="-127"/>
              </a:rPr>
              <a:t>Monthly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F1BD3D0-703C-41FD-5E69-5BCDDC30A1BC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4882054" y="6477041"/>
            <a:ext cx="17580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 w="28575">
                  <a:noFill/>
                </a:ln>
                <a:latin typeface="KAPinkHoney Med" panose="02000603000000000000" pitchFamily="2" charset="0"/>
                <a:ea typeface="KAElementary" pitchFamily="2" charset="-127"/>
                <a:cs typeface="KAElementary" pitchFamily="2" charset="-127"/>
              </a:rPr>
              <a:t>tip</a:t>
            </a:r>
            <a:endParaRPr lang="en-US" sz="4000" dirty="0">
              <a:ln w="28575">
                <a:noFill/>
              </a:ln>
              <a:latin typeface="KAElementary" pitchFamily="2" charset="-127"/>
              <a:ea typeface="KAElementary" pitchFamily="2" charset="-127"/>
              <a:cs typeface="KAElementary" pitchFamily="2" charset="-127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52C9524-6B3A-69E4-3ED3-01035D48C33D}"/>
              </a:ext>
            </a:extLst>
          </p:cNvPr>
          <p:cNvSpPr txBox="1"/>
          <p:nvPr>
            <p:custDataLst>
              <p:tags r:id="rId14"/>
            </p:custDataLst>
          </p:nvPr>
        </p:nvSpPr>
        <p:spPr>
          <a:xfrm>
            <a:off x="3303270" y="6329859"/>
            <a:ext cx="25718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 w="28575">
                  <a:noFill/>
                </a:ln>
                <a:latin typeface="KAGirlsRule" pitchFamily="2" charset="0"/>
                <a:ea typeface="APLILIKEBIGFONTS" panose="02000603000000000000" pitchFamily="2" charset="0"/>
                <a:cs typeface="KAElementary" pitchFamily="2" charset="-127"/>
              </a:rPr>
              <a:t>Happy kids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6881DAB-46F8-CA59-3596-1EE24D905E4A}"/>
              </a:ext>
            </a:extLst>
          </p:cNvPr>
          <p:cNvSpPr txBox="1"/>
          <p:nvPr>
            <p:custDataLst>
              <p:tags r:id="rId15"/>
            </p:custDataLst>
          </p:nvPr>
        </p:nvSpPr>
        <p:spPr>
          <a:xfrm>
            <a:off x="4589218" y="2959370"/>
            <a:ext cx="285943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KABestFriends" pitchFamily="2" charset="0"/>
              </a:rPr>
              <a:t>Type here</a:t>
            </a:r>
          </a:p>
          <a:p>
            <a:endParaRPr lang="en-US" sz="2800" dirty="0">
              <a:latin typeface="KABestFriends" pitchFamily="2" charset="0"/>
            </a:endParaRPr>
          </a:p>
          <a:p>
            <a:endParaRPr lang="en-US" sz="2800" dirty="0">
              <a:latin typeface="KABestFriends" pitchFamily="2" charset="0"/>
            </a:endParaRPr>
          </a:p>
          <a:p>
            <a:endParaRPr lang="en-US" sz="2800" dirty="0">
              <a:latin typeface="KABestFriends" pitchFamily="2" charset="0"/>
            </a:endParaRPr>
          </a:p>
          <a:p>
            <a:endParaRPr lang="en-US" sz="2800" dirty="0">
              <a:latin typeface="KABestFriends" pitchFamily="2" charset="0"/>
            </a:endParaRPr>
          </a:p>
          <a:p>
            <a:endParaRPr lang="en-US" sz="2800" dirty="0">
              <a:latin typeface="KABestFriends" pitchFamily="2" charset="0"/>
            </a:endParaRPr>
          </a:p>
          <a:p>
            <a:endParaRPr lang="en-US" sz="2800" dirty="0">
              <a:latin typeface="KABestFriends" pitchFamily="2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8936649-D78E-FDD8-BBCD-43CC401B6C20}"/>
              </a:ext>
            </a:extLst>
          </p:cNvPr>
          <p:cNvSpPr txBox="1"/>
          <p:nvPr>
            <p:custDataLst>
              <p:tags r:id="rId16"/>
            </p:custDataLst>
          </p:nvPr>
        </p:nvSpPr>
        <p:spPr>
          <a:xfrm>
            <a:off x="2222416" y="7019496"/>
            <a:ext cx="522624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KABestFriends" pitchFamily="2" charset="0"/>
              </a:rPr>
              <a:t>If your family celebrates Halloween, here are some safety tips: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900" dirty="0">
                <a:latin typeface="KABestFriends" pitchFamily="2" charset="0"/>
              </a:rPr>
              <a:t>Wear bright and reflective costumes. Use glow sticks and flashlights.</a:t>
            </a:r>
          </a:p>
          <a:p>
            <a:pPr marL="457200" indent="-457200">
              <a:buFontTx/>
              <a:buAutoNum type="arabicParenR"/>
            </a:pPr>
            <a:r>
              <a:rPr lang="en-US" sz="1900" dirty="0">
                <a:latin typeface="KABestFriends" pitchFamily="2" charset="0"/>
              </a:rPr>
              <a:t>Older kids can stay in a group and stick to a planned route.</a:t>
            </a:r>
          </a:p>
          <a:p>
            <a:pPr marL="457200" indent="-457200">
              <a:buAutoNum type="arabicParenR"/>
            </a:pPr>
            <a:r>
              <a:rPr lang="en-US" sz="1900" dirty="0">
                <a:latin typeface="KABestFriends" pitchFamily="2" charset="0"/>
              </a:rPr>
              <a:t>Young children must stay with a trusted adult.</a:t>
            </a:r>
          </a:p>
          <a:p>
            <a:pPr marL="457200" indent="-457200">
              <a:buAutoNum type="arabicParenR"/>
            </a:pPr>
            <a:r>
              <a:rPr lang="en-US" sz="1900" dirty="0">
                <a:latin typeface="KABestFriends" pitchFamily="2" charset="0"/>
              </a:rPr>
              <a:t>Stick to well-lit areas.</a:t>
            </a:r>
          </a:p>
          <a:p>
            <a:pPr marL="457200" indent="-457200">
              <a:buFontTx/>
              <a:buAutoNum type="arabicParenR"/>
            </a:pPr>
            <a:r>
              <a:rPr lang="en-US" sz="1900" dirty="0">
                <a:latin typeface="KABestFriends" pitchFamily="2" charset="0"/>
              </a:rPr>
              <a:t>Set a meeting spot in case you get separated.</a:t>
            </a:r>
          </a:p>
          <a:p>
            <a:pPr marL="457200" indent="-457200">
              <a:buAutoNum type="arabicParenR"/>
            </a:pPr>
            <a:r>
              <a:rPr lang="en-US" sz="1900" dirty="0">
                <a:latin typeface="KABestFriends" pitchFamily="2" charset="0"/>
              </a:rPr>
              <a:t>Inspect all treats first. Watch for allergies.</a:t>
            </a:r>
          </a:p>
          <a:p>
            <a:pPr marL="457200" indent="-457200">
              <a:buAutoNum type="arabicParenR"/>
            </a:pPr>
            <a:endParaRPr lang="en-US" sz="1900" dirty="0">
              <a:latin typeface="KABestFriend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76838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18"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04498C0-3EC7-D54F-A46C-D72957B37A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extBox 88">
            <a:extLst>
              <a:ext uri="{FF2B5EF4-FFF2-40B4-BE49-F238E27FC236}">
                <a16:creationId xmlns:a16="http://schemas.microsoft.com/office/drawing/2014/main" id="{7F5ABC2D-8D79-B467-35F9-2CF99F1E3C32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-127464" y="9487006"/>
            <a:ext cx="29709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KABestFriends" pitchFamily="2" charset="0"/>
                <a:ea typeface="KAElementary" pitchFamily="2" charset="-127"/>
                <a:cs typeface="KAElementary" pitchFamily="2" charset="-127"/>
              </a:rPr>
              <a:t>Mrs. Laura Oathout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AB1A9AD-957E-F522-3DC4-FDAFCB86B9FA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76531" y="1131944"/>
            <a:ext cx="764572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200" dirty="0" err="1">
                <a:ln w="28575">
                  <a:noFill/>
                </a:ln>
                <a:solidFill>
                  <a:schemeClr val="bg1"/>
                </a:solidFill>
                <a:latin typeface="KAPinkHoney Med" panose="02000603000000000000" pitchFamily="2" charset="0"/>
                <a:ea typeface="KAElementary" pitchFamily="2" charset="-127"/>
                <a:cs typeface="KAElementary" pitchFamily="2" charset="-127"/>
              </a:rPr>
              <a:t>november</a:t>
            </a:r>
            <a:r>
              <a:rPr lang="en-US" sz="9200" dirty="0">
                <a:ln w="28575">
                  <a:noFill/>
                </a:ln>
                <a:solidFill>
                  <a:schemeClr val="bg1"/>
                </a:solidFill>
                <a:latin typeface="KAPinkHoney Med" panose="02000603000000000000" pitchFamily="2" charset="0"/>
                <a:ea typeface="KAElementary" pitchFamily="2" charset="-127"/>
                <a:cs typeface="KAElementary" pitchFamily="2" charset="-127"/>
              </a:rPr>
              <a:t> NEWS</a:t>
            </a:r>
            <a:endParaRPr lang="en-US" sz="9200" dirty="0">
              <a:ln w="28575">
                <a:noFill/>
              </a:ln>
              <a:solidFill>
                <a:schemeClr val="bg1"/>
              </a:solidFill>
              <a:latin typeface="KAElementary" pitchFamily="2" charset="-127"/>
              <a:ea typeface="KAElementary" pitchFamily="2" charset="-127"/>
              <a:cs typeface="KAElementary" pitchFamily="2" charset="-127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EF95BC5-5860-A342-F4BA-E2388809DB34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281349" y="2920185"/>
            <a:ext cx="408307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KABestFriends" pitchFamily="2" charset="0"/>
              </a:rPr>
              <a:t>Type here</a:t>
            </a:r>
          </a:p>
          <a:p>
            <a:endParaRPr lang="en-US" sz="2800" dirty="0">
              <a:latin typeface="KABestFriends" pitchFamily="2" charset="0"/>
            </a:endParaRPr>
          </a:p>
          <a:p>
            <a:endParaRPr lang="en-US" sz="2800" dirty="0">
              <a:latin typeface="KABestFriends" pitchFamily="2" charset="0"/>
            </a:endParaRPr>
          </a:p>
          <a:p>
            <a:endParaRPr lang="en-US" sz="2800" dirty="0">
              <a:latin typeface="KABestFriends" pitchFamily="2" charset="0"/>
            </a:endParaRPr>
          </a:p>
          <a:p>
            <a:endParaRPr lang="en-US" sz="2800" dirty="0">
              <a:latin typeface="KABestFriends" pitchFamily="2" charset="0"/>
            </a:endParaRPr>
          </a:p>
          <a:p>
            <a:endParaRPr lang="en-US" sz="2800" dirty="0">
              <a:latin typeface="KABestFriends" pitchFamily="2" charset="0"/>
            </a:endParaRPr>
          </a:p>
          <a:p>
            <a:endParaRPr lang="en-US" sz="2800" dirty="0">
              <a:latin typeface="KABestFriends" pitchFamily="2" charset="0"/>
            </a:endParaRPr>
          </a:p>
          <a:p>
            <a:endParaRPr lang="en-US" sz="2800" dirty="0">
              <a:latin typeface="KABestFriends" pitchFamily="2" charset="0"/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E6C1E84C-8324-3088-F338-5265CB4A26F3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3127233" y="9571336"/>
            <a:ext cx="212599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KABestFriends" pitchFamily="2" charset="0"/>
                <a:ea typeface="KAElementary" pitchFamily="2" charset="-127"/>
                <a:cs typeface="KAElementary" pitchFamily="2" charset="-127"/>
              </a:rPr>
              <a:t>615-392-5930, ext. 102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0FFD2938-EF56-003E-F179-567E37DBB64E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5486086" y="9574054"/>
            <a:ext cx="34203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>
                <a:latin typeface="KABestFriends" pitchFamily="2" charset="0"/>
                <a:ea typeface="KAElementary" pitchFamily="2" charset="-127"/>
                <a:cs typeface="KAElementary" pitchFamily="2" charset="-127"/>
              </a:rPr>
              <a:t>laura.oathout@wcs.edu</a:t>
            </a:r>
            <a:endParaRPr lang="en-US" sz="2200" dirty="0">
              <a:latin typeface="KABestFriends" pitchFamily="2" charset="0"/>
              <a:ea typeface="KAElementary" pitchFamily="2" charset="-127"/>
              <a:cs typeface="KAElementary" pitchFamily="2" charset="-127"/>
            </a:endParaRPr>
          </a:p>
        </p:txBody>
      </p:sp>
      <p:pic>
        <p:nvPicPr>
          <p:cNvPr id="16" name="Picture 15" descr="A white phone in a pink circle&#10;&#10;AI-generated content may be incorrect.">
            <a:extLst>
              <a:ext uri="{FF2B5EF4-FFF2-40B4-BE49-F238E27FC236}">
                <a16:creationId xmlns:a16="http://schemas.microsoft.com/office/drawing/2014/main" id="{A5C9C9A3-962F-B154-8AE6-5E5CDD8C76A1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9">
            <a:biLevel thresh="50000"/>
          </a:blip>
          <a:stretch>
            <a:fillRect/>
          </a:stretch>
        </p:blipFill>
        <p:spPr>
          <a:xfrm>
            <a:off x="2684660" y="9551847"/>
            <a:ext cx="442573" cy="442573"/>
          </a:xfrm>
          <a:prstGeom prst="rect">
            <a:avLst/>
          </a:prstGeom>
        </p:spPr>
      </p:pic>
      <p:pic>
        <p:nvPicPr>
          <p:cNvPr id="18" name="Picture 17" descr="A pink circle with a white envelope&#10;&#10;AI-generated content may be incorrect.">
            <a:extLst>
              <a:ext uri="{FF2B5EF4-FFF2-40B4-BE49-F238E27FC236}">
                <a16:creationId xmlns:a16="http://schemas.microsoft.com/office/drawing/2014/main" id="{8958A9AD-345E-5D37-19AE-955216B98A07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0">
            <a:biLevel thresh="50000"/>
          </a:blip>
          <a:stretch>
            <a:fillRect/>
          </a:stretch>
        </p:blipFill>
        <p:spPr>
          <a:xfrm>
            <a:off x="5050380" y="9540554"/>
            <a:ext cx="442573" cy="44257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41FF23D-1955-EFA6-E04B-6A0EB0C7BF65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-830205" y="-534869"/>
            <a:ext cx="953296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dirty="0">
                <a:ln w="28575">
                  <a:noFill/>
                </a:ln>
                <a:latin typeface="KAGirlsRule" pitchFamily="2" charset="0"/>
                <a:ea typeface="APLILIKEBIGFONTS" panose="02000603000000000000" pitchFamily="2" charset="0"/>
                <a:cs typeface="KAElementary" pitchFamily="2" charset="-127"/>
              </a:rPr>
              <a:t>School counseling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C745A2C-1FF2-8733-8944-060C77A4D98B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2120638" y="2429560"/>
            <a:ext cx="17580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 w="28575">
                  <a:noFill/>
                </a:ln>
                <a:latin typeface="KAPinkHoney Med" panose="02000603000000000000" pitchFamily="2" charset="0"/>
                <a:ea typeface="KAElementary" pitchFamily="2" charset="-127"/>
                <a:cs typeface="KAElementary" pitchFamily="2" charset="-127"/>
              </a:rPr>
              <a:t>focus</a:t>
            </a:r>
            <a:endParaRPr lang="en-US" sz="4000" dirty="0">
              <a:ln w="28575">
                <a:noFill/>
              </a:ln>
              <a:latin typeface="KAElementary" pitchFamily="2" charset="-127"/>
              <a:ea typeface="KAElementary" pitchFamily="2" charset="-127"/>
              <a:cs typeface="KAElementary" pitchFamily="2" charset="-127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4C18C8B-B139-4700-3109-678BC839C7DE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5930650" y="2429560"/>
            <a:ext cx="17580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 w="28575">
                  <a:noFill/>
                </a:ln>
                <a:latin typeface="KAPinkHoney Med" panose="02000603000000000000" pitchFamily="2" charset="0"/>
                <a:ea typeface="KAElementary" pitchFamily="2" charset="-127"/>
                <a:cs typeface="KAElementary" pitchFamily="2" charset="-127"/>
              </a:rPr>
              <a:t>DATES</a:t>
            </a:r>
            <a:endParaRPr lang="en-US" sz="4000" dirty="0">
              <a:ln w="28575">
                <a:noFill/>
              </a:ln>
              <a:latin typeface="KAElementary" pitchFamily="2" charset="-127"/>
              <a:ea typeface="KAElementary" pitchFamily="2" charset="-127"/>
              <a:cs typeface="KAElementary" pitchFamily="2" charset="-127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28D1652-775C-7B19-9C38-BA96FED870DB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4067642" y="2262696"/>
            <a:ext cx="27173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 w="28575">
                  <a:noFill/>
                </a:ln>
                <a:latin typeface="KAGirlsRule" pitchFamily="2" charset="0"/>
                <a:ea typeface="APLILIKEBIGFONTS" panose="02000603000000000000" pitchFamily="2" charset="0"/>
                <a:cs typeface="KAElementary" pitchFamily="2" charset="-127"/>
              </a:rPr>
              <a:t>important</a:t>
            </a:r>
            <a:endParaRPr lang="en-US" sz="5400" dirty="0">
              <a:ln w="28575">
                <a:noFill/>
              </a:ln>
              <a:latin typeface="KAGirlsRule" pitchFamily="2" charset="0"/>
              <a:ea typeface="APLILIKEBIGFONTS" panose="02000603000000000000" pitchFamily="2" charset="0"/>
              <a:cs typeface="KAElementary" pitchFamily="2" charset="-12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93A0B9A-96A3-A07C-A01D-C84EFAE5FD49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768459" y="2272274"/>
            <a:ext cx="17729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 w="28575">
                  <a:noFill/>
                </a:ln>
                <a:latin typeface="KAGirlsRule" pitchFamily="2" charset="0"/>
                <a:ea typeface="APLILIKEBIGFONTS" panose="02000603000000000000" pitchFamily="2" charset="0"/>
                <a:cs typeface="KAElementary" pitchFamily="2" charset="-127"/>
              </a:rPr>
              <a:t>Monthly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CC0C433-389A-2930-05C6-245AE951835A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4872125" y="6493024"/>
            <a:ext cx="17580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 w="28575">
                  <a:noFill/>
                </a:ln>
                <a:latin typeface="KAPinkHoney Med" panose="02000603000000000000" pitchFamily="2" charset="0"/>
                <a:ea typeface="KAElementary" pitchFamily="2" charset="-127"/>
                <a:cs typeface="KAElementary" pitchFamily="2" charset="-127"/>
              </a:rPr>
              <a:t>tip</a:t>
            </a:r>
            <a:endParaRPr lang="en-US" sz="4000" dirty="0">
              <a:ln w="28575">
                <a:noFill/>
              </a:ln>
              <a:latin typeface="KAElementary" pitchFamily="2" charset="-127"/>
              <a:ea typeface="KAElementary" pitchFamily="2" charset="-127"/>
              <a:cs typeface="KAElementary" pitchFamily="2" charset="-127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812561B-D244-DE77-3F51-25EB452F95E8}"/>
              </a:ext>
            </a:extLst>
          </p:cNvPr>
          <p:cNvSpPr txBox="1"/>
          <p:nvPr>
            <p:custDataLst>
              <p:tags r:id="rId14"/>
            </p:custDataLst>
          </p:nvPr>
        </p:nvSpPr>
        <p:spPr>
          <a:xfrm>
            <a:off x="3303270" y="6329859"/>
            <a:ext cx="25718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 w="28575">
                  <a:noFill/>
                </a:ln>
                <a:latin typeface="KAGirlsRule" pitchFamily="2" charset="0"/>
                <a:ea typeface="APLILIKEBIGFONTS" panose="02000603000000000000" pitchFamily="2" charset="0"/>
                <a:cs typeface="KAElementary" pitchFamily="2" charset="-127"/>
              </a:rPr>
              <a:t>Happy kids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CDE07B3-61D0-CFB6-43E2-B23024E983E6}"/>
              </a:ext>
            </a:extLst>
          </p:cNvPr>
          <p:cNvSpPr txBox="1"/>
          <p:nvPr>
            <p:custDataLst>
              <p:tags r:id="rId15"/>
            </p:custDataLst>
          </p:nvPr>
        </p:nvSpPr>
        <p:spPr>
          <a:xfrm>
            <a:off x="4589218" y="2959370"/>
            <a:ext cx="285943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KABestFriends" pitchFamily="2" charset="0"/>
              </a:rPr>
              <a:t>Type here</a:t>
            </a:r>
          </a:p>
          <a:p>
            <a:endParaRPr lang="en-US" sz="2800" dirty="0">
              <a:latin typeface="KABestFriends" pitchFamily="2" charset="0"/>
            </a:endParaRPr>
          </a:p>
          <a:p>
            <a:endParaRPr lang="en-US" sz="2800" dirty="0">
              <a:latin typeface="KABestFriends" pitchFamily="2" charset="0"/>
            </a:endParaRPr>
          </a:p>
          <a:p>
            <a:endParaRPr lang="en-US" sz="2800" dirty="0">
              <a:latin typeface="KABestFriends" pitchFamily="2" charset="0"/>
            </a:endParaRPr>
          </a:p>
          <a:p>
            <a:endParaRPr lang="en-US" sz="2800" dirty="0">
              <a:latin typeface="KABestFriends" pitchFamily="2" charset="0"/>
            </a:endParaRPr>
          </a:p>
          <a:p>
            <a:endParaRPr lang="en-US" sz="2800" dirty="0">
              <a:latin typeface="KABestFriends" pitchFamily="2" charset="0"/>
            </a:endParaRPr>
          </a:p>
          <a:p>
            <a:endParaRPr lang="en-US" sz="2800" dirty="0">
              <a:latin typeface="KABestFriends" pitchFamily="2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0677BE5-2099-451F-FADF-9F18B2307D6E}"/>
              </a:ext>
            </a:extLst>
          </p:cNvPr>
          <p:cNvSpPr txBox="1"/>
          <p:nvPr>
            <p:custDataLst>
              <p:tags r:id="rId16"/>
            </p:custDataLst>
          </p:nvPr>
        </p:nvSpPr>
        <p:spPr>
          <a:xfrm>
            <a:off x="2229552" y="6981664"/>
            <a:ext cx="529183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dirty="0">
                <a:latin typeface="KABestFriends" pitchFamily="2" charset="0"/>
              </a:rPr>
              <a:t>Learning to recognize and express emotions is key to children’s healthy  development. Teach them to recognize physiological signs of emotions in   </a:t>
            </a:r>
          </a:p>
          <a:p>
            <a:r>
              <a:rPr lang="en-US" sz="1900" dirty="0">
                <a:latin typeface="KABestFriends" pitchFamily="2" charset="0"/>
              </a:rPr>
              <a:t>their bodies and brains: (i.e. </a:t>
            </a:r>
            <a:r>
              <a:rPr lang="en-US" sz="1900" i="1" dirty="0">
                <a:latin typeface="KABestFriends" pitchFamily="2" charset="0"/>
              </a:rPr>
              <a:t>“My hands are in fists, My </a:t>
            </a:r>
          </a:p>
          <a:p>
            <a:r>
              <a:rPr lang="en-US" sz="1900" i="1" dirty="0">
                <a:latin typeface="KABestFriends" pitchFamily="2" charset="0"/>
              </a:rPr>
              <a:t>cheeks are hot</a:t>
            </a:r>
            <a:r>
              <a:rPr lang="en-US" sz="1900" dirty="0">
                <a:latin typeface="KABestFriends" pitchFamily="2" charset="0"/>
              </a:rPr>
              <a:t>), then name their feelings </a:t>
            </a:r>
            <a:r>
              <a:rPr lang="en-US" sz="1900" i="1" dirty="0">
                <a:latin typeface="KABestFriends" pitchFamily="2" charset="0"/>
              </a:rPr>
              <a:t>(”I feel </a:t>
            </a:r>
          </a:p>
          <a:p>
            <a:r>
              <a:rPr lang="en-US" sz="1900" i="1" dirty="0">
                <a:latin typeface="KABestFriends" pitchFamily="2" charset="0"/>
              </a:rPr>
              <a:t>angry”</a:t>
            </a:r>
            <a:r>
              <a:rPr lang="en-US" sz="1900" dirty="0">
                <a:latin typeface="KABestFriends" pitchFamily="2" charset="0"/>
              </a:rPr>
              <a:t>). Model appropriate emotional expression </a:t>
            </a:r>
          </a:p>
          <a:p>
            <a:r>
              <a:rPr lang="en-US" sz="1900" dirty="0">
                <a:latin typeface="KABestFriends" pitchFamily="2" charset="0"/>
              </a:rPr>
              <a:t>by sharing your own feelings and managing them </a:t>
            </a:r>
          </a:p>
          <a:p>
            <a:r>
              <a:rPr lang="en-US" sz="1900" dirty="0">
                <a:latin typeface="KABestFriends" pitchFamily="2" charset="0"/>
              </a:rPr>
              <a:t>in a healthy way. Teach your child that all feelings</a:t>
            </a:r>
          </a:p>
          <a:p>
            <a:r>
              <a:rPr lang="en-US" sz="1900" dirty="0">
                <a:latin typeface="KABestFriends" pitchFamily="2" charset="0"/>
              </a:rPr>
              <a:t>are okay - as long as we express them safely.</a:t>
            </a:r>
          </a:p>
        </p:txBody>
      </p:sp>
    </p:spTree>
    <p:extLst>
      <p:ext uri="{BB962C8B-B14F-4D97-AF65-F5344CB8AC3E}">
        <p14:creationId xmlns:p14="http://schemas.microsoft.com/office/powerpoint/2010/main" val="41947190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18"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CCF1158-3AE4-8255-268F-20F81CA175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extBox 88">
            <a:extLst>
              <a:ext uri="{FF2B5EF4-FFF2-40B4-BE49-F238E27FC236}">
                <a16:creationId xmlns:a16="http://schemas.microsoft.com/office/drawing/2014/main" id="{E48E76AA-5887-5148-62D2-8BD41A4FCC23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-127464" y="9487006"/>
            <a:ext cx="29709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KABestFriends" pitchFamily="2" charset="0"/>
                <a:ea typeface="KAElementary" pitchFamily="2" charset="-127"/>
                <a:cs typeface="KAElementary" pitchFamily="2" charset="-127"/>
              </a:rPr>
              <a:t>Mrs. Laura Oathout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EA39160-1175-2D72-E906-67FE261484C2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76531" y="1131944"/>
            <a:ext cx="7645726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500" dirty="0" err="1">
                <a:ln w="28575">
                  <a:noFill/>
                </a:ln>
                <a:solidFill>
                  <a:schemeClr val="bg1"/>
                </a:solidFill>
                <a:latin typeface="KAPinkHoney Med" panose="02000603000000000000" pitchFamily="2" charset="0"/>
                <a:ea typeface="KAElementary" pitchFamily="2" charset="-127"/>
                <a:cs typeface="KAElementary" pitchFamily="2" charset="-127"/>
              </a:rPr>
              <a:t>december</a:t>
            </a:r>
            <a:r>
              <a:rPr lang="en-US" sz="9500" dirty="0">
                <a:ln w="28575">
                  <a:noFill/>
                </a:ln>
                <a:solidFill>
                  <a:schemeClr val="bg1"/>
                </a:solidFill>
                <a:latin typeface="KAPinkHoney Med" panose="02000603000000000000" pitchFamily="2" charset="0"/>
                <a:ea typeface="KAElementary" pitchFamily="2" charset="-127"/>
                <a:cs typeface="KAElementary" pitchFamily="2" charset="-127"/>
              </a:rPr>
              <a:t> NEWS</a:t>
            </a:r>
            <a:endParaRPr lang="en-US" sz="9500" dirty="0">
              <a:ln w="28575">
                <a:noFill/>
              </a:ln>
              <a:solidFill>
                <a:schemeClr val="bg1"/>
              </a:solidFill>
              <a:latin typeface="KAElementary" pitchFamily="2" charset="-127"/>
              <a:ea typeface="KAElementary" pitchFamily="2" charset="-127"/>
              <a:cs typeface="KAElementary" pitchFamily="2" charset="-127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5A2E7C2-5B5A-9F83-ADD2-42D5688530B8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281349" y="2920185"/>
            <a:ext cx="408307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KABestFriends" pitchFamily="2" charset="0"/>
              </a:rPr>
              <a:t>Type here</a:t>
            </a:r>
          </a:p>
          <a:p>
            <a:endParaRPr lang="en-US" sz="2800" dirty="0">
              <a:latin typeface="KABestFriends" pitchFamily="2" charset="0"/>
            </a:endParaRPr>
          </a:p>
          <a:p>
            <a:endParaRPr lang="en-US" sz="2800" dirty="0">
              <a:latin typeface="KABestFriends" pitchFamily="2" charset="0"/>
            </a:endParaRPr>
          </a:p>
          <a:p>
            <a:endParaRPr lang="en-US" sz="2800" dirty="0">
              <a:latin typeface="KABestFriends" pitchFamily="2" charset="0"/>
            </a:endParaRPr>
          </a:p>
          <a:p>
            <a:endParaRPr lang="en-US" sz="2800" dirty="0">
              <a:latin typeface="KABestFriends" pitchFamily="2" charset="0"/>
            </a:endParaRPr>
          </a:p>
          <a:p>
            <a:endParaRPr lang="en-US" sz="2800" dirty="0">
              <a:latin typeface="KABestFriends" pitchFamily="2" charset="0"/>
            </a:endParaRPr>
          </a:p>
          <a:p>
            <a:endParaRPr lang="en-US" sz="2800" dirty="0">
              <a:latin typeface="KABestFriends" pitchFamily="2" charset="0"/>
            </a:endParaRPr>
          </a:p>
          <a:p>
            <a:endParaRPr lang="en-US" sz="2800" dirty="0">
              <a:latin typeface="KABestFriends" pitchFamily="2" charset="0"/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8A052C10-EDFB-C63C-75E9-203B8AE5B515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3127233" y="9571336"/>
            <a:ext cx="212599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  <a:latin typeface="KABestFriends" pitchFamily="2" charset="0"/>
                <a:ea typeface="KAElementary" pitchFamily="2" charset="-127"/>
                <a:cs typeface="KAElementary" pitchFamily="2" charset="-127"/>
              </a:rPr>
              <a:t>615-392-5930, ext. 102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F2A24123-375E-F342-1EA3-2DE0BC083B29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5486086" y="9574054"/>
            <a:ext cx="34203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>
                <a:solidFill>
                  <a:schemeClr val="bg1"/>
                </a:solidFill>
                <a:latin typeface="KABestFriends" pitchFamily="2" charset="0"/>
                <a:ea typeface="KAElementary" pitchFamily="2" charset="-127"/>
                <a:cs typeface="KAElementary" pitchFamily="2" charset="-127"/>
              </a:rPr>
              <a:t>laura.oathout@wcs.edu</a:t>
            </a:r>
            <a:endParaRPr lang="en-US" sz="2200" dirty="0">
              <a:solidFill>
                <a:schemeClr val="bg1"/>
              </a:solidFill>
              <a:latin typeface="KABestFriends" pitchFamily="2" charset="0"/>
              <a:ea typeface="KAElementary" pitchFamily="2" charset="-127"/>
              <a:cs typeface="KAElementary" pitchFamily="2" charset="-127"/>
            </a:endParaRPr>
          </a:p>
        </p:txBody>
      </p:sp>
      <p:pic>
        <p:nvPicPr>
          <p:cNvPr id="16" name="Picture 15" descr="A white phone in a pink circle&#10;&#10;AI-generated content may be incorrect.">
            <a:extLst>
              <a:ext uri="{FF2B5EF4-FFF2-40B4-BE49-F238E27FC236}">
                <a16:creationId xmlns:a16="http://schemas.microsoft.com/office/drawing/2014/main" id="{38237169-1D0F-1A14-4DD6-3F947AC507A7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9">
            <a:biLevel thresh="50000"/>
          </a:blip>
          <a:stretch>
            <a:fillRect/>
          </a:stretch>
        </p:blipFill>
        <p:spPr>
          <a:xfrm>
            <a:off x="2684660" y="9551847"/>
            <a:ext cx="442573" cy="442573"/>
          </a:xfrm>
          <a:prstGeom prst="rect">
            <a:avLst/>
          </a:prstGeom>
        </p:spPr>
      </p:pic>
      <p:pic>
        <p:nvPicPr>
          <p:cNvPr id="18" name="Picture 17" descr="A pink circle with a white envelope&#10;&#10;AI-generated content may be incorrect.">
            <a:extLst>
              <a:ext uri="{FF2B5EF4-FFF2-40B4-BE49-F238E27FC236}">
                <a16:creationId xmlns:a16="http://schemas.microsoft.com/office/drawing/2014/main" id="{1A7315A1-7BF6-62D3-A08A-8E28769674C9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0">
            <a:biLevel thresh="50000"/>
          </a:blip>
          <a:stretch>
            <a:fillRect/>
          </a:stretch>
        </p:blipFill>
        <p:spPr>
          <a:xfrm>
            <a:off x="5050380" y="9540554"/>
            <a:ext cx="442573" cy="44257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49012CF-D0E1-C3A5-94C2-8E005A7DEAFE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-830205" y="-534869"/>
            <a:ext cx="953296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dirty="0">
                <a:ln w="28575">
                  <a:noFill/>
                </a:ln>
                <a:latin typeface="KAGirlsRule" pitchFamily="2" charset="0"/>
                <a:ea typeface="APLILIKEBIGFONTS" panose="02000603000000000000" pitchFamily="2" charset="0"/>
                <a:cs typeface="KAElementary" pitchFamily="2" charset="-127"/>
              </a:rPr>
              <a:t>School counseling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4F770BA-5FE2-E3D8-0315-B89DCAEEE3B8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2120638" y="2429560"/>
            <a:ext cx="17580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 w="28575">
                  <a:noFill/>
                </a:ln>
                <a:latin typeface="KAPinkHoney Med" panose="02000603000000000000" pitchFamily="2" charset="0"/>
                <a:ea typeface="KAElementary" pitchFamily="2" charset="-127"/>
                <a:cs typeface="KAElementary" pitchFamily="2" charset="-127"/>
              </a:rPr>
              <a:t>focus</a:t>
            </a:r>
            <a:endParaRPr lang="en-US" sz="4000" dirty="0">
              <a:ln w="28575">
                <a:noFill/>
              </a:ln>
              <a:latin typeface="KAElementary" pitchFamily="2" charset="-127"/>
              <a:ea typeface="KAElementary" pitchFamily="2" charset="-127"/>
              <a:cs typeface="KAElementary" pitchFamily="2" charset="-127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08BB30C-4A52-C526-E726-F85BC3CDEB4D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5930650" y="2429560"/>
            <a:ext cx="17580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 w="28575">
                  <a:noFill/>
                </a:ln>
                <a:latin typeface="KAPinkHoney Med" panose="02000603000000000000" pitchFamily="2" charset="0"/>
                <a:ea typeface="KAElementary" pitchFamily="2" charset="-127"/>
                <a:cs typeface="KAElementary" pitchFamily="2" charset="-127"/>
              </a:rPr>
              <a:t>DATES</a:t>
            </a:r>
            <a:endParaRPr lang="en-US" sz="4000" dirty="0">
              <a:ln w="28575">
                <a:noFill/>
              </a:ln>
              <a:latin typeface="KAElementary" pitchFamily="2" charset="-127"/>
              <a:ea typeface="KAElementary" pitchFamily="2" charset="-127"/>
              <a:cs typeface="KAElementary" pitchFamily="2" charset="-127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6F44953-1D96-D998-DE7E-288E3CE1F4B8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4067642" y="2262696"/>
            <a:ext cx="27173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 w="28575">
                  <a:noFill/>
                </a:ln>
                <a:latin typeface="KAGirlsRule" pitchFamily="2" charset="0"/>
                <a:ea typeface="APLILIKEBIGFONTS" panose="02000603000000000000" pitchFamily="2" charset="0"/>
                <a:cs typeface="KAElementary" pitchFamily="2" charset="-127"/>
              </a:rPr>
              <a:t>important</a:t>
            </a:r>
            <a:endParaRPr lang="en-US" sz="5400" dirty="0">
              <a:ln w="28575">
                <a:noFill/>
              </a:ln>
              <a:latin typeface="KAGirlsRule" pitchFamily="2" charset="0"/>
              <a:ea typeface="APLILIKEBIGFONTS" panose="02000603000000000000" pitchFamily="2" charset="0"/>
              <a:cs typeface="KAElementary" pitchFamily="2" charset="-12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BE222F9-6505-7129-C5E4-C5DC4F512E9E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768459" y="2272274"/>
            <a:ext cx="17729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 w="28575">
                  <a:noFill/>
                </a:ln>
                <a:latin typeface="KAGirlsRule" pitchFamily="2" charset="0"/>
                <a:ea typeface="APLILIKEBIGFONTS" panose="02000603000000000000" pitchFamily="2" charset="0"/>
                <a:cs typeface="KAElementary" pitchFamily="2" charset="-127"/>
              </a:rPr>
              <a:t>Monthly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B8979E4-32C3-EAEF-25B5-5A55847ADB73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4875693" y="6500667"/>
            <a:ext cx="17580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 w="28575">
                  <a:noFill/>
                </a:ln>
                <a:latin typeface="KAPinkHoney Med" panose="02000603000000000000" pitchFamily="2" charset="0"/>
                <a:ea typeface="KAElementary" pitchFamily="2" charset="-127"/>
                <a:cs typeface="KAElementary" pitchFamily="2" charset="-127"/>
              </a:rPr>
              <a:t>tip</a:t>
            </a:r>
            <a:endParaRPr lang="en-US" sz="4000" dirty="0">
              <a:ln w="28575">
                <a:noFill/>
              </a:ln>
              <a:latin typeface="KAElementary" pitchFamily="2" charset="-127"/>
              <a:ea typeface="KAElementary" pitchFamily="2" charset="-127"/>
              <a:cs typeface="KAElementary" pitchFamily="2" charset="-127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4C3D3C3-9322-E8F7-9F1E-457C027C4AC3}"/>
              </a:ext>
            </a:extLst>
          </p:cNvPr>
          <p:cNvSpPr txBox="1"/>
          <p:nvPr>
            <p:custDataLst>
              <p:tags r:id="rId14"/>
            </p:custDataLst>
          </p:nvPr>
        </p:nvSpPr>
        <p:spPr>
          <a:xfrm>
            <a:off x="3303270" y="6329859"/>
            <a:ext cx="25718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 w="28575">
                  <a:noFill/>
                </a:ln>
                <a:latin typeface="KAGirlsRule" pitchFamily="2" charset="0"/>
                <a:ea typeface="APLILIKEBIGFONTS" panose="02000603000000000000" pitchFamily="2" charset="0"/>
                <a:cs typeface="KAElementary" pitchFamily="2" charset="-127"/>
              </a:rPr>
              <a:t>Happy kids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1836CEA-C409-BB32-69D9-75E5AB71B7A8}"/>
              </a:ext>
            </a:extLst>
          </p:cNvPr>
          <p:cNvSpPr txBox="1"/>
          <p:nvPr>
            <p:custDataLst>
              <p:tags r:id="rId15"/>
            </p:custDataLst>
          </p:nvPr>
        </p:nvSpPr>
        <p:spPr>
          <a:xfrm>
            <a:off x="4589218" y="2959370"/>
            <a:ext cx="285943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KABestFriends" pitchFamily="2" charset="0"/>
              </a:rPr>
              <a:t>Type here</a:t>
            </a:r>
          </a:p>
          <a:p>
            <a:endParaRPr lang="en-US" sz="2800" dirty="0">
              <a:latin typeface="KABestFriends" pitchFamily="2" charset="0"/>
            </a:endParaRPr>
          </a:p>
          <a:p>
            <a:endParaRPr lang="en-US" sz="2800" dirty="0">
              <a:latin typeface="KABestFriends" pitchFamily="2" charset="0"/>
            </a:endParaRPr>
          </a:p>
          <a:p>
            <a:endParaRPr lang="en-US" sz="2800" dirty="0">
              <a:latin typeface="KABestFriends" pitchFamily="2" charset="0"/>
            </a:endParaRPr>
          </a:p>
          <a:p>
            <a:endParaRPr lang="en-US" sz="2800" dirty="0">
              <a:latin typeface="KABestFriends" pitchFamily="2" charset="0"/>
            </a:endParaRPr>
          </a:p>
          <a:p>
            <a:endParaRPr lang="en-US" sz="2800" dirty="0">
              <a:latin typeface="KABestFriends" pitchFamily="2" charset="0"/>
            </a:endParaRPr>
          </a:p>
          <a:p>
            <a:endParaRPr lang="en-US" sz="2800" dirty="0">
              <a:latin typeface="KABestFriends" pitchFamily="2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5FB2323-0D73-5F20-B003-018976BC8C55}"/>
              </a:ext>
            </a:extLst>
          </p:cNvPr>
          <p:cNvSpPr txBox="1"/>
          <p:nvPr>
            <p:custDataLst>
              <p:tags r:id="rId16"/>
            </p:custDataLst>
          </p:nvPr>
        </p:nvSpPr>
        <p:spPr>
          <a:xfrm>
            <a:off x="2222416" y="7019496"/>
            <a:ext cx="522624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dirty="0">
                <a:latin typeface="KABestFriends" pitchFamily="2" charset="0"/>
              </a:rPr>
              <a:t>Once kids can name their feelings, they are ready to develop coping skills. Encourage your child to use simple strategies like taking deep breaths, counting to ten, or using a Calm Corner when they feel overwhelmed. Physical activities like stretching or squeezing</a:t>
            </a:r>
          </a:p>
          <a:p>
            <a:r>
              <a:rPr lang="en-US" sz="1900" dirty="0">
                <a:latin typeface="KABestFriends" pitchFamily="2" charset="0"/>
              </a:rPr>
              <a:t>a stress ball can also help release tension. Using positive </a:t>
            </a:r>
          </a:p>
          <a:p>
            <a:r>
              <a:rPr lang="en-US" sz="1900" dirty="0">
                <a:latin typeface="KABestFriends" pitchFamily="2" charset="0"/>
              </a:rPr>
              <a:t>self-talk (i.e. </a:t>
            </a:r>
            <a:r>
              <a:rPr lang="en-US" sz="1900" i="1" dirty="0">
                <a:latin typeface="KABestFriends" pitchFamily="2" charset="0"/>
              </a:rPr>
              <a:t>“I can handle this!”</a:t>
            </a:r>
            <a:r>
              <a:rPr lang="en-US" sz="1900" dirty="0">
                <a:latin typeface="KABestFriends" pitchFamily="2" charset="0"/>
              </a:rPr>
              <a:t>) builds emotional </a:t>
            </a:r>
          </a:p>
          <a:p>
            <a:r>
              <a:rPr lang="en-US" sz="1900" dirty="0">
                <a:latin typeface="KABestFriends" pitchFamily="2" charset="0"/>
              </a:rPr>
              <a:t>resilience. Coping skills help kids navigate challenges </a:t>
            </a:r>
          </a:p>
          <a:p>
            <a:r>
              <a:rPr lang="en-US" sz="1900" dirty="0">
                <a:latin typeface="KABestFriends" pitchFamily="2" charset="0"/>
              </a:rPr>
              <a:t>and develop confidence!</a:t>
            </a:r>
          </a:p>
        </p:txBody>
      </p:sp>
    </p:spTree>
    <p:extLst>
      <p:ext uri="{BB962C8B-B14F-4D97-AF65-F5344CB8AC3E}">
        <p14:creationId xmlns:p14="http://schemas.microsoft.com/office/powerpoint/2010/main" val="1324232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18"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314CD6E-49DC-0DF7-DD22-5A44CB32F7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3FB37A09-119F-AFEC-6351-241CD54BE173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-31117" y="1081859"/>
            <a:ext cx="784972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800" dirty="0" err="1">
                <a:ln w="28575">
                  <a:noFill/>
                </a:ln>
                <a:solidFill>
                  <a:schemeClr val="bg1"/>
                </a:solidFill>
                <a:latin typeface="KAPinkHoney Med" panose="02000603000000000000" pitchFamily="2" charset="0"/>
                <a:ea typeface="KAElementary" pitchFamily="2" charset="-127"/>
                <a:cs typeface="KAElementary" pitchFamily="2" charset="-127"/>
              </a:rPr>
              <a:t>january</a:t>
            </a:r>
            <a:r>
              <a:rPr lang="en-US" sz="9800" dirty="0">
                <a:ln w="28575">
                  <a:noFill/>
                </a:ln>
                <a:solidFill>
                  <a:schemeClr val="bg1"/>
                </a:solidFill>
                <a:latin typeface="KAPinkHoney Med" panose="02000603000000000000" pitchFamily="2" charset="0"/>
                <a:ea typeface="KAElementary" pitchFamily="2" charset="-127"/>
                <a:cs typeface="KAElementary" pitchFamily="2" charset="-127"/>
              </a:rPr>
              <a:t> NEWS</a:t>
            </a:r>
            <a:endParaRPr lang="en-US" sz="9800" dirty="0">
              <a:ln w="28575">
                <a:noFill/>
              </a:ln>
              <a:solidFill>
                <a:schemeClr val="bg1"/>
              </a:solidFill>
              <a:latin typeface="KAElementary" pitchFamily="2" charset="-127"/>
              <a:ea typeface="KAElementary" pitchFamily="2" charset="-127"/>
              <a:cs typeface="KAElementary" pitchFamily="2" charset="-127"/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098BC543-BEDF-8CCB-5C77-D21A4BCD0AB1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3127233" y="9571336"/>
            <a:ext cx="212599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  <a:latin typeface="KABestFriends" pitchFamily="2" charset="0"/>
                <a:ea typeface="KAElementary" pitchFamily="2" charset="-127"/>
                <a:cs typeface="KAElementary" pitchFamily="2" charset="-127"/>
              </a:rPr>
              <a:t>615-392-5930, ext. 102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4AFC4AE9-770F-7A5D-8C22-8D2E94919B14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-127464" y="9487006"/>
            <a:ext cx="29709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KABestFriends" pitchFamily="2" charset="0"/>
                <a:ea typeface="KAElementary" pitchFamily="2" charset="-127"/>
                <a:cs typeface="KAElementary" pitchFamily="2" charset="-127"/>
              </a:rPr>
              <a:t>Mrs. Laura Oathout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D68EF47-1982-1FAF-2922-6F8896400F3B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281349" y="2920185"/>
            <a:ext cx="408307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KABestFriends" pitchFamily="2" charset="0"/>
              </a:rPr>
              <a:t>Type here</a:t>
            </a:r>
          </a:p>
          <a:p>
            <a:endParaRPr lang="en-US" sz="2800" dirty="0">
              <a:latin typeface="KABestFriends" pitchFamily="2" charset="0"/>
            </a:endParaRPr>
          </a:p>
          <a:p>
            <a:endParaRPr lang="en-US" sz="2800" dirty="0">
              <a:latin typeface="KABestFriends" pitchFamily="2" charset="0"/>
            </a:endParaRPr>
          </a:p>
          <a:p>
            <a:endParaRPr lang="en-US" sz="2800" dirty="0">
              <a:latin typeface="KABestFriends" pitchFamily="2" charset="0"/>
            </a:endParaRPr>
          </a:p>
          <a:p>
            <a:endParaRPr lang="en-US" sz="2800" dirty="0">
              <a:latin typeface="KABestFriends" pitchFamily="2" charset="0"/>
            </a:endParaRPr>
          </a:p>
          <a:p>
            <a:endParaRPr lang="en-US" sz="2800" dirty="0">
              <a:latin typeface="KABestFriends" pitchFamily="2" charset="0"/>
            </a:endParaRPr>
          </a:p>
          <a:p>
            <a:endParaRPr lang="en-US" sz="2800" dirty="0">
              <a:latin typeface="KABestFriends" pitchFamily="2" charset="0"/>
            </a:endParaRPr>
          </a:p>
          <a:p>
            <a:endParaRPr lang="en-US" sz="2800" dirty="0">
              <a:latin typeface="KABestFriends" pitchFamily="2" charset="0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4DF540C6-4D8D-7176-5230-2A7B2069867C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5486086" y="9574054"/>
            <a:ext cx="34203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>
                <a:solidFill>
                  <a:schemeClr val="bg1"/>
                </a:solidFill>
                <a:latin typeface="KABestFriends" pitchFamily="2" charset="0"/>
                <a:ea typeface="KAElementary" pitchFamily="2" charset="-127"/>
                <a:cs typeface="KAElementary" pitchFamily="2" charset="-127"/>
              </a:rPr>
              <a:t>laura.oathout@wcs.edu</a:t>
            </a:r>
            <a:endParaRPr lang="en-US" sz="2200" dirty="0">
              <a:solidFill>
                <a:schemeClr val="bg1"/>
              </a:solidFill>
              <a:latin typeface="KABestFriends" pitchFamily="2" charset="0"/>
              <a:ea typeface="KAElementary" pitchFamily="2" charset="-127"/>
              <a:cs typeface="KAElementary" pitchFamily="2" charset="-127"/>
            </a:endParaRPr>
          </a:p>
        </p:txBody>
      </p:sp>
      <p:pic>
        <p:nvPicPr>
          <p:cNvPr id="16" name="Picture 15" descr="A white phone in a pink circle&#10;&#10;AI-generated content may be incorrect.">
            <a:extLst>
              <a:ext uri="{FF2B5EF4-FFF2-40B4-BE49-F238E27FC236}">
                <a16:creationId xmlns:a16="http://schemas.microsoft.com/office/drawing/2014/main" id="{324F2651-3AB2-FA5D-E827-252A04159B1C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9">
            <a:biLevel thresh="50000"/>
          </a:blip>
          <a:stretch>
            <a:fillRect/>
          </a:stretch>
        </p:blipFill>
        <p:spPr>
          <a:xfrm>
            <a:off x="2684660" y="9551847"/>
            <a:ext cx="442573" cy="442573"/>
          </a:xfrm>
          <a:prstGeom prst="rect">
            <a:avLst/>
          </a:prstGeom>
        </p:spPr>
      </p:pic>
      <p:pic>
        <p:nvPicPr>
          <p:cNvPr id="18" name="Picture 17" descr="A pink circle with a white envelope&#10;&#10;AI-generated content may be incorrect.">
            <a:extLst>
              <a:ext uri="{FF2B5EF4-FFF2-40B4-BE49-F238E27FC236}">
                <a16:creationId xmlns:a16="http://schemas.microsoft.com/office/drawing/2014/main" id="{E6120F16-2A6D-8C90-EB6C-855E4A4E107A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0">
            <a:biLevel thresh="50000"/>
          </a:blip>
          <a:stretch>
            <a:fillRect/>
          </a:stretch>
        </p:blipFill>
        <p:spPr>
          <a:xfrm>
            <a:off x="5050380" y="9540554"/>
            <a:ext cx="442573" cy="44257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A990D9C-CB9C-BBD6-52B7-AFD68713BF4F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-830205" y="-534869"/>
            <a:ext cx="953296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dirty="0">
                <a:ln w="28575">
                  <a:noFill/>
                </a:ln>
                <a:latin typeface="KAGirlsRule" pitchFamily="2" charset="0"/>
                <a:ea typeface="APLILIKEBIGFONTS" panose="02000603000000000000" pitchFamily="2" charset="0"/>
                <a:cs typeface="KAElementary" pitchFamily="2" charset="-127"/>
              </a:rPr>
              <a:t>School counseling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E135263-F693-403C-D081-CA15D5DF3593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2120638" y="2429560"/>
            <a:ext cx="17580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 w="28575">
                  <a:noFill/>
                </a:ln>
                <a:latin typeface="KAPinkHoney Med" panose="02000603000000000000" pitchFamily="2" charset="0"/>
                <a:ea typeface="KAElementary" pitchFamily="2" charset="-127"/>
                <a:cs typeface="KAElementary" pitchFamily="2" charset="-127"/>
              </a:rPr>
              <a:t>focus</a:t>
            </a:r>
            <a:endParaRPr lang="en-US" sz="4000" dirty="0">
              <a:ln w="28575">
                <a:noFill/>
              </a:ln>
              <a:latin typeface="KAElementary" pitchFamily="2" charset="-127"/>
              <a:ea typeface="KAElementary" pitchFamily="2" charset="-127"/>
              <a:cs typeface="KAElementary" pitchFamily="2" charset="-127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E479ED6-3047-AFC5-70D8-3B8F621120E7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5930650" y="2429560"/>
            <a:ext cx="17580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 w="28575">
                  <a:noFill/>
                </a:ln>
                <a:latin typeface="KAPinkHoney Med" panose="02000603000000000000" pitchFamily="2" charset="0"/>
                <a:ea typeface="KAElementary" pitchFamily="2" charset="-127"/>
                <a:cs typeface="KAElementary" pitchFamily="2" charset="-127"/>
              </a:rPr>
              <a:t>DATES</a:t>
            </a:r>
            <a:endParaRPr lang="en-US" sz="4000" dirty="0">
              <a:ln w="28575">
                <a:noFill/>
              </a:ln>
              <a:latin typeface="KAElementary" pitchFamily="2" charset="-127"/>
              <a:ea typeface="KAElementary" pitchFamily="2" charset="-127"/>
              <a:cs typeface="KAElementary" pitchFamily="2" charset="-127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6314B1C-78D7-B610-BEF8-48E73C408F21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4067642" y="2262696"/>
            <a:ext cx="27173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 w="28575">
                  <a:noFill/>
                </a:ln>
                <a:latin typeface="KAGirlsRule" pitchFamily="2" charset="0"/>
                <a:ea typeface="APLILIKEBIGFONTS" panose="02000603000000000000" pitchFamily="2" charset="0"/>
                <a:cs typeface="KAElementary" pitchFamily="2" charset="-127"/>
              </a:rPr>
              <a:t>important</a:t>
            </a:r>
            <a:endParaRPr lang="en-US" sz="5400" dirty="0">
              <a:ln w="28575">
                <a:noFill/>
              </a:ln>
              <a:latin typeface="KAGirlsRule" pitchFamily="2" charset="0"/>
              <a:ea typeface="APLILIKEBIGFONTS" panose="02000603000000000000" pitchFamily="2" charset="0"/>
              <a:cs typeface="KAElementary" pitchFamily="2" charset="-12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144D2D2-D976-2913-E88F-9B805EA2C0E6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768459" y="2272274"/>
            <a:ext cx="17729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 w="28575">
                  <a:noFill/>
                </a:ln>
                <a:latin typeface="KAGirlsRule" pitchFamily="2" charset="0"/>
                <a:ea typeface="APLILIKEBIGFONTS" panose="02000603000000000000" pitchFamily="2" charset="0"/>
                <a:cs typeface="KAElementary" pitchFamily="2" charset="-127"/>
              </a:rPr>
              <a:t>Monthly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BE7EC97-14C2-2BEB-A35D-37069403EB72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4875549" y="6470211"/>
            <a:ext cx="17580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 w="28575">
                  <a:noFill/>
                </a:ln>
                <a:latin typeface="KAPinkHoney Med" panose="02000603000000000000" pitchFamily="2" charset="0"/>
                <a:ea typeface="KAElementary" pitchFamily="2" charset="-127"/>
                <a:cs typeface="KAElementary" pitchFamily="2" charset="-127"/>
              </a:rPr>
              <a:t>tip</a:t>
            </a:r>
            <a:endParaRPr lang="en-US" sz="4000" dirty="0">
              <a:ln w="28575">
                <a:noFill/>
              </a:ln>
              <a:latin typeface="KAElementary" pitchFamily="2" charset="-127"/>
              <a:ea typeface="KAElementary" pitchFamily="2" charset="-127"/>
              <a:cs typeface="KAElementary" pitchFamily="2" charset="-127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72DCA65-9DF8-4CE3-17F5-FBC6D4DA9531}"/>
              </a:ext>
            </a:extLst>
          </p:cNvPr>
          <p:cNvSpPr txBox="1"/>
          <p:nvPr>
            <p:custDataLst>
              <p:tags r:id="rId14"/>
            </p:custDataLst>
          </p:nvPr>
        </p:nvSpPr>
        <p:spPr>
          <a:xfrm>
            <a:off x="3303126" y="6299403"/>
            <a:ext cx="25718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 w="28575">
                  <a:noFill/>
                </a:ln>
                <a:latin typeface="KAGirlsRule" pitchFamily="2" charset="0"/>
                <a:ea typeface="APLILIKEBIGFONTS" panose="02000603000000000000" pitchFamily="2" charset="0"/>
                <a:cs typeface="KAElementary" pitchFamily="2" charset="-127"/>
              </a:rPr>
              <a:t>Happy kids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DCDA1E5-A503-C7A2-FDE2-FFE50DF44BBE}"/>
              </a:ext>
            </a:extLst>
          </p:cNvPr>
          <p:cNvSpPr txBox="1"/>
          <p:nvPr>
            <p:custDataLst>
              <p:tags r:id="rId15"/>
            </p:custDataLst>
          </p:nvPr>
        </p:nvSpPr>
        <p:spPr>
          <a:xfrm>
            <a:off x="4589218" y="2959370"/>
            <a:ext cx="285943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KABestFriends" pitchFamily="2" charset="0"/>
              </a:rPr>
              <a:t>Type here</a:t>
            </a:r>
          </a:p>
          <a:p>
            <a:endParaRPr lang="en-US" sz="2800" dirty="0">
              <a:latin typeface="KABestFriends" pitchFamily="2" charset="0"/>
            </a:endParaRPr>
          </a:p>
          <a:p>
            <a:endParaRPr lang="en-US" sz="2800" dirty="0">
              <a:latin typeface="KABestFriends" pitchFamily="2" charset="0"/>
            </a:endParaRPr>
          </a:p>
          <a:p>
            <a:endParaRPr lang="en-US" sz="2800" dirty="0">
              <a:latin typeface="KABestFriends" pitchFamily="2" charset="0"/>
            </a:endParaRPr>
          </a:p>
          <a:p>
            <a:endParaRPr lang="en-US" sz="2800" dirty="0">
              <a:latin typeface="KABestFriends" pitchFamily="2" charset="0"/>
            </a:endParaRPr>
          </a:p>
          <a:p>
            <a:endParaRPr lang="en-US" sz="2800" dirty="0">
              <a:latin typeface="KABestFriends" pitchFamily="2" charset="0"/>
            </a:endParaRPr>
          </a:p>
          <a:p>
            <a:endParaRPr lang="en-US" sz="2800" dirty="0">
              <a:latin typeface="KABestFriends" pitchFamily="2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BB5202A-7559-6C9E-A5DB-76F4698DF809}"/>
              </a:ext>
            </a:extLst>
          </p:cNvPr>
          <p:cNvSpPr txBox="1"/>
          <p:nvPr>
            <p:custDataLst>
              <p:tags r:id="rId16"/>
            </p:custDataLst>
          </p:nvPr>
        </p:nvSpPr>
        <p:spPr>
          <a:xfrm>
            <a:off x="2207928" y="6939208"/>
            <a:ext cx="530631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KABestFriends" pitchFamily="2" charset="0"/>
              </a:rPr>
              <a:t>Winter break is a great time to rest, recharge, and create memories with family. Balance fun and relaxation by planning a mix of activities - from outdoor play, to movie nights, to simple crafts, to baking together. Encourage downtime too, so kids can </a:t>
            </a:r>
          </a:p>
          <a:p>
            <a:r>
              <a:rPr lang="en-US" sz="2000" dirty="0">
                <a:latin typeface="KABestFriends" pitchFamily="2" charset="0"/>
              </a:rPr>
              <a:t>unwind and reset before school starts again. Most </a:t>
            </a:r>
          </a:p>
          <a:p>
            <a:r>
              <a:rPr lang="en-US" sz="2000" dirty="0">
                <a:latin typeface="KABestFriends" pitchFamily="2" charset="0"/>
              </a:rPr>
              <a:t>importantly, enjoy the time together and make the </a:t>
            </a:r>
          </a:p>
          <a:p>
            <a:r>
              <a:rPr lang="en-US" sz="2000" dirty="0">
                <a:latin typeface="KABestFriends" pitchFamily="2" charset="0"/>
              </a:rPr>
              <a:t>break feel special with family traditions and meaningful </a:t>
            </a:r>
          </a:p>
          <a:p>
            <a:r>
              <a:rPr lang="en-US" sz="2000" dirty="0">
                <a:latin typeface="KABestFriends" pitchFamily="2" charset="0"/>
              </a:rPr>
              <a:t>moments of connection! </a:t>
            </a:r>
          </a:p>
        </p:txBody>
      </p:sp>
    </p:spTree>
    <p:extLst>
      <p:ext uri="{BB962C8B-B14F-4D97-AF65-F5344CB8AC3E}">
        <p14:creationId xmlns:p14="http://schemas.microsoft.com/office/powerpoint/2010/main" val="148449938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3011</TotalTime>
  <Words>2723</Words>
  <Application>Microsoft Macintosh PowerPoint</Application>
  <PresentationFormat>Custom</PresentationFormat>
  <Paragraphs>674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8" baseType="lpstr">
      <vt:lpstr>APLPapaTroll</vt:lpstr>
      <vt:lpstr>Aptos</vt:lpstr>
      <vt:lpstr>KAGirlsRule</vt:lpstr>
      <vt:lpstr>Arial</vt:lpstr>
      <vt:lpstr>KABestFriends</vt:lpstr>
      <vt:lpstr>KAElementary</vt:lpstr>
      <vt:lpstr>KAPinkHoney Med</vt:lpstr>
      <vt:lpstr>Aptos Display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Laura Oathout</dc:creator>
  <cp:lastModifiedBy>Laura Oathout</cp:lastModifiedBy>
  <cp:revision>46</cp:revision>
  <dcterms:created xsi:type="dcterms:W3CDTF">2025-02-28T21:51:26Z</dcterms:created>
  <dcterms:modified xsi:type="dcterms:W3CDTF">2025-03-03T16:58:25Z</dcterms:modified>
</cp:coreProperties>
</file>