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526" r:id="rId3"/>
    <p:sldId id="524" r:id="rId4"/>
    <p:sldId id="288" r:id="rId5"/>
    <p:sldId id="328" r:id="rId6"/>
    <p:sldId id="446" r:id="rId7"/>
    <p:sldId id="437" r:id="rId8"/>
    <p:sldId id="439" r:id="rId9"/>
    <p:sldId id="440" r:id="rId10"/>
    <p:sldId id="445" r:id="rId11"/>
    <p:sldId id="443" r:id="rId12"/>
    <p:sldId id="447" r:id="rId13"/>
    <p:sldId id="460" r:id="rId14"/>
    <p:sldId id="461" r:id="rId15"/>
    <p:sldId id="527" r:id="rId16"/>
    <p:sldId id="463" r:id="rId17"/>
    <p:sldId id="464" r:id="rId18"/>
    <p:sldId id="519" r:id="rId19"/>
    <p:sldId id="525" r:id="rId20"/>
    <p:sldId id="467" r:id="rId21"/>
    <p:sldId id="520" r:id="rId22"/>
    <p:sldId id="469" r:id="rId23"/>
    <p:sldId id="470" r:id="rId24"/>
    <p:sldId id="522" r:id="rId25"/>
    <p:sldId id="523" r:id="rId26"/>
    <p:sldId id="458" r:id="rId27"/>
    <p:sldId id="459" r:id="rId28"/>
    <p:sldId id="471" r:id="rId29"/>
    <p:sldId id="472" r:id="rId30"/>
    <p:sldId id="473" r:id="rId31"/>
    <p:sldId id="474" r:id="rId32"/>
    <p:sldId id="475" r:id="rId33"/>
    <p:sldId id="476" r:id="rId34"/>
    <p:sldId id="477" r:id="rId35"/>
    <p:sldId id="478" r:id="rId36"/>
    <p:sldId id="479" r:id="rId37"/>
    <p:sldId id="480" r:id="rId38"/>
    <p:sldId id="481" r:id="rId39"/>
    <p:sldId id="482" r:id="rId40"/>
    <p:sldId id="483" r:id="rId41"/>
    <p:sldId id="484" r:id="rId42"/>
    <p:sldId id="485" r:id="rId43"/>
    <p:sldId id="486" r:id="rId44"/>
    <p:sldId id="487" r:id="rId45"/>
    <p:sldId id="488" r:id="rId46"/>
    <p:sldId id="489" r:id="rId47"/>
    <p:sldId id="490" r:id="rId48"/>
    <p:sldId id="491" r:id="rId49"/>
    <p:sldId id="492" r:id="rId50"/>
    <p:sldId id="493" r:id="rId51"/>
    <p:sldId id="494" r:id="rId52"/>
    <p:sldId id="495" r:id="rId53"/>
    <p:sldId id="497" r:id="rId54"/>
    <p:sldId id="498" r:id="rId55"/>
    <p:sldId id="499" r:id="rId56"/>
    <p:sldId id="500" r:id="rId57"/>
    <p:sldId id="501" r:id="rId58"/>
    <p:sldId id="502" r:id="rId59"/>
    <p:sldId id="503" r:id="rId60"/>
    <p:sldId id="504" r:id="rId61"/>
    <p:sldId id="505" r:id="rId62"/>
    <p:sldId id="506" r:id="rId63"/>
    <p:sldId id="507" r:id="rId64"/>
    <p:sldId id="508" r:id="rId65"/>
    <p:sldId id="509" r:id="rId66"/>
    <p:sldId id="510" r:id="rId67"/>
    <p:sldId id="511" r:id="rId68"/>
    <p:sldId id="512" r:id="rId69"/>
    <p:sldId id="513" r:id="rId70"/>
    <p:sldId id="514" r:id="rId71"/>
    <p:sldId id="515" r:id="rId72"/>
    <p:sldId id="516" r:id="rId73"/>
    <p:sldId id="517" r:id="rId74"/>
    <p:sldId id="518" r:id="rId75"/>
    <p:sldId id="258" r:id="rId76"/>
  </p:sldIdLst>
  <p:sldSz cx="10058400" cy="7772400"/>
  <p:notesSz cx="7010400" cy="9296400"/>
  <p:embeddedFontLst>
    <p:embeddedFont>
      <p:font typeface="AGTheMothership" panose="02000603000000000000" pitchFamily="2" charset="0"/>
      <p:regular r:id="rId77"/>
    </p:embeddedFont>
    <p:embeddedFont>
      <p:font typeface="APLPapaTroll" panose="02000603000000000000" pitchFamily="2" charset="0"/>
      <p:regular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Calibri Light" panose="020F0302020204030204" pitchFamily="34" charset="0"/>
      <p:regular r:id="rId83"/>
      <p:italic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A60"/>
    <a:srgbClr val="F6BE00"/>
    <a:srgbClr val="8F529E"/>
    <a:srgbClr val="FFED00"/>
    <a:srgbClr val="ABD26E"/>
    <a:srgbClr val="04993F"/>
    <a:srgbClr val="722685"/>
    <a:srgbClr val="1BA48D"/>
    <a:srgbClr val="1AA8EF"/>
    <a:srgbClr val="F5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9B2640-1D01-4385-8425-B2E2F2E9A6EC}" v="1877" dt="2023-03-17T16:48:52.979"/>
    <p1510:client id="{E85EAFCC-AFC4-4A66-8CC7-C1FC7F241DD6}" v="1491" dt="2023-03-17T16:49:54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45" autoAdjust="0"/>
    <p:restoredTop sz="94660"/>
  </p:normalViewPr>
  <p:slideViewPr>
    <p:cSldViewPr snapToGrid="0" showGuides="1">
      <p:cViewPr varScale="1">
        <p:scale>
          <a:sx n="10" d="100"/>
          <a:sy n="10" d="100"/>
        </p:scale>
        <p:origin x="0" y="0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8.fntdata"/><Relationship Id="rId89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5" Type="http://schemas.openxmlformats.org/officeDocument/2006/relationships/slide" Target="slides/slide4.xml"/><Relationship Id="rId90" Type="http://schemas.microsoft.com/office/2015/10/relationships/revisionInfo" Target="revisionInfo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7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Oathout" userId="6ff55ba14486fe89" providerId="LiveId" clId="{E85EAFCC-AFC4-4A66-8CC7-C1FC7F241DD6}"/>
    <pc:docChg chg="custSel modSld">
      <pc:chgData name="Laura Oathout" userId="6ff55ba14486fe89" providerId="LiveId" clId="{E85EAFCC-AFC4-4A66-8CC7-C1FC7F241DD6}" dt="2023-03-17T16:49:54.212" v="2681"/>
      <pc:docMkLst>
        <pc:docMk/>
      </pc:docMkLst>
      <pc:sldChg chg="delSp mod setBg">
        <pc:chgData name="Laura Oathout" userId="6ff55ba14486fe89" providerId="LiveId" clId="{E85EAFCC-AFC4-4A66-8CC7-C1FC7F241DD6}" dt="2023-03-17T16:49:50.924" v="19"/>
        <pc:sldMkLst>
          <pc:docMk/>
          <pc:sldMk cId="2610543580" sldId="257"/>
        </pc:sldMkLst>
        <pc:spChg chg="del">
          <ac:chgData name="Laura Oathout" userId="6ff55ba14486fe89" providerId="LiveId" clId="{E85EAFCC-AFC4-4A66-8CC7-C1FC7F241DD6}" dt="2023-03-17T16:49:50.877" v="3"/>
          <ac:spMkLst>
            <pc:docMk/>
            <pc:sldMk cId="2610543580" sldId="257"/>
            <ac:spMk id="6" creationId="{00000000-0000-0000-0000-000000000000}"/>
          </ac:spMkLst>
        </pc:spChg>
        <pc:spChg chg="del">
          <ac:chgData name="Laura Oathout" userId="6ff55ba14486fe89" providerId="LiveId" clId="{E85EAFCC-AFC4-4A66-8CC7-C1FC7F241DD6}" dt="2023-03-17T16:49:50.881" v="5"/>
          <ac:spMkLst>
            <pc:docMk/>
            <pc:sldMk cId="2610543580" sldId="257"/>
            <ac:spMk id="7" creationId="{00000000-0000-0000-0000-000000000000}"/>
          </ac:spMkLst>
        </pc:spChg>
        <pc:spChg chg="del">
          <ac:chgData name="Laura Oathout" userId="6ff55ba14486fe89" providerId="LiveId" clId="{E85EAFCC-AFC4-4A66-8CC7-C1FC7F241DD6}" dt="2023-03-17T16:49:50.881" v="7"/>
          <ac:spMkLst>
            <pc:docMk/>
            <pc:sldMk cId="2610543580" sldId="257"/>
            <ac:spMk id="10" creationId="{00000000-0000-0000-0000-000000000000}"/>
          </ac:spMkLst>
        </pc:spChg>
        <pc:spChg chg="del">
          <ac:chgData name="Laura Oathout" userId="6ff55ba14486fe89" providerId="LiveId" clId="{E85EAFCC-AFC4-4A66-8CC7-C1FC7F241DD6}" dt="2023-03-17T16:49:50.881" v="9"/>
          <ac:spMkLst>
            <pc:docMk/>
            <pc:sldMk cId="2610543580" sldId="257"/>
            <ac:spMk id="11" creationId="{00000000-0000-0000-0000-000000000000}"/>
          </ac:spMkLst>
        </pc:spChg>
        <pc:spChg chg="del">
          <ac:chgData name="Laura Oathout" userId="6ff55ba14486fe89" providerId="LiveId" clId="{E85EAFCC-AFC4-4A66-8CC7-C1FC7F241DD6}" dt="2023-03-17T16:49:50.881" v="11"/>
          <ac:spMkLst>
            <pc:docMk/>
            <pc:sldMk cId="2610543580" sldId="257"/>
            <ac:spMk id="20" creationId="{00000000-0000-0000-0000-000000000000}"/>
          </ac:spMkLst>
        </pc:spChg>
        <pc:spChg chg="del">
          <ac:chgData name="Laura Oathout" userId="6ff55ba14486fe89" providerId="LiveId" clId="{E85EAFCC-AFC4-4A66-8CC7-C1FC7F241DD6}" dt="2023-03-17T16:49:50.881" v="13"/>
          <ac:spMkLst>
            <pc:docMk/>
            <pc:sldMk cId="2610543580" sldId="257"/>
            <ac:spMk id="26" creationId="{00000000-0000-0000-0000-000000000000}"/>
          </ac:spMkLst>
        </pc:spChg>
        <pc:picChg chg="del">
          <ac:chgData name="Laura Oathout" userId="6ff55ba14486fe89" providerId="LiveId" clId="{E85EAFCC-AFC4-4A66-8CC7-C1FC7F241DD6}" dt="2023-03-17T16:49:50.881" v="15"/>
          <ac:picMkLst>
            <pc:docMk/>
            <pc:sldMk cId="2610543580" sldId="257"/>
            <ac:picMk id="2" creationId="{00000000-0000-0000-0000-000000000000}"/>
          </ac:picMkLst>
        </pc:picChg>
        <pc:picChg chg="del">
          <ac:chgData name="Laura Oathout" userId="6ff55ba14486fe89" providerId="LiveId" clId="{E85EAFCC-AFC4-4A66-8CC7-C1FC7F241DD6}" dt="2023-03-17T16:49:50.877" v="1"/>
          <ac:picMkLst>
            <pc:docMk/>
            <pc:sldMk cId="2610543580" sldId="257"/>
            <ac:picMk id="5" creationId="{00000000-0000-0000-0000-000000000000}"/>
          </ac:picMkLst>
        </pc:picChg>
        <pc:picChg chg="del">
          <ac:chgData name="Laura Oathout" userId="6ff55ba14486fe89" providerId="LiveId" clId="{E85EAFCC-AFC4-4A66-8CC7-C1FC7F241DD6}" dt="2023-03-17T16:49:50.892" v="17"/>
          <ac:picMkLst>
            <pc:docMk/>
            <pc:sldMk cId="2610543580" sldId="257"/>
            <ac:picMk id="16" creationId="{00000000-0000-0000-0000-000000000000}"/>
          </ac:picMkLst>
        </pc:picChg>
      </pc:sldChg>
      <pc:sldChg chg="delSp mod setBg">
        <pc:chgData name="Laura Oathout" userId="6ff55ba14486fe89" providerId="LiveId" clId="{E85EAFCC-AFC4-4A66-8CC7-C1FC7F241DD6}" dt="2023-03-17T16:49:54.212" v="2681"/>
        <pc:sldMkLst>
          <pc:docMk/>
          <pc:sldMk cId="3302241912" sldId="258"/>
        </pc:sldMkLst>
        <pc:spChg chg="del">
          <ac:chgData name="Laura Oathout" userId="6ff55ba14486fe89" providerId="LiveId" clId="{E85EAFCC-AFC4-4A66-8CC7-C1FC7F241DD6}" dt="2023-03-17T16:49:54.181" v="2665"/>
          <ac:spMkLst>
            <pc:docMk/>
            <pc:sldMk cId="3302241912" sldId="258"/>
            <ac:spMk id="8" creationId="{00000000-0000-0000-0000-000000000000}"/>
          </ac:spMkLst>
        </pc:spChg>
        <pc:spChg chg="del">
          <ac:chgData name="Laura Oathout" userId="6ff55ba14486fe89" providerId="LiveId" clId="{E85EAFCC-AFC4-4A66-8CC7-C1FC7F241DD6}" dt="2023-03-17T16:49:54.181" v="2667"/>
          <ac:spMkLst>
            <pc:docMk/>
            <pc:sldMk cId="3302241912" sldId="258"/>
            <ac:spMk id="10" creationId="{00000000-0000-0000-0000-000000000000}"/>
          </ac:spMkLst>
        </pc:spChg>
        <pc:spChg chg="del">
          <ac:chgData name="Laura Oathout" userId="6ff55ba14486fe89" providerId="LiveId" clId="{E85EAFCC-AFC4-4A66-8CC7-C1FC7F241DD6}" dt="2023-03-17T16:49:54.181" v="2663"/>
          <ac:spMkLst>
            <pc:docMk/>
            <pc:sldMk cId="3302241912" sldId="258"/>
            <ac:spMk id="20" creationId="{00000000-0000-0000-0000-000000000000}"/>
          </ac:spMkLst>
        </pc:spChg>
        <pc:grpChg chg="del">
          <ac:chgData name="Laura Oathout" userId="6ff55ba14486fe89" providerId="LiveId" clId="{E85EAFCC-AFC4-4A66-8CC7-C1FC7F241DD6}" dt="2023-03-17T16:49:54.181" v="2669"/>
          <ac:grpSpMkLst>
            <pc:docMk/>
            <pc:sldMk cId="3302241912" sldId="258"/>
            <ac:grpSpMk id="26" creationId="{00000000-0000-0000-0000-000000000000}"/>
          </ac:grpSpMkLst>
        </pc:grpChg>
        <pc:picChg chg="del">
          <ac:chgData name="Laura Oathout" userId="6ff55ba14486fe89" providerId="LiveId" clId="{E85EAFCC-AFC4-4A66-8CC7-C1FC7F241DD6}" dt="2023-03-17T16:49:54.181" v="2677"/>
          <ac:picMkLst>
            <pc:docMk/>
            <pc:sldMk cId="3302241912" sldId="258"/>
            <ac:picMk id="2" creationId="{00000000-0000-0000-0000-000000000000}"/>
          </ac:picMkLst>
        </pc:picChg>
        <pc:picChg chg="del">
          <ac:chgData name="Laura Oathout" userId="6ff55ba14486fe89" providerId="LiveId" clId="{E85EAFCC-AFC4-4A66-8CC7-C1FC7F241DD6}" dt="2023-03-17T16:49:54.181" v="2679"/>
          <ac:picMkLst>
            <pc:docMk/>
            <pc:sldMk cId="3302241912" sldId="258"/>
            <ac:picMk id="5" creationId="{C626AB0A-2F36-144D-6ECB-B89174792975}"/>
          </ac:picMkLst>
        </pc:picChg>
        <pc:picChg chg="del">
          <ac:chgData name="Laura Oathout" userId="6ff55ba14486fe89" providerId="LiveId" clId="{E85EAFCC-AFC4-4A66-8CC7-C1FC7F241DD6}" dt="2023-03-17T16:49:54.165" v="2661"/>
          <ac:picMkLst>
            <pc:docMk/>
            <pc:sldMk cId="3302241912" sldId="258"/>
            <ac:picMk id="18" creationId="{00000000-0000-0000-0000-000000000000}"/>
          </ac:picMkLst>
        </pc:picChg>
        <pc:picChg chg="del">
          <ac:chgData name="Laura Oathout" userId="6ff55ba14486fe89" providerId="LiveId" clId="{E85EAFCC-AFC4-4A66-8CC7-C1FC7F241DD6}" dt="2023-03-17T16:49:54.181" v="2671"/>
          <ac:picMkLst>
            <pc:docMk/>
            <pc:sldMk cId="3302241912" sldId="258"/>
            <ac:picMk id="22" creationId="{00000000-0000-0000-0000-000000000000}"/>
          </ac:picMkLst>
        </pc:picChg>
        <pc:picChg chg="del">
          <ac:chgData name="Laura Oathout" userId="6ff55ba14486fe89" providerId="LiveId" clId="{E85EAFCC-AFC4-4A66-8CC7-C1FC7F241DD6}" dt="2023-03-17T16:49:54.181" v="2673"/>
          <ac:picMkLst>
            <pc:docMk/>
            <pc:sldMk cId="3302241912" sldId="258"/>
            <ac:picMk id="24" creationId="{00000000-0000-0000-0000-000000000000}"/>
          </ac:picMkLst>
        </pc:picChg>
        <pc:picChg chg="del">
          <ac:chgData name="Laura Oathout" userId="6ff55ba14486fe89" providerId="LiveId" clId="{E85EAFCC-AFC4-4A66-8CC7-C1FC7F241DD6}" dt="2023-03-17T16:49:54.181" v="2675"/>
          <ac:picMkLst>
            <pc:docMk/>
            <pc:sldMk cId="3302241912" sldId="258"/>
            <ac:picMk id="29" creationId="{00000000-0000-0000-0000-000000000000}"/>
          </ac:picMkLst>
        </pc:picChg>
      </pc:sldChg>
      <pc:sldChg chg="delSp mod setBg">
        <pc:chgData name="Laura Oathout" userId="6ff55ba14486fe89" providerId="LiveId" clId="{E85EAFCC-AFC4-4A66-8CC7-C1FC7F241DD6}" dt="2023-03-17T16:49:51.042" v="59"/>
        <pc:sldMkLst>
          <pc:docMk/>
          <pc:sldMk cId="2335390328" sldId="288"/>
        </pc:sldMkLst>
        <pc:spChg chg="del">
          <ac:chgData name="Laura Oathout" userId="6ff55ba14486fe89" providerId="LiveId" clId="{E85EAFCC-AFC4-4A66-8CC7-C1FC7F241DD6}" dt="2023-03-17T16:49:51.021" v="57"/>
          <ac:spMkLst>
            <pc:docMk/>
            <pc:sldMk cId="2335390328" sldId="288"/>
            <ac:spMk id="4" creationId="{00000000-0000-0000-0000-000000000000}"/>
          </ac:spMkLst>
        </pc:spChg>
      </pc:sldChg>
      <pc:sldChg chg="delSp mod setBg">
        <pc:chgData name="Laura Oathout" userId="6ff55ba14486fe89" providerId="LiveId" clId="{E85EAFCC-AFC4-4A66-8CC7-C1FC7F241DD6}" dt="2023-03-17T16:49:51.066" v="63"/>
        <pc:sldMkLst>
          <pc:docMk/>
          <pc:sldMk cId="1079693497" sldId="328"/>
        </pc:sldMkLst>
        <pc:spChg chg="del">
          <ac:chgData name="Laura Oathout" userId="6ff55ba14486fe89" providerId="LiveId" clId="{E85EAFCC-AFC4-4A66-8CC7-C1FC7F241DD6}" dt="2023-03-17T16:49:51.044" v="61"/>
          <ac:spMkLst>
            <pc:docMk/>
            <pc:sldMk cId="1079693497" sldId="328"/>
            <ac:spMk id="5" creationId="{00000000-0000-0000-0000-000000000000}"/>
          </ac:spMkLst>
        </pc:spChg>
      </pc:sldChg>
      <pc:sldChg chg="addSp delSp modSp mod setBg">
        <pc:chgData name="Laura Oathout" userId="6ff55ba14486fe89" providerId="LiveId" clId="{E85EAFCC-AFC4-4A66-8CC7-C1FC7F241DD6}" dt="2023-03-17T16:49:51.121" v="79"/>
        <pc:sldMkLst>
          <pc:docMk/>
          <pc:sldMk cId="1406543464" sldId="437"/>
        </pc:sldMkLst>
        <pc:spChg chg="add del mod">
          <ac:chgData name="Laura Oathout" userId="6ff55ba14486fe89" providerId="LiveId" clId="{E85EAFCC-AFC4-4A66-8CC7-C1FC7F241DD6}" dt="2023-03-17T16:49:51.101" v="77"/>
          <ac:spMkLst>
            <pc:docMk/>
            <pc:sldMk cId="1406543464" sldId="437"/>
            <ac:spMk id="3" creationId="{007EEC8F-1AC5-4C34-7805-104C00C2CB26}"/>
          </ac:spMkLst>
        </pc:spChg>
        <pc:spChg chg="del">
          <ac:chgData name="Laura Oathout" userId="6ff55ba14486fe89" providerId="LiveId" clId="{E85EAFCC-AFC4-4A66-8CC7-C1FC7F241DD6}" dt="2023-03-17T16:49:51.095" v="71"/>
          <ac:spMkLst>
            <pc:docMk/>
            <pc:sldMk cId="1406543464" sldId="437"/>
            <ac:spMk id="11" creationId="{7E6B722F-9D14-4F02-243D-B090C4111348}"/>
          </ac:spMkLst>
        </pc:spChg>
        <pc:spChg chg="del">
          <ac:chgData name="Laura Oathout" userId="6ff55ba14486fe89" providerId="LiveId" clId="{E85EAFCC-AFC4-4A66-8CC7-C1FC7F241DD6}" dt="2023-03-17T16:49:51.099" v="75"/>
          <ac:spMkLst>
            <pc:docMk/>
            <pc:sldMk cId="1406543464" sldId="437"/>
            <ac:spMk id="13" creationId="{7D28CC2B-0B66-195D-911E-4C2920820077}"/>
          </ac:spMkLst>
        </pc:spChg>
        <pc:picChg chg="del">
          <ac:chgData name="Laura Oathout" userId="6ff55ba14486fe89" providerId="LiveId" clId="{E85EAFCC-AFC4-4A66-8CC7-C1FC7F241DD6}" dt="2023-03-17T16:49:51.095" v="69"/>
          <ac:picMkLst>
            <pc:docMk/>
            <pc:sldMk cId="1406543464" sldId="437"/>
            <ac:picMk id="9" creationId="{CBFBB5DF-9D63-9B34-EEE7-969510B29DAC}"/>
          </ac:picMkLst>
        </pc:picChg>
        <pc:picChg chg="del">
          <ac:chgData name="Laura Oathout" userId="6ff55ba14486fe89" providerId="LiveId" clId="{E85EAFCC-AFC4-4A66-8CC7-C1FC7F241DD6}" dt="2023-03-17T16:49:51.098" v="73"/>
          <ac:picMkLst>
            <pc:docMk/>
            <pc:sldMk cId="1406543464" sldId="437"/>
            <ac:picMk id="12" creationId="{72EC8CD1-A9B3-6ED4-DB00-576322DDBA67}"/>
          </ac:picMkLst>
        </pc:picChg>
      </pc:sldChg>
      <pc:sldChg chg="addSp delSp modSp mod setBg">
        <pc:chgData name="Laura Oathout" userId="6ff55ba14486fe89" providerId="LiveId" clId="{E85EAFCC-AFC4-4A66-8CC7-C1FC7F241DD6}" dt="2023-03-17T16:49:51.163" v="97"/>
        <pc:sldMkLst>
          <pc:docMk/>
          <pc:sldMk cId="2521604491" sldId="439"/>
        </pc:sldMkLst>
        <pc:spChg chg="del">
          <ac:chgData name="Laura Oathout" userId="6ff55ba14486fe89" providerId="LiveId" clId="{E85EAFCC-AFC4-4A66-8CC7-C1FC7F241DD6}" dt="2023-03-17T16:49:51.132" v="83"/>
          <ac:spMkLst>
            <pc:docMk/>
            <pc:sldMk cId="2521604491" sldId="439"/>
            <ac:spMk id="2" creationId="{B3DB1F6C-9FC2-FB6C-1C1B-2AD100D3E9D7}"/>
          </ac:spMkLst>
        </pc:spChg>
        <pc:spChg chg="del">
          <ac:chgData name="Laura Oathout" userId="6ff55ba14486fe89" providerId="LiveId" clId="{E85EAFCC-AFC4-4A66-8CC7-C1FC7F241DD6}" dt="2023-03-17T16:49:51.132" v="85"/>
          <ac:spMkLst>
            <pc:docMk/>
            <pc:sldMk cId="2521604491" sldId="439"/>
            <ac:spMk id="3" creationId="{73C1E157-E5F5-6266-5204-2D13935CD925}"/>
          </ac:spMkLst>
        </pc:spChg>
        <pc:spChg chg="del">
          <ac:chgData name="Laura Oathout" userId="6ff55ba14486fe89" providerId="LiveId" clId="{E85EAFCC-AFC4-4A66-8CC7-C1FC7F241DD6}" dt="2023-03-17T16:49:51.132" v="89"/>
          <ac:spMkLst>
            <pc:docMk/>
            <pc:sldMk cId="2521604491" sldId="439"/>
            <ac:spMk id="5" creationId="{0FE20BF4-7CD5-A7BB-A964-16495C203458}"/>
          </ac:spMkLst>
        </pc:spChg>
        <pc:spChg chg="del">
          <ac:chgData name="Laura Oathout" userId="6ff55ba14486fe89" providerId="LiveId" clId="{E85EAFCC-AFC4-4A66-8CC7-C1FC7F241DD6}" dt="2023-03-17T16:49:51.132" v="91"/>
          <ac:spMkLst>
            <pc:docMk/>
            <pc:sldMk cId="2521604491" sldId="439"/>
            <ac:spMk id="6" creationId="{9A6C5482-2170-3C08-5261-1E58504DFF4D}"/>
          </ac:spMkLst>
        </pc:spChg>
        <pc:spChg chg="del">
          <ac:chgData name="Laura Oathout" userId="6ff55ba14486fe89" providerId="LiveId" clId="{E85EAFCC-AFC4-4A66-8CC7-C1FC7F241DD6}" dt="2023-03-17T16:49:51.132" v="93"/>
          <ac:spMkLst>
            <pc:docMk/>
            <pc:sldMk cId="2521604491" sldId="439"/>
            <ac:spMk id="7" creationId="{EBEDE3CA-E1FB-B4E9-818A-3815D39FE30C}"/>
          </ac:spMkLst>
        </pc:spChg>
        <pc:spChg chg="add del mod">
          <ac:chgData name="Laura Oathout" userId="6ff55ba14486fe89" providerId="LiveId" clId="{E85EAFCC-AFC4-4A66-8CC7-C1FC7F241DD6}" dt="2023-03-17T16:49:51.132" v="95"/>
          <ac:spMkLst>
            <pc:docMk/>
            <pc:sldMk cId="2521604491" sldId="439"/>
            <ac:spMk id="10" creationId="{096F1E23-7727-F4F6-9DD7-A58671F7AEE6}"/>
          </ac:spMkLst>
        </pc:spChg>
        <pc:picChg chg="del">
          <ac:chgData name="Laura Oathout" userId="6ff55ba14486fe89" providerId="LiveId" clId="{E85EAFCC-AFC4-4A66-8CC7-C1FC7F241DD6}" dt="2023-03-17T16:49:51.132" v="87"/>
          <ac:picMkLst>
            <pc:docMk/>
            <pc:sldMk cId="2521604491" sldId="439"/>
            <ac:picMk id="4" creationId="{401CD5C0-A0DD-9A54-AB74-89D38C5130C8}"/>
          </ac:picMkLst>
        </pc:picChg>
        <pc:picChg chg="del">
          <ac:chgData name="Laura Oathout" userId="6ff55ba14486fe89" providerId="LiveId" clId="{E85EAFCC-AFC4-4A66-8CC7-C1FC7F241DD6}" dt="2023-03-17T16:49:51.132" v="81"/>
          <ac:picMkLst>
            <pc:docMk/>
            <pc:sldMk cId="2521604491" sldId="439"/>
            <ac:picMk id="9" creationId="{CBFBB5DF-9D63-9B34-EEE7-969510B29DAC}"/>
          </ac:picMkLst>
        </pc:picChg>
      </pc:sldChg>
      <pc:sldChg chg="delSp mod setBg">
        <pc:chgData name="Laura Oathout" userId="6ff55ba14486fe89" providerId="LiveId" clId="{E85EAFCC-AFC4-4A66-8CC7-C1FC7F241DD6}" dt="2023-03-17T16:49:51.188" v="103"/>
        <pc:sldMkLst>
          <pc:docMk/>
          <pc:sldMk cId="2377301551" sldId="440"/>
        </pc:sldMkLst>
        <pc:spChg chg="del">
          <ac:chgData name="Laura Oathout" userId="6ff55ba14486fe89" providerId="LiveId" clId="{E85EAFCC-AFC4-4A66-8CC7-C1FC7F241DD6}" dt="2023-03-17T16:49:51.166" v="101"/>
          <ac:spMkLst>
            <pc:docMk/>
            <pc:sldMk cId="2377301551" sldId="440"/>
            <ac:spMk id="27" creationId="{F0DB2552-D20A-90D0-A957-71ABD84411B5}"/>
          </ac:spMkLst>
        </pc:spChg>
        <pc:picChg chg="del">
          <ac:chgData name="Laura Oathout" userId="6ff55ba14486fe89" providerId="LiveId" clId="{E85EAFCC-AFC4-4A66-8CC7-C1FC7F241DD6}" dt="2023-03-17T16:49:51.164" v="99"/>
          <ac:picMkLst>
            <pc:docMk/>
            <pc:sldMk cId="2377301551" sldId="440"/>
            <ac:picMk id="24" creationId="{094762B4-DCB2-531D-6D33-81F6FF91217C}"/>
          </ac:picMkLst>
        </pc:picChg>
      </pc:sldChg>
      <pc:sldChg chg="addSp delSp modSp mod setBg">
        <pc:chgData name="Laura Oathout" userId="6ff55ba14486fe89" providerId="LiveId" clId="{E85EAFCC-AFC4-4A66-8CC7-C1FC7F241DD6}" dt="2023-03-17T16:49:51.245" v="117"/>
        <pc:sldMkLst>
          <pc:docMk/>
          <pc:sldMk cId="2390412846" sldId="443"/>
        </pc:sldMkLst>
        <pc:spChg chg="del">
          <ac:chgData name="Laura Oathout" userId="6ff55ba14486fe89" providerId="LiveId" clId="{E85EAFCC-AFC4-4A66-8CC7-C1FC7F241DD6}" dt="2023-03-17T16:49:51.208" v="111"/>
          <ac:spMkLst>
            <pc:docMk/>
            <pc:sldMk cId="2390412846" sldId="443"/>
            <ac:spMk id="2" creationId="{5C98949A-F9F3-9C78-0A75-4F4FD0499973}"/>
          </ac:spMkLst>
        </pc:spChg>
        <pc:spChg chg="del">
          <ac:chgData name="Laura Oathout" userId="6ff55ba14486fe89" providerId="LiveId" clId="{E85EAFCC-AFC4-4A66-8CC7-C1FC7F241DD6}" dt="2023-03-17T16:49:51.208" v="113"/>
          <ac:spMkLst>
            <pc:docMk/>
            <pc:sldMk cId="2390412846" sldId="443"/>
            <ac:spMk id="3" creationId="{087BB50C-2985-133A-FE06-9F2DEC0F338D}"/>
          </ac:spMkLst>
        </pc:spChg>
        <pc:spChg chg="add del mod">
          <ac:chgData name="Laura Oathout" userId="6ff55ba14486fe89" providerId="LiveId" clId="{E85EAFCC-AFC4-4A66-8CC7-C1FC7F241DD6}" dt="2023-03-17T16:49:51.224" v="115"/>
          <ac:spMkLst>
            <pc:docMk/>
            <pc:sldMk cId="2390412846" sldId="443"/>
            <ac:spMk id="5" creationId="{EA6D46A4-9767-7F96-B78D-FC61B97F12B7}"/>
          </ac:spMkLst>
        </pc:spChg>
        <pc:picChg chg="del">
          <ac:chgData name="Laura Oathout" userId="6ff55ba14486fe89" providerId="LiveId" clId="{E85EAFCC-AFC4-4A66-8CC7-C1FC7F241DD6}" dt="2023-03-17T16:49:51.208" v="109"/>
          <ac:picMkLst>
            <pc:docMk/>
            <pc:sldMk cId="2390412846" sldId="443"/>
            <ac:picMk id="9" creationId="{CBFBB5DF-9D63-9B34-EEE7-969510B29DAC}"/>
          </ac:picMkLst>
        </pc:picChg>
      </pc:sldChg>
      <pc:sldChg chg="delSp mod setBg">
        <pc:chgData name="Laura Oathout" userId="6ff55ba14486fe89" providerId="LiveId" clId="{E85EAFCC-AFC4-4A66-8CC7-C1FC7F241DD6}" dt="2023-03-17T16:49:51.208" v="107"/>
        <pc:sldMkLst>
          <pc:docMk/>
          <pc:sldMk cId="1703303548" sldId="445"/>
        </pc:sldMkLst>
        <pc:picChg chg="del">
          <ac:chgData name="Laura Oathout" userId="6ff55ba14486fe89" providerId="LiveId" clId="{E85EAFCC-AFC4-4A66-8CC7-C1FC7F241DD6}" dt="2023-03-17T16:49:51.190" v="105"/>
          <ac:picMkLst>
            <pc:docMk/>
            <pc:sldMk cId="1703303548" sldId="445"/>
            <ac:picMk id="9" creationId="{004B1845-24F0-461D-908B-F5493AD7BBF5}"/>
          </ac:picMkLst>
        </pc:picChg>
      </pc:sldChg>
      <pc:sldChg chg="delSp mod setBg">
        <pc:chgData name="Laura Oathout" userId="6ff55ba14486fe89" providerId="LiveId" clId="{E85EAFCC-AFC4-4A66-8CC7-C1FC7F241DD6}" dt="2023-03-17T16:49:51.089" v="67"/>
        <pc:sldMkLst>
          <pc:docMk/>
          <pc:sldMk cId="1499330230" sldId="446"/>
        </pc:sldMkLst>
        <pc:spChg chg="del">
          <ac:chgData name="Laura Oathout" userId="6ff55ba14486fe89" providerId="LiveId" clId="{E85EAFCC-AFC4-4A66-8CC7-C1FC7F241DD6}" dt="2023-03-17T16:49:51.066" v="65"/>
          <ac:spMkLst>
            <pc:docMk/>
            <pc:sldMk cId="1499330230" sldId="446"/>
            <ac:spMk id="4" creationId="{9016EA95-7A67-194D-7E59-869C97BC005F}"/>
          </ac:spMkLst>
        </pc:spChg>
      </pc:sldChg>
      <pc:sldChg chg="delSp mod setBg">
        <pc:chgData name="Laura Oathout" userId="6ff55ba14486fe89" providerId="LiveId" clId="{E85EAFCC-AFC4-4A66-8CC7-C1FC7F241DD6}" dt="2023-03-17T16:49:51.271" v="121"/>
        <pc:sldMkLst>
          <pc:docMk/>
          <pc:sldMk cId="2241241642" sldId="447"/>
        </pc:sldMkLst>
        <pc:spChg chg="del">
          <ac:chgData name="Laura Oathout" userId="6ff55ba14486fe89" providerId="LiveId" clId="{E85EAFCC-AFC4-4A66-8CC7-C1FC7F241DD6}" dt="2023-03-17T16:49:51.247" v="119"/>
          <ac:spMkLst>
            <pc:docMk/>
            <pc:sldMk cId="2241241642" sldId="447"/>
            <ac:spMk id="4" creationId="{9016EA95-7A67-194D-7E59-869C97BC005F}"/>
          </ac:spMkLst>
        </pc:spChg>
      </pc:sldChg>
      <pc:sldChg chg="delSp mod setBg">
        <pc:chgData name="Laura Oathout" userId="6ff55ba14486fe89" providerId="LiveId" clId="{E85EAFCC-AFC4-4A66-8CC7-C1FC7F241DD6}" dt="2023-03-17T16:49:51.813" v="451"/>
        <pc:sldMkLst>
          <pc:docMk/>
          <pc:sldMk cId="1866171821" sldId="458"/>
        </pc:sldMkLst>
        <pc:spChg chg="del">
          <ac:chgData name="Laura Oathout" userId="6ff55ba14486fe89" providerId="LiveId" clId="{E85EAFCC-AFC4-4A66-8CC7-C1FC7F241DD6}" dt="2023-03-17T16:49:51.795" v="449"/>
          <ac:spMkLst>
            <pc:docMk/>
            <pc:sldMk cId="1866171821" sldId="458"/>
            <ac:spMk id="4" creationId="{9016EA95-7A67-194D-7E59-869C97BC005F}"/>
          </ac:spMkLst>
        </pc:spChg>
      </pc:sldChg>
      <pc:sldChg chg="delSp mod setBg">
        <pc:chgData name="Laura Oathout" userId="6ff55ba14486fe89" providerId="LiveId" clId="{E85EAFCC-AFC4-4A66-8CC7-C1FC7F241DD6}" dt="2023-03-17T16:49:51.874" v="497"/>
        <pc:sldMkLst>
          <pc:docMk/>
          <pc:sldMk cId="488573940" sldId="459"/>
        </pc:sldMkLst>
        <pc:spChg chg="del">
          <ac:chgData name="Laura Oathout" userId="6ff55ba14486fe89" providerId="LiveId" clId="{E85EAFCC-AFC4-4A66-8CC7-C1FC7F241DD6}" dt="2023-03-17T16:49:51.823" v="461"/>
          <ac:spMkLst>
            <pc:docMk/>
            <pc:sldMk cId="488573940" sldId="459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1.813" v="453"/>
          <ac:spMkLst>
            <pc:docMk/>
            <pc:sldMk cId="488573940" sldId="459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1.813" v="455"/>
          <ac:spMkLst>
            <pc:docMk/>
            <pc:sldMk cId="488573940" sldId="459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1.829" v="469"/>
          <ac:spMkLst>
            <pc:docMk/>
            <pc:sldMk cId="488573940" sldId="459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1.829" v="479"/>
          <ac:spMkLst>
            <pc:docMk/>
            <pc:sldMk cId="488573940" sldId="459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1.833" v="483"/>
          <ac:spMkLst>
            <pc:docMk/>
            <pc:sldMk cId="488573940" sldId="459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1.833" v="485"/>
          <ac:spMkLst>
            <pc:docMk/>
            <pc:sldMk cId="488573940" sldId="459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1.833" v="487"/>
          <ac:spMkLst>
            <pc:docMk/>
            <pc:sldMk cId="488573940" sldId="459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1.833" v="493"/>
          <ac:spMkLst>
            <pc:docMk/>
            <pc:sldMk cId="488573940" sldId="459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1.833" v="489"/>
          <ac:spMkLst>
            <pc:docMk/>
            <pc:sldMk cId="488573940" sldId="459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1.823" v="463"/>
          <ac:spMkLst>
            <pc:docMk/>
            <pc:sldMk cId="488573940" sldId="459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1.827" v="467"/>
          <ac:spMkLst>
            <pc:docMk/>
            <pc:sldMk cId="488573940" sldId="459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1.823" v="465"/>
          <ac:spMkLst>
            <pc:docMk/>
            <pc:sldMk cId="488573940" sldId="459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1.829" v="471"/>
          <ac:spMkLst>
            <pc:docMk/>
            <pc:sldMk cId="488573940" sldId="459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1.829" v="473"/>
          <ac:spMkLst>
            <pc:docMk/>
            <pc:sldMk cId="488573940" sldId="459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1.829" v="475"/>
          <ac:spMkLst>
            <pc:docMk/>
            <pc:sldMk cId="488573940" sldId="459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1.829" v="477"/>
          <ac:spMkLst>
            <pc:docMk/>
            <pc:sldMk cId="488573940" sldId="459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1.833" v="481"/>
          <ac:spMkLst>
            <pc:docMk/>
            <pc:sldMk cId="488573940" sldId="459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1.833" v="491"/>
          <ac:spMkLst>
            <pc:docMk/>
            <pc:sldMk cId="488573940" sldId="459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1.823" v="457"/>
          <ac:picMkLst>
            <pc:docMk/>
            <pc:sldMk cId="488573940" sldId="459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1.823" v="459"/>
          <ac:picMkLst>
            <pc:docMk/>
            <pc:sldMk cId="488573940" sldId="459"/>
            <ac:picMk id="9" creationId="{2A2045E5-AEFF-7B61-2A50-F1E708944A8C}"/>
          </ac:picMkLst>
        </pc:picChg>
        <pc:picChg chg="del">
          <ac:chgData name="Laura Oathout" userId="6ff55ba14486fe89" providerId="LiveId" clId="{E85EAFCC-AFC4-4A66-8CC7-C1FC7F241DD6}" dt="2023-03-17T16:49:51.839" v="495"/>
          <ac:picMkLst>
            <pc:docMk/>
            <pc:sldMk cId="488573940" sldId="459"/>
            <ac:picMk id="37" creationId="{2E084393-C293-B5E9-3F7C-3454CDC91A5B}"/>
          </ac:picMkLst>
        </pc:picChg>
      </pc:sldChg>
      <pc:sldChg chg="addSp delSp modSp mod setBg">
        <pc:chgData name="Laura Oathout" userId="6ff55ba14486fe89" providerId="LiveId" clId="{E85EAFCC-AFC4-4A66-8CC7-C1FC7F241DD6}" dt="2023-03-17T16:49:51.308" v="133"/>
        <pc:sldMkLst>
          <pc:docMk/>
          <pc:sldMk cId="2466307131" sldId="460"/>
        </pc:sldMkLst>
        <pc:spChg chg="add del mod">
          <ac:chgData name="Laura Oathout" userId="6ff55ba14486fe89" providerId="LiveId" clId="{E85EAFCC-AFC4-4A66-8CC7-C1FC7F241DD6}" dt="2023-03-17T16:49:51.284" v="131"/>
          <ac:spMkLst>
            <pc:docMk/>
            <pc:sldMk cId="2466307131" sldId="460"/>
            <ac:spMk id="3" creationId="{1141D801-244F-BF63-E869-956EEBD02264}"/>
          </ac:spMkLst>
        </pc:spChg>
        <pc:spChg chg="del">
          <ac:chgData name="Laura Oathout" userId="6ff55ba14486fe89" providerId="LiveId" clId="{E85EAFCC-AFC4-4A66-8CC7-C1FC7F241DD6}" dt="2023-03-17T16:49:51.282" v="125"/>
          <ac:spMkLst>
            <pc:docMk/>
            <pc:sldMk cId="2466307131" sldId="460"/>
            <ac:spMk id="11" creationId="{7E6B722F-9D14-4F02-243D-B090C4111348}"/>
          </ac:spMkLst>
        </pc:spChg>
        <pc:spChg chg="del">
          <ac:chgData name="Laura Oathout" userId="6ff55ba14486fe89" providerId="LiveId" clId="{E85EAFCC-AFC4-4A66-8CC7-C1FC7F241DD6}" dt="2023-03-17T16:49:51.284" v="129"/>
          <ac:spMkLst>
            <pc:docMk/>
            <pc:sldMk cId="2466307131" sldId="460"/>
            <ac:spMk id="13" creationId="{7D28CC2B-0B66-195D-911E-4C2920820077}"/>
          </ac:spMkLst>
        </pc:spChg>
        <pc:picChg chg="del">
          <ac:chgData name="Laura Oathout" userId="6ff55ba14486fe89" providerId="LiveId" clId="{E85EAFCC-AFC4-4A66-8CC7-C1FC7F241DD6}" dt="2023-03-17T16:49:51.279" v="123"/>
          <ac:picMkLst>
            <pc:docMk/>
            <pc:sldMk cId="2466307131" sldId="460"/>
            <ac:picMk id="9" creationId="{CBFBB5DF-9D63-9B34-EEE7-969510B29DAC}"/>
          </ac:picMkLst>
        </pc:picChg>
        <pc:picChg chg="del">
          <ac:chgData name="Laura Oathout" userId="6ff55ba14486fe89" providerId="LiveId" clId="{E85EAFCC-AFC4-4A66-8CC7-C1FC7F241DD6}" dt="2023-03-17T16:49:51.282" v="127"/>
          <ac:picMkLst>
            <pc:docMk/>
            <pc:sldMk cId="2466307131" sldId="460"/>
            <ac:picMk id="12" creationId="{72EC8CD1-A9B3-6ED4-DB00-576322DDBA67}"/>
          </ac:picMkLst>
        </pc:picChg>
      </pc:sldChg>
      <pc:sldChg chg="addSp delSp modSp mod setBg">
        <pc:chgData name="Laura Oathout" userId="6ff55ba14486fe89" providerId="LiveId" clId="{E85EAFCC-AFC4-4A66-8CC7-C1FC7F241DD6}" dt="2023-03-17T16:49:51.335" v="151"/>
        <pc:sldMkLst>
          <pc:docMk/>
          <pc:sldMk cId="355627196" sldId="461"/>
        </pc:sldMkLst>
        <pc:spChg chg="del">
          <ac:chgData name="Laura Oathout" userId="6ff55ba14486fe89" providerId="LiveId" clId="{E85EAFCC-AFC4-4A66-8CC7-C1FC7F241DD6}" dt="2023-03-17T16:49:51.318" v="137"/>
          <ac:spMkLst>
            <pc:docMk/>
            <pc:sldMk cId="355627196" sldId="461"/>
            <ac:spMk id="2" creationId="{B3DB1F6C-9FC2-FB6C-1C1B-2AD100D3E9D7}"/>
          </ac:spMkLst>
        </pc:spChg>
        <pc:spChg chg="del">
          <ac:chgData name="Laura Oathout" userId="6ff55ba14486fe89" providerId="LiveId" clId="{E85EAFCC-AFC4-4A66-8CC7-C1FC7F241DD6}" dt="2023-03-17T16:49:51.318" v="139"/>
          <ac:spMkLst>
            <pc:docMk/>
            <pc:sldMk cId="355627196" sldId="461"/>
            <ac:spMk id="3" creationId="{73C1E157-E5F5-6266-5204-2D13935CD925}"/>
          </ac:spMkLst>
        </pc:spChg>
        <pc:spChg chg="del">
          <ac:chgData name="Laura Oathout" userId="6ff55ba14486fe89" providerId="LiveId" clId="{E85EAFCC-AFC4-4A66-8CC7-C1FC7F241DD6}" dt="2023-03-17T16:49:51.319" v="143"/>
          <ac:spMkLst>
            <pc:docMk/>
            <pc:sldMk cId="355627196" sldId="461"/>
            <ac:spMk id="5" creationId="{0FE20BF4-7CD5-A7BB-A964-16495C203458}"/>
          </ac:spMkLst>
        </pc:spChg>
        <pc:spChg chg="del">
          <ac:chgData name="Laura Oathout" userId="6ff55ba14486fe89" providerId="LiveId" clId="{E85EAFCC-AFC4-4A66-8CC7-C1FC7F241DD6}" dt="2023-03-17T16:49:51.319" v="145"/>
          <ac:spMkLst>
            <pc:docMk/>
            <pc:sldMk cId="355627196" sldId="461"/>
            <ac:spMk id="6" creationId="{9A6C5482-2170-3C08-5261-1E58504DFF4D}"/>
          </ac:spMkLst>
        </pc:spChg>
        <pc:spChg chg="del">
          <ac:chgData name="Laura Oathout" userId="6ff55ba14486fe89" providerId="LiveId" clId="{E85EAFCC-AFC4-4A66-8CC7-C1FC7F241DD6}" dt="2023-03-17T16:49:51.319" v="147"/>
          <ac:spMkLst>
            <pc:docMk/>
            <pc:sldMk cId="355627196" sldId="461"/>
            <ac:spMk id="7" creationId="{EBEDE3CA-E1FB-B4E9-818A-3815D39FE30C}"/>
          </ac:spMkLst>
        </pc:spChg>
        <pc:spChg chg="add del mod">
          <ac:chgData name="Laura Oathout" userId="6ff55ba14486fe89" providerId="LiveId" clId="{E85EAFCC-AFC4-4A66-8CC7-C1FC7F241DD6}" dt="2023-03-17T16:49:51.319" v="149"/>
          <ac:spMkLst>
            <pc:docMk/>
            <pc:sldMk cId="355627196" sldId="461"/>
            <ac:spMk id="10" creationId="{906EC5A4-5E78-9A41-9BC1-0D9694CC0744}"/>
          </ac:spMkLst>
        </pc:spChg>
        <pc:picChg chg="del">
          <ac:chgData name="Laura Oathout" userId="6ff55ba14486fe89" providerId="LiveId" clId="{E85EAFCC-AFC4-4A66-8CC7-C1FC7F241DD6}" dt="2023-03-17T16:49:51.319" v="141"/>
          <ac:picMkLst>
            <pc:docMk/>
            <pc:sldMk cId="355627196" sldId="461"/>
            <ac:picMk id="4" creationId="{401CD5C0-A0DD-9A54-AB74-89D38C5130C8}"/>
          </ac:picMkLst>
        </pc:picChg>
        <pc:picChg chg="del">
          <ac:chgData name="Laura Oathout" userId="6ff55ba14486fe89" providerId="LiveId" clId="{E85EAFCC-AFC4-4A66-8CC7-C1FC7F241DD6}" dt="2023-03-17T16:49:51.312" v="135"/>
          <ac:picMkLst>
            <pc:docMk/>
            <pc:sldMk cId="355627196" sldId="461"/>
            <ac:picMk id="9" creationId="{CBFBB5DF-9D63-9B34-EEE7-969510B29DAC}"/>
          </ac:picMkLst>
        </pc:picChg>
      </pc:sldChg>
      <pc:sldChg chg="delSp mod setBg">
        <pc:chgData name="Laura Oathout" userId="6ff55ba14486fe89" providerId="LiveId" clId="{E85EAFCC-AFC4-4A66-8CC7-C1FC7F241DD6}" dt="2023-03-17T16:49:51.393" v="161"/>
        <pc:sldMkLst>
          <pc:docMk/>
          <pc:sldMk cId="4112969616" sldId="463"/>
        </pc:sldMkLst>
        <pc:picChg chg="del">
          <ac:chgData name="Laura Oathout" userId="6ff55ba14486fe89" providerId="LiveId" clId="{E85EAFCC-AFC4-4A66-8CC7-C1FC7F241DD6}" dt="2023-03-17T16:49:51.366" v="159"/>
          <ac:picMkLst>
            <pc:docMk/>
            <pc:sldMk cId="4112969616" sldId="463"/>
            <ac:picMk id="21" creationId="{9A7F9C49-DA01-BFDE-3C9B-1C49BDEA8D1C}"/>
          </ac:picMkLst>
        </pc:picChg>
      </pc:sldChg>
      <pc:sldChg chg="addSp delSp modSp mod setBg">
        <pc:chgData name="Laura Oathout" userId="6ff55ba14486fe89" providerId="LiveId" clId="{E85EAFCC-AFC4-4A66-8CC7-C1FC7F241DD6}" dt="2023-03-17T16:49:51.414" v="173"/>
        <pc:sldMkLst>
          <pc:docMk/>
          <pc:sldMk cId="3406194639" sldId="464"/>
        </pc:sldMkLst>
        <pc:spChg chg="del">
          <ac:chgData name="Laura Oathout" userId="6ff55ba14486fe89" providerId="LiveId" clId="{E85EAFCC-AFC4-4A66-8CC7-C1FC7F241DD6}" dt="2023-03-17T16:49:51.398" v="165"/>
          <ac:spMkLst>
            <pc:docMk/>
            <pc:sldMk cId="3406194639" sldId="464"/>
            <ac:spMk id="3" creationId="{087BB50C-2985-133A-FE06-9F2DEC0F338D}"/>
          </ac:spMkLst>
        </pc:spChg>
        <pc:spChg chg="del">
          <ac:chgData name="Laura Oathout" userId="6ff55ba14486fe89" providerId="LiveId" clId="{E85EAFCC-AFC4-4A66-8CC7-C1FC7F241DD6}" dt="2023-03-17T16:49:51.398" v="169"/>
          <ac:spMkLst>
            <pc:docMk/>
            <pc:sldMk cId="3406194639" sldId="464"/>
            <ac:spMk id="5" creationId="{24BC4FF5-7B6E-2CBD-691E-5754EB7D97A9}"/>
          </ac:spMkLst>
        </pc:spChg>
        <pc:spChg chg="add del mod">
          <ac:chgData name="Laura Oathout" userId="6ff55ba14486fe89" providerId="LiveId" clId="{E85EAFCC-AFC4-4A66-8CC7-C1FC7F241DD6}" dt="2023-03-17T16:49:51.398" v="171"/>
          <ac:spMkLst>
            <pc:docMk/>
            <pc:sldMk cId="3406194639" sldId="464"/>
            <ac:spMk id="6" creationId="{F09A3AD2-2C0D-3575-971C-0DE024E556E0}"/>
          </ac:spMkLst>
        </pc:spChg>
        <pc:picChg chg="del">
          <ac:chgData name="Laura Oathout" userId="6ff55ba14486fe89" providerId="LiveId" clId="{E85EAFCC-AFC4-4A66-8CC7-C1FC7F241DD6}" dt="2023-03-17T16:49:51.398" v="167"/>
          <ac:picMkLst>
            <pc:docMk/>
            <pc:sldMk cId="3406194639" sldId="464"/>
            <ac:picMk id="4" creationId="{E0AD1580-3CFB-66AB-4204-4157D3B61F9B}"/>
          </ac:picMkLst>
        </pc:picChg>
        <pc:picChg chg="del">
          <ac:chgData name="Laura Oathout" userId="6ff55ba14486fe89" providerId="LiveId" clId="{E85EAFCC-AFC4-4A66-8CC7-C1FC7F241DD6}" dt="2023-03-17T16:49:51.398" v="163"/>
          <ac:picMkLst>
            <pc:docMk/>
            <pc:sldMk cId="3406194639" sldId="464"/>
            <ac:picMk id="9" creationId="{CBFBB5DF-9D63-9B34-EEE7-969510B29DAC}"/>
          </ac:picMkLst>
        </pc:picChg>
      </pc:sldChg>
      <pc:sldChg chg="delSp mod setBg">
        <pc:chgData name="Laura Oathout" userId="6ff55ba14486fe89" providerId="LiveId" clId="{E85EAFCC-AFC4-4A66-8CC7-C1FC7F241DD6}" dt="2023-03-17T16:49:51.573" v="285"/>
        <pc:sldMkLst>
          <pc:docMk/>
          <pc:sldMk cId="1969104409" sldId="467"/>
        </pc:sldMkLst>
        <pc:spChg chg="del">
          <ac:chgData name="Laura Oathout" userId="6ff55ba14486fe89" providerId="LiveId" clId="{E85EAFCC-AFC4-4A66-8CC7-C1FC7F241DD6}" dt="2023-03-17T16:49:51.541" v="277"/>
          <ac:spMkLst>
            <pc:docMk/>
            <pc:sldMk cId="1969104409" sldId="467"/>
            <ac:spMk id="7" creationId="{37F2BF05-1305-DA2A-926A-D6866B21E26E}"/>
          </ac:spMkLst>
        </pc:spChg>
        <pc:spChg chg="del">
          <ac:chgData name="Laura Oathout" userId="6ff55ba14486fe89" providerId="LiveId" clId="{E85EAFCC-AFC4-4A66-8CC7-C1FC7F241DD6}" dt="2023-03-17T16:49:51.541" v="275"/>
          <ac:spMkLst>
            <pc:docMk/>
            <pc:sldMk cId="1969104409" sldId="467"/>
            <ac:spMk id="8" creationId="{2326AAA7-86AD-9413-FE2D-B334EFF027D2}"/>
          </ac:spMkLst>
        </pc:spChg>
        <pc:spChg chg="del">
          <ac:chgData name="Laura Oathout" userId="6ff55ba14486fe89" providerId="LiveId" clId="{E85EAFCC-AFC4-4A66-8CC7-C1FC7F241DD6}" dt="2023-03-17T16:49:51.526" v="239"/>
          <ac:spMkLst>
            <pc:docMk/>
            <pc:sldMk cId="1969104409" sldId="467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1.529" v="241"/>
          <ac:spMkLst>
            <pc:docMk/>
            <pc:sldMk cId="1969104409" sldId="467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1.535" v="249"/>
          <ac:spMkLst>
            <pc:docMk/>
            <pc:sldMk cId="1969104409" sldId="467"/>
            <ac:spMk id="22" creationId="{E674868C-E390-DB72-C34A-3966C5F894C7}"/>
          </ac:spMkLst>
        </pc:spChg>
        <pc:spChg chg="del">
          <ac:chgData name="Laura Oathout" userId="6ff55ba14486fe89" providerId="LiveId" clId="{E85EAFCC-AFC4-4A66-8CC7-C1FC7F241DD6}" dt="2023-03-17T16:49:51.541" v="259"/>
          <ac:spMkLst>
            <pc:docMk/>
            <pc:sldMk cId="1969104409" sldId="467"/>
            <ac:spMk id="24" creationId="{AB120E92-246E-59A7-7E89-26140B07DE0C}"/>
          </ac:spMkLst>
        </pc:spChg>
        <pc:spChg chg="del">
          <ac:chgData name="Laura Oathout" userId="6ff55ba14486fe89" providerId="LiveId" clId="{E85EAFCC-AFC4-4A66-8CC7-C1FC7F241DD6}" dt="2023-03-17T16:49:51.536" v="251"/>
          <ac:spMkLst>
            <pc:docMk/>
            <pc:sldMk cId="1969104409" sldId="467"/>
            <ac:spMk id="28" creationId="{CD5E6BF2-7311-7C8E-78DB-B1BCEE23FD5E}"/>
          </ac:spMkLst>
        </pc:spChg>
        <pc:spChg chg="del">
          <ac:chgData name="Laura Oathout" userId="6ff55ba14486fe89" providerId="LiveId" clId="{E85EAFCC-AFC4-4A66-8CC7-C1FC7F241DD6}" dt="2023-03-17T16:49:51.536" v="255"/>
          <ac:spMkLst>
            <pc:docMk/>
            <pc:sldMk cId="1969104409" sldId="467"/>
            <ac:spMk id="29" creationId="{776FE5DB-8544-CA29-2CF3-C404EF9C71C0}"/>
          </ac:spMkLst>
        </pc:spChg>
        <pc:spChg chg="del">
          <ac:chgData name="Laura Oathout" userId="6ff55ba14486fe89" providerId="LiveId" clId="{E85EAFCC-AFC4-4A66-8CC7-C1FC7F241DD6}" dt="2023-03-17T16:49:51.536" v="253"/>
          <ac:spMkLst>
            <pc:docMk/>
            <pc:sldMk cId="1969104409" sldId="467"/>
            <ac:spMk id="31" creationId="{A27E7C22-B618-DB09-2F7F-E251D7F5FDBA}"/>
          </ac:spMkLst>
        </pc:spChg>
        <pc:spChg chg="del">
          <ac:chgData name="Laura Oathout" userId="6ff55ba14486fe89" providerId="LiveId" clId="{E85EAFCC-AFC4-4A66-8CC7-C1FC7F241DD6}" dt="2023-03-17T16:49:51.541" v="261"/>
          <ac:spMkLst>
            <pc:docMk/>
            <pc:sldMk cId="1969104409" sldId="467"/>
            <ac:spMk id="39" creationId="{37F41ED9-52FA-D3DD-6990-233291337F7B}"/>
          </ac:spMkLst>
        </pc:spChg>
        <pc:spChg chg="del">
          <ac:chgData name="Laura Oathout" userId="6ff55ba14486fe89" providerId="LiveId" clId="{E85EAFCC-AFC4-4A66-8CC7-C1FC7F241DD6}" dt="2023-03-17T16:49:51.541" v="263"/>
          <ac:spMkLst>
            <pc:docMk/>
            <pc:sldMk cId="1969104409" sldId="467"/>
            <ac:spMk id="40" creationId="{AF971C2F-A4E7-D1A8-31C8-C08370C803F1}"/>
          </ac:spMkLst>
        </pc:spChg>
        <pc:spChg chg="del">
          <ac:chgData name="Laura Oathout" userId="6ff55ba14486fe89" providerId="LiveId" clId="{E85EAFCC-AFC4-4A66-8CC7-C1FC7F241DD6}" dt="2023-03-17T16:49:51.541" v="265"/>
          <ac:spMkLst>
            <pc:docMk/>
            <pc:sldMk cId="1969104409" sldId="467"/>
            <ac:spMk id="41" creationId="{65C35BD8-FF93-B612-41EC-C06EFE96BE60}"/>
          </ac:spMkLst>
        </pc:spChg>
        <pc:spChg chg="del">
          <ac:chgData name="Laura Oathout" userId="6ff55ba14486fe89" providerId="LiveId" clId="{E85EAFCC-AFC4-4A66-8CC7-C1FC7F241DD6}" dt="2023-03-17T16:49:51.541" v="271"/>
          <ac:spMkLst>
            <pc:docMk/>
            <pc:sldMk cId="1969104409" sldId="467"/>
            <ac:spMk id="44" creationId="{F01C90FD-2359-5B5D-9DB9-7F38D1DD53E3}"/>
          </ac:spMkLst>
        </pc:spChg>
        <pc:spChg chg="del">
          <ac:chgData name="Laura Oathout" userId="6ff55ba14486fe89" providerId="LiveId" clId="{E85EAFCC-AFC4-4A66-8CC7-C1FC7F241DD6}" dt="2023-03-17T16:49:51.541" v="269"/>
          <ac:spMkLst>
            <pc:docMk/>
            <pc:sldMk cId="1969104409" sldId="467"/>
            <ac:spMk id="45" creationId="{AA59A65F-A422-5291-5E55-415B9C895B12}"/>
          </ac:spMkLst>
        </pc:spChg>
        <pc:picChg chg="del">
          <ac:chgData name="Laura Oathout" userId="6ff55ba14486fe89" providerId="LiveId" clId="{E85EAFCC-AFC4-4A66-8CC7-C1FC7F241DD6}" dt="2023-03-17T16:49:51.530" v="245"/>
          <ac:picMkLst>
            <pc:docMk/>
            <pc:sldMk cId="1969104409" sldId="467"/>
            <ac:picMk id="3" creationId="{F2BE0E82-03F5-8C14-9D9F-03739F3004C5}"/>
          </ac:picMkLst>
        </pc:picChg>
        <pc:picChg chg="del">
          <ac:chgData name="Laura Oathout" userId="6ff55ba14486fe89" providerId="LiveId" clId="{E85EAFCC-AFC4-4A66-8CC7-C1FC7F241DD6}" dt="2023-03-17T16:49:51.541" v="283"/>
          <ac:picMkLst>
            <pc:docMk/>
            <pc:sldMk cId="1969104409" sldId="467"/>
            <ac:picMk id="4" creationId="{F20434EA-50F2-3852-4D93-72072AA93426}"/>
          </ac:picMkLst>
        </pc:picChg>
        <pc:picChg chg="del">
          <ac:chgData name="Laura Oathout" userId="6ff55ba14486fe89" providerId="LiveId" clId="{E85EAFCC-AFC4-4A66-8CC7-C1FC7F241DD6}" dt="2023-03-17T16:49:51.530" v="243"/>
          <ac:picMkLst>
            <pc:docMk/>
            <pc:sldMk cId="1969104409" sldId="467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1.532" v="247"/>
          <ac:picMkLst>
            <pc:docMk/>
            <pc:sldMk cId="1969104409" sldId="467"/>
            <ac:picMk id="21" creationId="{0F44A35A-45AC-F807-20C0-C6DBFA3A9DB1}"/>
          </ac:picMkLst>
        </pc:picChg>
        <pc:picChg chg="del">
          <ac:chgData name="Laura Oathout" userId="6ff55ba14486fe89" providerId="LiveId" clId="{E85EAFCC-AFC4-4A66-8CC7-C1FC7F241DD6}" dt="2023-03-17T16:49:51.540" v="257"/>
          <ac:picMkLst>
            <pc:docMk/>
            <pc:sldMk cId="1969104409" sldId="467"/>
            <ac:picMk id="38" creationId="{2D140FB5-B5A7-FEC2-010E-C2A48A5894FC}"/>
          </ac:picMkLst>
        </pc:picChg>
        <pc:picChg chg="del">
          <ac:chgData name="Laura Oathout" userId="6ff55ba14486fe89" providerId="LiveId" clId="{E85EAFCC-AFC4-4A66-8CC7-C1FC7F241DD6}" dt="2023-03-17T16:49:51.541" v="267"/>
          <ac:picMkLst>
            <pc:docMk/>
            <pc:sldMk cId="1969104409" sldId="467"/>
            <ac:picMk id="43" creationId="{777C0557-B228-1DA3-CE6F-C923B7DF20CE}"/>
          </ac:picMkLst>
        </pc:picChg>
        <pc:picChg chg="del">
          <ac:chgData name="Laura Oathout" userId="6ff55ba14486fe89" providerId="LiveId" clId="{E85EAFCC-AFC4-4A66-8CC7-C1FC7F241DD6}" dt="2023-03-17T16:49:51.541" v="273"/>
          <ac:picMkLst>
            <pc:docMk/>
            <pc:sldMk cId="1969104409" sldId="467"/>
            <ac:picMk id="51" creationId="{66B44BEF-15DC-922F-468D-AEC31F4D5D89}"/>
          </ac:picMkLst>
        </pc:picChg>
        <pc:picChg chg="del">
          <ac:chgData name="Laura Oathout" userId="6ff55ba14486fe89" providerId="LiveId" clId="{E85EAFCC-AFC4-4A66-8CC7-C1FC7F241DD6}" dt="2023-03-17T16:49:51.541" v="279"/>
          <ac:picMkLst>
            <pc:docMk/>
            <pc:sldMk cId="1969104409" sldId="467"/>
            <ac:picMk id="53" creationId="{D9506FF5-2EB6-C4EF-CF64-BD8DA6FB4F6F}"/>
          </ac:picMkLst>
        </pc:picChg>
        <pc:picChg chg="del">
          <ac:chgData name="Laura Oathout" userId="6ff55ba14486fe89" providerId="LiveId" clId="{E85EAFCC-AFC4-4A66-8CC7-C1FC7F241DD6}" dt="2023-03-17T16:49:51.541" v="281"/>
          <ac:picMkLst>
            <pc:docMk/>
            <pc:sldMk cId="1969104409" sldId="467"/>
            <ac:picMk id="57" creationId="{31C546EE-9D81-8AAC-5D42-429751EC2ABD}"/>
          </ac:picMkLst>
        </pc:picChg>
      </pc:sldChg>
      <pc:sldChg chg="delSp mod setBg">
        <pc:chgData name="Laura Oathout" userId="6ff55ba14486fe89" providerId="LiveId" clId="{E85EAFCC-AFC4-4A66-8CC7-C1FC7F241DD6}" dt="2023-03-17T16:49:51.620" v="303"/>
        <pc:sldMkLst>
          <pc:docMk/>
          <pc:sldMk cId="3514725675" sldId="469"/>
        </pc:sldMkLst>
        <pc:spChg chg="del">
          <ac:chgData name="Laura Oathout" userId="6ff55ba14486fe89" providerId="LiveId" clId="{E85EAFCC-AFC4-4A66-8CC7-C1FC7F241DD6}" dt="2023-03-17T16:49:51.589" v="291"/>
          <ac:spMkLst>
            <pc:docMk/>
            <pc:sldMk cId="3514725675" sldId="469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1.589" v="293"/>
          <ac:spMkLst>
            <pc:docMk/>
            <pc:sldMk cId="3514725675" sldId="469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1.589" v="295"/>
          <ac:spMkLst>
            <pc:docMk/>
            <pc:sldMk cId="3514725675" sldId="469"/>
            <ac:spMk id="13" creationId="{05224526-79E6-C6BC-17AE-F9DC836EF145}"/>
          </ac:spMkLst>
        </pc:spChg>
        <pc:grpChg chg="del">
          <ac:chgData name="Laura Oathout" userId="6ff55ba14486fe89" providerId="LiveId" clId="{E85EAFCC-AFC4-4A66-8CC7-C1FC7F241DD6}" dt="2023-03-17T16:49:51.589" v="297"/>
          <ac:grpSpMkLst>
            <pc:docMk/>
            <pc:sldMk cId="3514725675" sldId="469"/>
            <ac:grpSpMk id="28" creationId="{DAE726CB-A311-54B5-BEB1-13B652EE65BD}"/>
          </ac:grpSpMkLst>
        </pc:grpChg>
        <pc:picChg chg="del">
          <ac:chgData name="Laura Oathout" userId="6ff55ba14486fe89" providerId="LiveId" clId="{E85EAFCC-AFC4-4A66-8CC7-C1FC7F241DD6}" dt="2023-03-17T16:49:51.589" v="301"/>
          <ac:picMkLst>
            <pc:docMk/>
            <pc:sldMk cId="3514725675" sldId="469"/>
            <ac:picMk id="2" creationId="{3DF291E4-3E9F-F6F7-C103-5A5583DB1E50}"/>
          </ac:picMkLst>
        </pc:picChg>
        <pc:picChg chg="del">
          <ac:chgData name="Laura Oathout" userId="6ff55ba14486fe89" providerId="LiveId" clId="{E85EAFCC-AFC4-4A66-8CC7-C1FC7F241DD6}" dt="2023-03-17T16:49:51.589" v="299"/>
          <ac:picMkLst>
            <pc:docMk/>
            <pc:sldMk cId="3514725675" sldId="469"/>
            <ac:picMk id="5" creationId="{D865F952-3453-791D-6316-1F8E7B1726DB}"/>
          </ac:picMkLst>
        </pc:picChg>
      </pc:sldChg>
      <pc:sldChg chg="delSp mod setBg">
        <pc:chgData name="Laura Oathout" userId="6ff55ba14486fe89" providerId="LiveId" clId="{E85EAFCC-AFC4-4A66-8CC7-C1FC7F241DD6}" dt="2023-03-17T16:49:51.691" v="351"/>
        <pc:sldMkLst>
          <pc:docMk/>
          <pc:sldMk cId="3379036452" sldId="470"/>
        </pc:sldMkLst>
        <pc:spChg chg="del">
          <ac:chgData name="Laura Oathout" userId="6ff55ba14486fe89" providerId="LiveId" clId="{E85EAFCC-AFC4-4A66-8CC7-C1FC7F241DD6}" dt="2023-03-17T16:49:51.644" v="323"/>
          <ac:spMkLst>
            <pc:docMk/>
            <pc:sldMk cId="3379036452" sldId="470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1.632" v="305"/>
          <ac:spMkLst>
            <pc:docMk/>
            <pc:sldMk cId="3379036452" sldId="470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1.632" v="307"/>
          <ac:spMkLst>
            <pc:docMk/>
            <pc:sldMk cId="3379036452" sldId="470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1.642" v="321"/>
          <ac:spMkLst>
            <pc:docMk/>
            <pc:sldMk cId="3379036452" sldId="470"/>
            <ac:spMk id="14" creationId="{458C1B78-1A21-8031-3E44-095A817BAA4D}"/>
          </ac:spMkLst>
        </pc:spChg>
        <pc:spChg chg="del">
          <ac:chgData name="Laura Oathout" userId="6ff55ba14486fe89" providerId="LiveId" clId="{E85EAFCC-AFC4-4A66-8CC7-C1FC7F241DD6}" dt="2023-03-17T16:49:51.644" v="327"/>
          <ac:spMkLst>
            <pc:docMk/>
            <pc:sldMk cId="3379036452" sldId="470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1.638" v="311"/>
          <ac:spMkLst>
            <pc:docMk/>
            <pc:sldMk cId="3379036452" sldId="470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1.637" v="309"/>
          <ac:spMkLst>
            <pc:docMk/>
            <pc:sldMk cId="3379036452" sldId="470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1.644" v="325"/>
          <ac:spMkLst>
            <pc:docMk/>
            <pc:sldMk cId="3379036452" sldId="470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1.653" v="335"/>
          <ac:spMkLst>
            <pc:docMk/>
            <pc:sldMk cId="3379036452" sldId="470"/>
            <ac:spMk id="37" creationId="{5EF4968B-28D0-3BA6-A4D4-D741CC717761}"/>
          </ac:spMkLst>
        </pc:spChg>
        <pc:spChg chg="del">
          <ac:chgData name="Laura Oathout" userId="6ff55ba14486fe89" providerId="LiveId" clId="{E85EAFCC-AFC4-4A66-8CC7-C1FC7F241DD6}" dt="2023-03-17T16:49:51.654" v="337"/>
          <ac:spMkLst>
            <pc:docMk/>
            <pc:sldMk cId="3379036452" sldId="470"/>
            <ac:spMk id="38" creationId="{B577DEB8-129A-EB3E-D909-93CC25EE6171}"/>
          </ac:spMkLst>
        </pc:spChg>
        <pc:spChg chg="del">
          <ac:chgData name="Laura Oathout" userId="6ff55ba14486fe89" providerId="LiveId" clId="{E85EAFCC-AFC4-4A66-8CC7-C1FC7F241DD6}" dt="2023-03-17T16:49:51.641" v="315"/>
          <ac:spMkLst>
            <pc:docMk/>
            <pc:sldMk cId="3379036452" sldId="470"/>
            <ac:spMk id="39" creationId="{A5D70F9C-CCA6-3D37-AD77-20C9B197CCBD}"/>
          </ac:spMkLst>
        </pc:spChg>
        <pc:spChg chg="del">
          <ac:chgData name="Laura Oathout" userId="6ff55ba14486fe89" providerId="LiveId" clId="{E85EAFCC-AFC4-4A66-8CC7-C1FC7F241DD6}" dt="2023-03-17T16:49:51.642" v="319"/>
          <ac:spMkLst>
            <pc:docMk/>
            <pc:sldMk cId="3379036452" sldId="470"/>
            <ac:spMk id="40" creationId="{2BC98B45-C803-764F-A0BD-5CFBEE7741B1}"/>
          </ac:spMkLst>
        </pc:spChg>
        <pc:spChg chg="del">
          <ac:chgData name="Laura Oathout" userId="6ff55ba14486fe89" providerId="LiveId" clId="{E85EAFCC-AFC4-4A66-8CC7-C1FC7F241DD6}" dt="2023-03-17T16:49:51.659" v="345"/>
          <ac:spMkLst>
            <pc:docMk/>
            <pc:sldMk cId="3379036452" sldId="470"/>
            <ac:spMk id="42" creationId="{D26AF576-4AF2-CA24-7DD2-521B18596303}"/>
          </ac:spMkLst>
        </pc:spChg>
        <pc:spChg chg="del">
          <ac:chgData name="Laura Oathout" userId="6ff55ba14486fe89" providerId="LiveId" clId="{E85EAFCC-AFC4-4A66-8CC7-C1FC7F241DD6}" dt="2023-03-17T16:49:51.655" v="339"/>
          <ac:spMkLst>
            <pc:docMk/>
            <pc:sldMk cId="3379036452" sldId="470"/>
            <ac:spMk id="43" creationId="{B3937466-3209-1B7E-9079-7D715BAB42BD}"/>
          </ac:spMkLst>
        </pc:spChg>
        <pc:spChg chg="del">
          <ac:chgData name="Laura Oathout" userId="6ff55ba14486fe89" providerId="LiveId" clId="{E85EAFCC-AFC4-4A66-8CC7-C1FC7F241DD6}" dt="2023-03-17T16:49:51.659" v="347"/>
          <ac:spMkLst>
            <pc:docMk/>
            <pc:sldMk cId="3379036452" sldId="470"/>
            <ac:spMk id="45" creationId="{5B59F01B-8195-5178-DEB3-E40E0EE3521C}"/>
          </ac:spMkLst>
        </pc:spChg>
        <pc:spChg chg="del">
          <ac:chgData name="Laura Oathout" userId="6ff55ba14486fe89" providerId="LiveId" clId="{E85EAFCC-AFC4-4A66-8CC7-C1FC7F241DD6}" dt="2023-03-17T16:49:51.657" v="341"/>
          <ac:spMkLst>
            <pc:docMk/>
            <pc:sldMk cId="3379036452" sldId="470"/>
            <ac:spMk id="46" creationId="{15BE5281-E493-6E2D-E09A-8FFB1F13B19C}"/>
          </ac:spMkLst>
        </pc:spChg>
        <pc:grpChg chg="del">
          <ac:chgData name="Laura Oathout" userId="6ff55ba14486fe89" providerId="LiveId" clId="{E85EAFCC-AFC4-4A66-8CC7-C1FC7F241DD6}" dt="2023-03-17T16:49:51.657" v="343"/>
          <ac:grpSpMkLst>
            <pc:docMk/>
            <pc:sldMk cId="3379036452" sldId="470"/>
            <ac:grpSpMk id="51" creationId="{2BBA1E88-1291-A6EB-CAF6-374E162C49AE}"/>
          </ac:grpSpMkLst>
        </pc:grpChg>
        <pc:picChg chg="del">
          <ac:chgData name="Laura Oathout" userId="6ff55ba14486fe89" providerId="LiveId" clId="{E85EAFCC-AFC4-4A66-8CC7-C1FC7F241DD6}" dt="2023-03-17T16:49:51.662" v="349"/>
          <ac:picMkLst>
            <pc:docMk/>
            <pc:sldMk cId="3379036452" sldId="470"/>
            <ac:picMk id="2" creationId="{45F756FD-6D7C-6A08-DEAA-A77229367728}"/>
          </ac:picMkLst>
        </pc:picChg>
        <pc:picChg chg="del">
          <ac:chgData name="Laura Oathout" userId="6ff55ba14486fe89" providerId="LiveId" clId="{E85EAFCC-AFC4-4A66-8CC7-C1FC7F241DD6}" dt="2023-03-17T16:49:51.639" v="313"/>
          <ac:picMkLst>
            <pc:docMk/>
            <pc:sldMk cId="3379036452" sldId="470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1.644" v="329"/>
          <ac:picMkLst>
            <pc:docMk/>
            <pc:sldMk cId="3379036452" sldId="470"/>
            <ac:picMk id="8" creationId="{75BF3F0D-E396-3FFE-969E-D238DF7C5FC5}"/>
          </ac:picMkLst>
        </pc:picChg>
        <pc:picChg chg="del">
          <ac:chgData name="Laura Oathout" userId="6ff55ba14486fe89" providerId="LiveId" clId="{E85EAFCC-AFC4-4A66-8CC7-C1FC7F241DD6}" dt="2023-03-17T16:49:51.641" v="317"/>
          <ac:picMkLst>
            <pc:docMk/>
            <pc:sldMk cId="3379036452" sldId="470"/>
            <ac:picMk id="22" creationId="{457610CB-D9CB-2588-6594-D69C4B2D4768}"/>
          </ac:picMkLst>
        </pc:picChg>
        <pc:picChg chg="del">
          <ac:chgData name="Laura Oathout" userId="6ff55ba14486fe89" providerId="LiveId" clId="{E85EAFCC-AFC4-4A66-8CC7-C1FC7F241DD6}" dt="2023-03-17T16:49:51.644" v="331"/>
          <ac:picMkLst>
            <pc:docMk/>
            <pc:sldMk cId="3379036452" sldId="470"/>
            <ac:picMk id="28" creationId="{36C38D05-9559-E217-8158-ED7BC0B4D0CF}"/>
          </ac:picMkLst>
        </pc:picChg>
        <pc:picChg chg="del">
          <ac:chgData name="Laura Oathout" userId="6ff55ba14486fe89" providerId="LiveId" clId="{E85EAFCC-AFC4-4A66-8CC7-C1FC7F241DD6}" dt="2023-03-17T16:49:51.644" v="333"/>
          <ac:picMkLst>
            <pc:docMk/>
            <pc:sldMk cId="3379036452" sldId="470"/>
            <ac:picMk id="31" creationId="{6D969075-71A6-7067-6F1C-44F7B08DD355}"/>
          </ac:picMkLst>
        </pc:picChg>
      </pc:sldChg>
      <pc:sldChg chg="delSp mod setBg">
        <pc:chgData name="Laura Oathout" userId="6ff55ba14486fe89" providerId="LiveId" clId="{E85EAFCC-AFC4-4A66-8CC7-C1FC7F241DD6}" dt="2023-03-17T16:49:51.922" v="543"/>
        <pc:sldMkLst>
          <pc:docMk/>
          <pc:sldMk cId="3587572069" sldId="471"/>
        </pc:sldMkLst>
        <pc:spChg chg="del">
          <ac:chgData name="Laura Oathout" userId="6ff55ba14486fe89" providerId="LiveId" clId="{E85EAFCC-AFC4-4A66-8CC7-C1FC7F241DD6}" dt="2023-03-17T16:49:51.874" v="507"/>
          <ac:spMkLst>
            <pc:docMk/>
            <pc:sldMk cId="3587572069" sldId="471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1.874" v="499"/>
          <ac:spMkLst>
            <pc:docMk/>
            <pc:sldMk cId="3587572069" sldId="471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1.874" v="501"/>
          <ac:spMkLst>
            <pc:docMk/>
            <pc:sldMk cId="3587572069" sldId="471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1.874" v="515"/>
          <ac:spMkLst>
            <pc:docMk/>
            <pc:sldMk cId="3587572069" sldId="471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1.890" v="525"/>
          <ac:spMkLst>
            <pc:docMk/>
            <pc:sldMk cId="3587572069" sldId="471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1.890" v="529"/>
          <ac:spMkLst>
            <pc:docMk/>
            <pc:sldMk cId="3587572069" sldId="471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1.890" v="531"/>
          <ac:spMkLst>
            <pc:docMk/>
            <pc:sldMk cId="3587572069" sldId="471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1.890" v="533"/>
          <ac:spMkLst>
            <pc:docMk/>
            <pc:sldMk cId="3587572069" sldId="471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1.890" v="539"/>
          <ac:spMkLst>
            <pc:docMk/>
            <pc:sldMk cId="3587572069" sldId="471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1.890" v="535"/>
          <ac:spMkLst>
            <pc:docMk/>
            <pc:sldMk cId="3587572069" sldId="471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1.874" v="509"/>
          <ac:spMkLst>
            <pc:docMk/>
            <pc:sldMk cId="3587572069" sldId="471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1.874" v="513"/>
          <ac:spMkLst>
            <pc:docMk/>
            <pc:sldMk cId="3587572069" sldId="471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1.874" v="511"/>
          <ac:spMkLst>
            <pc:docMk/>
            <pc:sldMk cId="3587572069" sldId="471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1.874" v="517"/>
          <ac:spMkLst>
            <pc:docMk/>
            <pc:sldMk cId="3587572069" sldId="471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1.874" v="519"/>
          <ac:spMkLst>
            <pc:docMk/>
            <pc:sldMk cId="3587572069" sldId="471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1.874" v="521"/>
          <ac:spMkLst>
            <pc:docMk/>
            <pc:sldMk cId="3587572069" sldId="471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1.874" v="523"/>
          <ac:spMkLst>
            <pc:docMk/>
            <pc:sldMk cId="3587572069" sldId="471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1.890" v="527"/>
          <ac:spMkLst>
            <pc:docMk/>
            <pc:sldMk cId="3587572069" sldId="471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1.890" v="537"/>
          <ac:spMkLst>
            <pc:docMk/>
            <pc:sldMk cId="3587572069" sldId="471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1.874" v="505"/>
          <ac:picMkLst>
            <pc:docMk/>
            <pc:sldMk cId="3587572069" sldId="471"/>
            <ac:picMk id="3" creationId="{31D4AC53-457B-C211-2EE9-184AF9C55765}"/>
          </ac:picMkLst>
        </pc:picChg>
        <pc:picChg chg="del">
          <ac:chgData name="Laura Oathout" userId="6ff55ba14486fe89" providerId="LiveId" clId="{E85EAFCC-AFC4-4A66-8CC7-C1FC7F241DD6}" dt="2023-03-17T16:49:51.890" v="541"/>
          <ac:picMkLst>
            <pc:docMk/>
            <pc:sldMk cId="3587572069" sldId="471"/>
            <ac:picMk id="4" creationId="{C3A4DDE5-5905-5CD6-6475-AA6498D1BA89}"/>
          </ac:picMkLst>
        </pc:picChg>
        <pc:picChg chg="del">
          <ac:chgData name="Laura Oathout" userId="6ff55ba14486fe89" providerId="LiveId" clId="{E85EAFCC-AFC4-4A66-8CC7-C1FC7F241DD6}" dt="2023-03-17T16:49:51.874" v="503"/>
          <ac:picMkLst>
            <pc:docMk/>
            <pc:sldMk cId="3587572069" sldId="471"/>
            <ac:picMk id="5" creationId="{D865F952-3453-791D-6316-1F8E7B1726DB}"/>
          </ac:picMkLst>
        </pc:picChg>
      </pc:sldChg>
      <pc:sldChg chg="delSp mod setBg">
        <pc:chgData name="Laura Oathout" userId="6ff55ba14486fe89" providerId="LiveId" clId="{E85EAFCC-AFC4-4A66-8CC7-C1FC7F241DD6}" dt="2023-03-17T16:49:51.954" v="589"/>
        <pc:sldMkLst>
          <pc:docMk/>
          <pc:sldMk cId="629513635" sldId="472"/>
        </pc:sldMkLst>
        <pc:spChg chg="del">
          <ac:chgData name="Laura Oathout" userId="6ff55ba14486fe89" providerId="LiveId" clId="{E85EAFCC-AFC4-4A66-8CC7-C1FC7F241DD6}" dt="2023-03-17T16:49:51.922" v="553"/>
          <ac:spMkLst>
            <pc:docMk/>
            <pc:sldMk cId="629513635" sldId="472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1.922" v="545"/>
          <ac:spMkLst>
            <pc:docMk/>
            <pc:sldMk cId="629513635" sldId="472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1.922" v="547"/>
          <ac:spMkLst>
            <pc:docMk/>
            <pc:sldMk cId="629513635" sldId="472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1.922" v="561"/>
          <ac:spMkLst>
            <pc:docMk/>
            <pc:sldMk cId="629513635" sldId="472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1.934" v="571"/>
          <ac:spMkLst>
            <pc:docMk/>
            <pc:sldMk cId="629513635" sldId="472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1.938" v="575"/>
          <ac:spMkLst>
            <pc:docMk/>
            <pc:sldMk cId="629513635" sldId="472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1.938" v="577"/>
          <ac:spMkLst>
            <pc:docMk/>
            <pc:sldMk cId="629513635" sldId="472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1.938" v="579"/>
          <ac:spMkLst>
            <pc:docMk/>
            <pc:sldMk cId="629513635" sldId="472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1.938" v="585"/>
          <ac:spMkLst>
            <pc:docMk/>
            <pc:sldMk cId="629513635" sldId="472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1.938" v="581"/>
          <ac:spMkLst>
            <pc:docMk/>
            <pc:sldMk cId="629513635" sldId="472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1.922" v="555"/>
          <ac:spMkLst>
            <pc:docMk/>
            <pc:sldMk cId="629513635" sldId="472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1.922" v="559"/>
          <ac:spMkLst>
            <pc:docMk/>
            <pc:sldMk cId="629513635" sldId="472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1.922" v="557"/>
          <ac:spMkLst>
            <pc:docMk/>
            <pc:sldMk cId="629513635" sldId="472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1.922" v="563"/>
          <ac:spMkLst>
            <pc:docMk/>
            <pc:sldMk cId="629513635" sldId="472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1.934" v="565"/>
          <ac:spMkLst>
            <pc:docMk/>
            <pc:sldMk cId="629513635" sldId="472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1.934" v="567"/>
          <ac:spMkLst>
            <pc:docMk/>
            <pc:sldMk cId="629513635" sldId="472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1.934" v="569"/>
          <ac:spMkLst>
            <pc:docMk/>
            <pc:sldMk cId="629513635" sldId="472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1.934" v="573"/>
          <ac:spMkLst>
            <pc:docMk/>
            <pc:sldMk cId="629513635" sldId="472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1.938" v="583"/>
          <ac:spMkLst>
            <pc:docMk/>
            <pc:sldMk cId="629513635" sldId="472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1.922" v="551"/>
          <ac:picMkLst>
            <pc:docMk/>
            <pc:sldMk cId="629513635" sldId="472"/>
            <ac:picMk id="4" creationId="{8547B614-D8E3-B3A0-8C5C-69076CD06494}"/>
          </ac:picMkLst>
        </pc:picChg>
        <pc:picChg chg="del">
          <ac:chgData name="Laura Oathout" userId="6ff55ba14486fe89" providerId="LiveId" clId="{E85EAFCC-AFC4-4A66-8CC7-C1FC7F241DD6}" dt="2023-03-17T16:49:51.922" v="549"/>
          <ac:picMkLst>
            <pc:docMk/>
            <pc:sldMk cId="629513635" sldId="472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1.938" v="587"/>
          <ac:picMkLst>
            <pc:docMk/>
            <pc:sldMk cId="629513635" sldId="472"/>
            <ac:picMk id="6" creationId="{DEC09D60-3C81-7C7A-E023-F0FE3A80AA1A}"/>
          </ac:picMkLst>
        </pc:picChg>
      </pc:sldChg>
      <pc:sldChg chg="delSp mod setBg">
        <pc:chgData name="Laura Oathout" userId="6ff55ba14486fe89" providerId="LiveId" clId="{E85EAFCC-AFC4-4A66-8CC7-C1FC7F241DD6}" dt="2023-03-17T16:49:52.002" v="635"/>
        <pc:sldMkLst>
          <pc:docMk/>
          <pc:sldMk cId="872000688" sldId="473"/>
        </pc:sldMkLst>
        <pc:spChg chg="del">
          <ac:chgData name="Laura Oathout" userId="6ff55ba14486fe89" providerId="LiveId" clId="{E85EAFCC-AFC4-4A66-8CC7-C1FC7F241DD6}" dt="2023-03-17T16:49:51.969" v="599"/>
          <ac:spMkLst>
            <pc:docMk/>
            <pc:sldMk cId="872000688" sldId="473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1.969" v="591"/>
          <ac:spMkLst>
            <pc:docMk/>
            <pc:sldMk cId="872000688" sldId="473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1.969" v="593"/>
          <ac:spMkLst>
            <pc:docMk/>
            <pc:sldMk cId="872000688" sldId="473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1.969" v="607"/>
          <ac:spMkLst>
            <pc:docMk/>
            <pc:sldMk cId="872000688" sldId="473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1.969" v="617"/>
          <ac:spMkLst>
            <pc:docMk/>
            <pc:sldMk cId="872000688" sldId="473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1.969" v="621"/>
          <ac:spMkLst>
            <pc:docMk/>
            <pc:sldMk cId="872000688" sldId="473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1.969" v="623"/>
          <ac:spMkLst>
            <pc:docMk/>
            <pc:sldMk cId="872000688" sldId="473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1.985" v="625"/>
          <ac:spMkLst>
            <pc:docMk/>
            <pc:sldMk cId="872000688" sldId="473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1.985" v="631"/>
          <ac:spMkLst>
            <pc:docMk/>
            <pc:sldMk cId="872000688" sldId="473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1.985" v="627"/>
          <ac:spMkLst>
            <pc:docMk/>
            <pc:sldMk cId="872000688" sldId="473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1.969" v="601"/>
          <ac:spMkLst>
            <pc:docMk/>
            <pc:sldMk cId="872000688" sldId="473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1.969" v="605"/>
          <ac:spMkLst>
            <pc:docMk/>
            <pc:sldMk cId="872000688" sldId="473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1.969" v="603"/>
          <ac:spMkLst>
            <pc:docMk/>
            <pc:sldMk cId="872000688" sldId="473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1.969" v="609"/>
          <ac:spMkLst>
            <pc:docMk/>
            <pc:sldMk cId="872000688" sldId="473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1.969" v="611"/>
          <ac:spMkLst>
            <pc:docMk/>
            <pc:sldMk cId="872000688" sldId="473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1.969" v="613"/>
          <ac:spMkLst>
            <pc:docMk/>
            <pc:sldMk cId="872000688" sldId="473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1.969" v="615"/>
          <ac:spMkLst>
            <pc:docMk/>
            <pc:sldMk cId="872000688" sldId="473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1.969" v="619"/>
          <ac:spMkLst>
            <pc:docMk/>
            <pc:sldMk cId="872000688" sldId="473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1.985" v="629"/>
          <ac:spMkLst>
            <pc:docMk/>
            <pc:sldMk cId="872000688" sldId="473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1.969" v="595"/>
          <ac:picMkLst>
            <pc:docMk/>
            <pc:sldMk cId="872000688" sldId="473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1.969" v="597"/>
          <ac:picMkLst>
            <pc:docMk/>
            <pc:sldMk cId="872000688" sldId="473"/>
            <ac:picMk id="7" creationId="{82871D0F-210E-AADB-F4DC-6452B02C1901}"/>
          </ac:picMkLst>
        </pc:picChg>
        <pc:picChg chg="del">
          <ac:chgData name="Laura Oathout" userId="6ff55ba14486fe89" providerId="LiveId" clId="{E85EAFCC-AFC4-4A66-8CC7-C1FC7F241DD6}" dt="2023-03-17T16:49:51.985" v="633"/>
          <ac:picMkLst>
            <pc:docMk/>
            <pc:sldMk cId="872000688" sldId="473"/>
            <ac:picMk id="8" creationId="{06DCC40B-F469-D0B0-F4EC-551F032CBBAB}"/>
          </ac:picMkLst>
        </pc:picChg>
      </pc:sldChg>
      <pc:sldChg chg="delSp mod setBg">
        <pc:chgData name="Laura Oathout" userId="6ff55ba14486fe89" providerId="LiveId" clId="{E85EAFCC-AFC4-4A66-8CC7-C1FC7F241DD6}" dt="2023-03-17T16:49:52.049" v="681"/>
        <pc:sldMkLst>
          <pc:docMk/>
          <pc:sldMk cId="3596818429" sldId="474"/>
        </pc:sldMkLst>
        <pc:spChg chg="del">
          <ac:chgData name="Laura Oathout" userId="6ff55ba14486fe89" providerId="LiveId" clId="{E85EAFCC-AFC4-4A66-8CC7-C1FC7F241DD6}" dt="2023-03-17T16:49:52.017" v="645"/>
          <ac:spMkLst>
            <pc:docMk/>
            <pc:sldMk cId="3596818429" sldId="474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017" v="637"/>
          <ac:spMkLst>
            <pc:docMk/>
            <pc:sldMk cId="3596818429" sldId="474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017" v="639"/>
          <ac:spMkLst>
            <pc:docMk/>
            <pc:sldMk cId="3596818429" sldId="474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017" v="653"/>
          <ac:spMkLst>
            <pc:docMk/>
            <pc:sldMk cId="3596818429" sldId="474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017" v="663"/>
          <ac:spMkLst>
            <pc:docMk/>
            <pc:sldMk cId="3596818429" sldId="474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030" v="667"/>
          <ac:spMkLst>
            <pc:docMk/>
            <pc:sldMk cId="3596818429" sldId="474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030" v="669"/>
          <ac:spMkLst>
            <pc:docMk/>
            <pc:sldMk cId="3596818429" sldId="474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031" v="671"/>
          <ac:spMkLst>
            <pc:docMk/>
            <pc:sldMk cId="3596818429" sldId="474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034" v="677"/>
          <ac:spMkLst>
            <pc:docMk/>
            <pc:sldMk cId="3596818429" sldId="474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031" v="673"/>
          <ac:spMkLst>
            <pc:docMk/>
            <pc:sldMk cId="3596818429" sldId="474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017" v="647"/>
          <ac:spMkLst>
            <pc:docMk/>
            <pc:sldMk cId="3596818429" sldId="474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017" v="651"/>
          <ac:spMkLst>
            <pc:docMk/>
            <pc:sldMk cId="3596818429" sldId="474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017" v="649"/>
          <ac:spMkLst>
            <pc:docMk/>
            <pc:sldMk cId="3596818429" sldId="474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017" v="655"/>
          <ac:spMkLst>
            <pc:docMk/>
            <pc:sldMk cId="3596818429" sldId="474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017" v="657"/>
          <ac:spMkLst>
            <pc:docMk/>
            <pc:sldMk cId="3596818429" sldId="474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017" v="659"/>
          <ac:spMkLst>
            <pc:docMk/>
            <pc:sldMk cId="3596818429" sldId="474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017" v="661"/>
          <ac:spMkLst>
            <pc:docMk/>
            <pc:sldMk cId="3596818429" sldId="474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017" v="665"/>
          <ac:spMkLst>
            <pc:docMk/>
            <pc:sldMk cId="3596818429" sldId="474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033" v="675"/>
          <ac:spMkLst>
            <pc:docMk/>
            <pc:sldMk cId="3596818429" sldId="474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017" v="643"/>
          <ac:picMkLst>
            <pc:docMk/>
            <pc:sldMk cId="3596818429" sldId="474"/>
            <ac:picMk id="4" creationId="{6803CA46-B07E-9970-1AB2-F88D45FCB666}"/>
          </ac:picMkLst>
        </pc:picChg>
        <pc:picChg chg="del">
          <ac:chgData name="Laura Oathout" userId="6ff55ba14486fe89" providerId="LiveId" clId="{E85EAFCC-AFC4-4A66-8CC7-C1FC7F241DD6}" dt="2023-03-17T16:49:52.017" v="641"/>
          <ac:picMkLst>
            <pc:docMk/>
            <pc:sldMk cId="3596818429" sldId="474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034" v="679"/>
          <ac:picMkLst>
            <pc:docMk/>
            <pc:sldMk cId="3596818429" sldId="474"/>
            <ac:picMk id="6" creationId="{801A5EC8-335E-9798-FF23-B0E25A2C2408}"/>
          </ac:picMkLst>
        </pc:picChg>
      </pc:sldChg>
      <pc:sldChg chg="delSp mod setBg">
        <pc:chgData name="Laura Oathout" userId="6ff55ba14486fe89" providerId="LiveId" clId="{E85EAFCC-AFC4-4A66-8CC7-C1FC7F241DD6}" dt="2023-03-17T16:49:52.096" v="727"/>
        <pc:sldMkLst>
          <pc:docMk/>
          <pc:sldMk cId="785134238" sldId="475"/>
        </pc:sldMkLst>
        <pc:spChg chg="del">
          <ac:chgData name="Laura Oathout" userId="6ff55ba14486fe89" providerId="LiveId" clId="{E85EAFCC-AFC4-4A66-8CC7-C1FC7F241DD6}" dt="2023-03-17T16:49:52.064" v="691"/>
          <ac:spMkLst>
            <pc:docMk/>
            <pc:sldMk cId="785134238" sldId="475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049" v="683"/>
          <ac:spMkLst>
            <pc:docMk/>
            <pc:sldMk cId="785134238" sldId="475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061" v="685"/>
          <ac:spMkLst>
            <pc:docMk/>
            <pc:sldMk cId="785134238" sldId="475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065" v="699"/>
          <ac:spMkLst>
            <pc:docMk/>
            <pc:sldMk cId="785134238" sldId="475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072" v="709"/>
          <ac:spMkLst>
            <pc:docMk/>
            <pc:sldMk cId="785134238" sldId="475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072" v="713"/>
          <ac:spMkLst>
            <pc:docMk/>
            <pc:sldMk cId="785134238" sldId="475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075" v="715"/>
          <ac:spMkLst>
            <pc:docMk/>
            <pc:sldMk cId="785134238" sldId="475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076" v="717"/>
          <ac:spMkLst>
            <pc:docMk/>
            <pc:sldMk cId="785134238" sldId="475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078" v="723"/>
          <ac:spMkLst>
            <pc:docMk/>
            <pc:sldMk cId="785134238" sldId="475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077" v="719"/>
          <ac:spMkLst>
            <pc:docMk/>
            <pc:sldMk cId="785134238" sldId="475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065" v="693"/>
          <ac:spMkLst>
            <pc:docMk/>
            <pc:sldMk cId="785134238" sldId="475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065" v="697"/>
          <ac:spMkLst>
            <pc:docMk/>
            <pc:sldMk cId="785134238" sldId="475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065" v="695"/>
          <ac:spMkLst>
            <pc:docMk/>
            <pc:sldMk cId="785134238" sldId="475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065" v="701"/>
          <ac:spMkLst>
            <pc:docMk/>
            <pc:sldMk cId="785134238" sldId="475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065" v="703"/>
          <ac:spMkLst>
            <pc:docMk/>
            <pc:sldMk cId="785134238" sldId="475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065" v="705"/>
          <ac:spMkLst>
            <pc:docMk/>
            <pc:sldMk cId="785134238" sldId="475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065" v="707"/>
          <ac:spMkLst>
            <pc:docMk/>
            <pc:sldMk cId="785134238" sldId="475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072" v="711"/>
          <ac:spMkLst>
            <pc:docMk/>
            <pc:sldMk cId="785134238" sldId="475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077" v="721"/>
          <ac:spMkLst>
            <pc:docMk/>
            <pc:sldMk cId="785134238" sldId="475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064" v="689"/>
          <ac:picMkLst>
            <pc:docMk/>
            <pc:sldMk cId="785134238" sldId="475"/>
            <ac:picMk id="3" creationId="{F5EEC4F2-2C00-1896-9208-F5095BA71F80}"/>
          </ac:picMkLst>
        </pc:picChg>
        <pc:picChg chg="del">
          <ac:chgData name="Laura Oathout" userId="6ff55ba14486fe89" providerId="LiveId" clId="{E85EAFCC-AFC4-4A66-8CC7-C1FC7F241DD6}" dt="2023-03-17T16:49:52.063" v="687"/>
          <ac:picMkLst>
            <pc:docMk/>
            <pc:sldMk cId="785134238" sldId="475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079" v="725"/>
          <ac:picMkLst>
            <pc:docMk/>
            <pc:sldMk cId="785134238" sldId="475"/>
            <ac:picMk id="6" creationId="{E288772F-B893-B9B3-FA29-7A393442B8A6}"/>
          </ac:picMkLst>
        </pc:picChg>
      </pc:sldChg>
      <pc:sldChg chg="delSp mod setBg">
        <pc:chgData name="Laura Oathout" userId="6ff55ba14486fe89" providerId="LiveId" clId="{E85EAFCC-AFC4-4A66-8CC7-C1FC7F241DD6}" dt="2023-03-17T16:49:52.143" v="773"/>
        <pc:sldMkLst>
          <pc:docMk/>
          <pc:sldMk cId="2630979654" sldId="476"/>
        </pc:sldMkLst>
        <pc:spChg chg="del">
          <ac:chgData name="Laura Oathout" userId="6ff55ba14486fe89" providerId="LiveId" clId="{E85EAFCC-AFC4-4A66-8CC7-C1FC7F241DD6}" dt="2023-03-17T16:49:52.096" v="737"/>
          <ac:spMkLst>
            <pc:docMk/>
            <pc:sldMk cId="2630979654" sldId="476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096" v="729"/>
          <ac:spMkLst>
            <pc:docMk/>
            <pc:sldMk cId="2630979654" sldId="476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096" v="731"/>
          <ac:spMkLst>
            <pc:docMk/>
            <pc:sldMk cId="2630979654" sldId="476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111" v="745"/>
          <ac:spMkLst>
            <pc:docMk/>
            <pc:sldMk cId="2630979654" sldId="476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111" v="755"/>
          <ac:spMkLst>
            <pc:docMk/>
            <pc:sldMk cId="2630979654" sldId="476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111" v="759"/>
          <ac:spMkLst>
            <pc:docMk/>
            <pc:sldMk cId="2630979654" sldId="476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111" v="761"/>
          <ac:spMkLst>
            <pc:docMk/>
            <pc:sldMk cId="2630979654" sldId="476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111" v="763"/>
          <ac:spMkLst>
            <pc:docMk/>
            <pc:sldMk cId="2630979654" sldId="476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111" v="769"/>
          <ac:spMkLst>
            <pc:docMk/>
            <pc:sldMk cId="2630979654" sldId="476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111" v="765"/>
          <ac:spMkLst>
            <pc:docMk/>
            <pc:sldMk cId="2630979654" sldId="476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096" v="739"/>
          <ac:spMkLst>
            <pc:docMk/>
            <pc:sldMk cId="2630979654" sldId="476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111" v="743"/>
          <ac:spMkLst>
            <pc:docMk/>
            <pc:sldMk cId="2630979654" sldId="476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111" v="741"/>
          <ac:spMkLst>
            <pc:docMk/>
            <pc:sldMk cId="2630979654" sldId="476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111" v="747"/>
          <ac:spMkLst>
            <pc:docMk/>
            <pc:sldMk cId="2630979654" sldId="476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111" v="749"/>
          <ac:spMkLst>
            <pc:docMk/>
            <pc:sldMk cId="2630979654" sldId="476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111" v="751"/>
          <ac:spMkLst>
            <pc:docMk/>
            <pc:sldMk cId="2630979654" sldId="476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111" v="753"/>
          <ac:spMkLst>
            <pc:docMk/>
            <pc:sldMk cId="2630979654" sldId="476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111" v="757"/>
          <ac:spMkLst>
            <pc:docMk/>
            <pc:sldMk cId="2630979654" sldId="476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111" v="767"/>
          <ac:spMkLst>
            <pc:docMk/>
            <pc:sldMk cId="2630979654" sldId="476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096" v="735"/>
          <ac:picMkLst>
            <pc:docMk/>
            <pc:sldMk cId="2630979654" sldId="476"/>
            <ac:picMk id="4" creationId="{021F7809-B5D8-FBA5-97B2-9FA5AF3D6F8A}"/>
          </ac:picMkLst>
        </pc:picChg>
        <pc:picChg chg="del">
          <ac:chgData name="Laura Oathout" userId="6ff55ba14486fe89" providerId="LiveId" clId="{E85EAFCC-AFC4-4A66-8CC7-C1FC7F241DD6}" dt="2023-03-17T16:49:52.096" v="733"/>
          <ac:picMkLst>
            <pc:docMk/>
            <pc:sldMk cId="2630979654" sldId="476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111" v="771"/>
          <ac:picMkLst>
            <pc:docMk/>
            <pc:sldMk cId="2630979654" sldId="476"/>
            <ac:picMk id="6" creationId="{2BD04002-7F0A-5FFB-B375-FEE01C3AB465}"/>
          </ac:picMkLst>
        </pc:picChg>
      </pc:sldChg>
      <pc:sldChg chg="delSp mod setBg">
        <pc:chgData name="Laura Oathout" userId="6ff55ba14486fe89" providerId="LiveId" clId="{E85EAFCC-AFC4-4A66-8CC7-C1FC7F241DD6}" dt="2023-03-17T16:49:52.192" v="819"/>
        <pc:sldMkLst>
          <pc:docMk/>
          <pc:sldMk cId="706010291" sldId="477"/>
        </pc:sldMkLst>
        <pc:spChg chg="del">
          <ac:chgData name="Laura Oathout" userId="6ff55ba14486fe89" providerId="LiveId" clId="{E85EAFCC-AFC4-4A66-8CC7-C1FC7F241DD6}" dt="2023-03-17T16:49:52.143" v="783"/>
          <ac:spMkLst>
            <pc:docMk/>
            <pc:sldMk cId="706010291" sldId="477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143" v="775"/>
          <ac:spMkLst>
            <pc:docMk/>
            <pc:sldMk cId="706010291" sldId="477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143" v="777"/>
          <ac:spMkLst>
            <pc:docMk/>
            <pc:sldMk cId="706010291" sldId="477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143" v="791"/>
          <ac:spMkLst>
            <pc:docMk/>
            <pc:sldMk cId="706010291" sldId="477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159" v="801"/>
          <ac:spMkLst>
            <pc:docMk/>
            <pc:sldMk cId="706010291" sldId="477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159" v="805"/>
          <ac:spMkLst>
            <pc:docMk/>
            <pc:sldMk cId="706010291" sldId="477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159" v="807"/>
          <ac:spMkLst>
            <pc:docMk/>
            <pc:sldMk cId="706010291" sldId="477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159" v="809"/>
          <ac:spMkLst>
            <pc:docMk/>
            <pc:sldMk cId="706010291" sldId="477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169" v="815"/>
          <ac:spMkLst>
            <pc:docMk/>
            <pc:sldMk cId="706010291" sldId="477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159" v="811"/>
          <ac:spMkLst>
            <pc:docMk/>
            <pc:sldMk cId="706010291" sldId="477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143" v="785"/>
          <ac:spMkLst>
            <pc:docMk/>
            <pc:sldMk cId="706010291" sldId="477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143" v="789"/>
          <ac:spMkLst>
            <pc:docMk/>
            <pc:sldMk cId="706010291" sldId="477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143" v="787"/>
          <ac:spMkLst>
            <pc:docMk/>
            <pc:sldMk cId="706010291" sldId="477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159" v="793"/>
          <ac:spMkLst>
            <pc:docMk/>
            <pc:sldMk cId="706010291" sldId="477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159" v="795"/>
          <ac:spMkLst>
            <pc:docMk/>
            <pc:sldMk cId="706010291" sldId="477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159" v="797"/>
          <ac:spMkLst>
            <pc:docMk/>
            <pc:sldMk cId="706010291" sldId="477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159" v="799"/>
          <ac:spMkLst>
            <pc:docMk/>
            <pc:sldMk cId="706010291" sldId="477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159" v="803"/>
          <ac:spMkLst>
            <pc:docMk/>
            <pc:sldMk cId="706010291" sldId="477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159" v="813"/>
          <ac:spMkLst>
            <pc:docMk/>
            <pc:sldMk cId="706010291" sldId="477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143" v="781"/>
          <ac:picMkLst>
            <pc:docMk/>
            <pc:sldMk cId="706010291" sldId="477"/>
            <ac:picMk id="3" creationId="{08CB4F9D-0F23-DE2E-CB09-91BDC097D4D3}"/>
          </ac:picMkLst>
        </pc:picChg>
        <pc:picChg chg="del">
          <ac:chgData name="Laura Oathout" userId="6ff55ba14486fe89" providerId="LiveId" clId="{E85EAFCC-AFC4-4A66-8CC7-C1FC7F241DD6}" dt="2023-03-17T16:49:52.143" v="779"/>
          <ac:picMkLst>
            <pc:docMk/>
            <pc:sldMk cId="706010291" sldId="477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169" v="817"/>
          <ac:picMkLst>
            <pc:docMk/>
            <pc:sldMk cId="706010291" sldId="477"/>
            <ac:picMk id="6" creationId="{821580AB-0B05-B87E-E298-B43446C64B2A}"/>
          </ac:picMkLst>
        </pc:picChg>
      </pc:sldChg>
      <pc:sldChg chg="delSp mod setBg">
        <pc:chgData name="Laura Oathout" userId="6ff55ba14486fe89" providerId="LiveId" clId="{E85EAFCC-AFC4-4A66-8CC7-C1FC7F241DD6}" dt="2023-03-17T16:49:52.240" v="865"/>
        <pc:sldMkLst>
          <pc:docMk/>
          <pc:sldMk cId="3229876676" sldId="478"/>
        </pc:sldMkLst>
        <pc:spChg chg="del">
          <ac:chgData name="Laura Oathout" userId="6ff55ba14486fe89" providerId="LiveId" clId="{E85EAFCC-AFC4-4A66-8CC7-C1FC7F241DD6}" dt="2023-03-17T16:49:52.201" v="829"/>
          <ac:spMkLst>
            <pc:docMk/>
            <pc:sldMk cId="3229876676" sldId="478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192" v="821"/>
          <ac:spMkLst>
            <pc:docMk/>
            <pc:sldMk cId="3229876676" sldId="478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192" v="823"/>
          <ac:spMkLst>
            <pc:docMk/>
            <pc:sldMk cId="3229876676" sldId="478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201" v="837"/>
          <ac:spMkLst>
            <pc:docMk/>
            <pc:sldMk cId="3229876676" sldId="478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209" v="847"/>
          <ac:spMkLst>
            <pc:docMk/>
            <pc:sldMk cId="3229876676" sldId="478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211" v="851"/>
          <ac:spMkLst>
            <pc:docMk/>
            <pc:sldMk cId="3229876676" sldId="478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211" v="853"/>
          <ac:spMkLst>
            <pc:docMk/>
            <pc:sldMk cId="3229876676" sldId="478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211" v="855"/>
          <ac:spMkLst>
            <pc:docMk/>
            <pc:sldMk cId="3229876676" sldId="478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214" v="861"/>
          <ac:spMkLst>
            <pc:docMk/>
            <pc:sldMk cId="3229876676" sldId="478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213" v="857"/>
          <ac:spMkLst>
            <pc:docMk/>
            <pc:sldMk cId="3229876676" sldId="478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201" v="831"/>
          <ac:spMkLst>
            <pc:docMk/>
            <pc:sldMk cId="3229876676" sldId="478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201" v="835"/>
          <ac:spMkLst>
            <pc:docMk/>
            <pc:sldMk cId="3229876676" sldId="478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201" v="833"/>
          <ac:spMkLst>
            <pc:docMk/>
            <pc:sldMk cId="3229876676" sldId="478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201" v="839"/>
          <ac:spMkLst>
            <pc:docMk/>
            <pc:sldMk cId="3229876676" sldId="478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206" v="841"/>
          <ac:spMkLst>
            <pc:docMk/>
            <pc:sldMk cId="3229876676" sldId="478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207" v="843"/>
          <ac:spMkLst>
            <pc:docMk/>
            <pc:sldMk cId="3229876676" sldId="478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207" v="845"/>
          <ac:spMkLst>
            <pc:docMk/>
            <pc:sldMk cId="3229876676" sldId="478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209" v="849"/>
          <ac:spMkLst>
            <pc:docMk/>
            <pc:sldMk cId="3229876676" sldId="478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214" v="859"/>
          <ac:spMkLst>
            <pc:docMk/>
            <pc:sldMk cId="3229876676" sldId="478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192" v="827"/>
          <ac:picMkLst>
            <pc:docMk/>
            <pc:sldMk cId="3229876676" sldId="478"/>
            <ac:picMk id="4" creationId="{7AA11357-3197-C225-BD7B-5AD81EB5353B}"/>
          </ac:picMkLst>
        </pc:picChg>
        <pc:picChg chg="del">
          <ac:chgData name="Laura Oathout" userId="6ff55ba14486fe89" providerId="LiveId" clId="{E85EAFCC-AFC4-4A66-8CC7-C1FC7F241DD6}" dt="2023-03-17T16:49:52.192" v="825"/>
          <ac:picMkLst>
            <pc:docMk/>
            <pc:sldMk cId="3229876676" sldId="478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216" v="863"/>
          <ac:picMkLst>
            <pc:docMk/>
            <pc:sldMk cId="3229876676" sldId="478"/>
            <ac:picMk id="6" creationId="{DF16F55C-BDBF-D841-DB99-8295FA6F2F64}"/>
          </ac:picMkLst>
        </pc:picChg>
      </pc:sldChg>
      <pc:sldChg chg="delSp mod setBg">
        <pc:chgData name="Laura Oathout" userId="6ff55ba14486fe89" providerId="LiveId" clId="{E85EAFCC-AFC4-4A66-8CC7-C1FC7F241DD6}" dt="2023-03-17T16:49:52.286" v="911"/>
        <pc:sldMkLst>
          <pc:docMk/>
          <pc:sldMk cId="3954821419" sldId="479"/>
        </pc:sldMkLst>
        <pc:spChg chg="del">
          <ac:chgData name="Laura Oathout" userId="6ff55ba14486fe89" providerId="LiveId" clId="{E85EAFCC-AFC4-4A66-8CC7-C1FC7F241DD6}" dt="2023-03-17T16:49:52.249" v="875"/>
          <ac:spMkLst>
            <pc:docMk/>
            <pc:sldMk cId="3954821419" sldId="479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240" v="867"/>
          <ac:spMkLst>
            <pc:docMk/>
            <pc:sldMk cId="3954821419" sldId="479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240" v="869"/>
          <ac:spMkLst>
            <pc:docMk/>
            <pc:sldMk cId="3954821419" sldId="479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253" v="883"/>
          <ac:spMkLst>
            <pc:docMk/>
            <pc:sldMk cId="3954821419" sldId="479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255" v="893"/>
          <ac:spMkLst>
            <pc:docMk/>
            <pc:sldMk cId="3954821419" sldId="479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255" v="897"/>
          <ac:spMkLst>
            <pc:docMk/>
            <pc:sldMk cId="3954821419" sldId="479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255" v="899"/>
          <ac:spMkLst>
            <pc:docMk/>
            <pc:sldMk cId="3954821419" sldId="479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255" v="901"/>
          <ac:spMkLst>
            <pc:docMk/>
            <pc:sldMk cId="3954821419" sldId="479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255" v="907"/>
          <ac:spMkLst>
            <pc:docMk/>
            <pc:sldMk cId="3954821419" sldId="479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255" v="903"/>
          <ac:spMkLst>
            <pc:docMk/>
            <pc:sldMk cId="3954821419" sldId="479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249" v="877"/>
          <ac:spMkLst>
            <pc:docMk/>
            <pc:sldMk cId="3954821419" sldId="479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251" v="881"/>
          <ac:spMkLst>
            <pc:docMk/>
            <pc:sldMk cId="3954821419" sldId="479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251" v="879"/>
          <ac:spMkLst>
            <pc:docMk/>
            <pc:sldMk cId="3954821419" sldId="479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253" v="885"/>
          <ac:spMkLst>
            <pc:docMk/>
            <pc:sldMk cId="3954821419" sldId="479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255" v="887"/>
          <ac:spMkLst>
            <pc:docMk/>
            <pc:sldMk cId="3954821419" sldId="479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255" v="889"/>
          <ac:spMkLst>
            <pc:docMk/>
            <pc:sldMk cId="3954821419" sldId="479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255" v="891"/>
          <ac:spMkLst>
            <pc:docMk/>
            <pc:sldMk cId="3954821419" sldId="479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255" v="895"/>
          <ac:spMkLst>
            <pc:docMk/>
            <pc:sldMk cId="3954821419" sldId="479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255" v="905"/>
          <ac:spMkLst>
            <pc:docMk/>
            <pc:sldMk cId="3954821419" sldId="479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248" v="873"/>
          <ac:picMkLst>
            <pc:docMk/>
            <pc:sldMk cId="3954821419" sldId="479"/>
            <ac:picMk id="3" creationId="{C501CC33-5EF2-6080-3717-E5CE1BA20CF7}"/>
          </ac:picMkLst>
        </pc:picChg>
        <pc:picChg chg="del">
          <ac:chgData name="Laura Oathout" userId="6ff55ba14486fe89" providerId="LiveId" clId="{E85EAFCC-AFC4-4A66-8CC7-C1FC7F241DD6}" dt="2023-03-17T16:49:52.248" v="871"/>
          <ac:picMkLst>
            <pc:docMk/>
            <pc:sldMk cId="3954821419" sldId="479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255" v="909"/>
          <ac:picMkLst>
            <pc:docMk/>
            <pc:sldMk cId="3954821419" sldId="479"/>
            <ac:picMk id="6" creationId="{D7C05B96-F5E7-3615-A481-9FA017123CAB}"/>
          </ac:picMkLst>
        </pc:picChg>
      </pc:sldChg>
      <pc:sldChg chg="delSp mod setBg">
        <pc:chgData name="Laura Oathout" userId="6ff55ba14486fe89" providerId="LiveId" clId="{E85EAFCC-AFC4-4A66-8CC7-C1FC7F241DD6}" dt="2023-03-17T16:49:52.334" v="957"/>
        <pc:sldMkLst>
          <pc:docMk/>
          <pc:sldMk cId="401777741" sldId="480"/>
        </pc:sldMkLst>
        <pc:spChg chg="del">
          <ac:chgData name="Laura Oathout" userId="6ff55ba14486fe89" providerId="LiveId" clId="{E85EAFCC-AFC4-4A66-8CC7-C1FC7F241DD6}" dt="2023-03-17T16:49:52.286" v="921"/>
          <ac:spMkLst>
            <pc:docMk/>
            <pc:sldMk cId="401777741" sldId="480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286" v="913"/>
          <ac:spMkLst>
            <pc:docMk/>
            <pc:sldMk cId="401777741" sldId="480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286" v="915"/>
          <ac:spMkLst>
            <pc:docMk/>
            <pc:sldMk cId="401777741" sldId="480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286" v="929"/>
          <ac:spMkLst>
            <pc:docMk/>
            <pc:sldMk cId="401777741" sldId="480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302" v="939"/>
          <ac:spMkLst>
            <pc:docMk/>
            <pc:sldMk cId="401777741" sldId="480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302" v="943"/>
          <ac:spMkLst>
            <pc:docMk/>
            <pc:sldMk cId="401777741" sldId="480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302" v="945"/>
          <ac:spMkLst>
            <pc:docMk/>
            <pc:sldMk cId="401777741" sldId="480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302" v="947"/>
          <ac:spMkLst>
            <pc:docMk/>
            <pc:sldMk cId="401777741" sldId="480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302" v="953"/>
          <ac:spMkLst>
            <pc:docMk/>
            <pc:sldMk cId="401777741" sldId="480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302" v="949"/>
          <ac:spMkLst>
            <pc:docMk/>
            <pc:sldMk cId="401777741" sldId="480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286" v="923"/>
          <ac:spMkLst>
            <pc:docMk/>
            <pc:sldMk cId="401777741" sldId="480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286" v="927"/>
          <ac:spMkLst>
            <pc:docMk/>
            <pc:sldMk cId="401777741" sldId="480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286" v="925"/>
          <ac:spMkLst>
            <pc:docMk/>
            <pc:sldMk cId="401777741" sldId="480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286" v="931"/>
          <ac:spMkLst>
            <pc:docMk/>
            <pc:sldMk cId="401777741" sldId="480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286" v="933"/>
          <ac:spMkLst>
            <pc:docMk/>
            <pc:sldMk cId="401777741" sldId="480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302" v="935"/>
          <ac:spMkLst>
            <pc:docMk/>
            <pc:sldMk cId="401777741" sldId="480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302" v="937"/>
          <ac:spMkLst>
            <pc:docMk/>
            <pc:sldMk cId="401777741" sldId="480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302" v="941"/>
          <ac:spMkLst>
            <pc:docMk/>
            <pc:sldMk cId="401777741" sldId="480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302" v="951"/>
          <ac:spMkLst>
            <pc:docMk/>
            <pc:sldMk cId="401777741" sldId="480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286" v="919"/>
          <ac:picMkLst>
            <pc:docMk/>
            <pc:sldMk cId="401777741" sldId="480"/>
            <ac:picMk id="4" creationId="{603A6E6B-9596-8FA5-4C11-58D35426E2AD}"/>
          </ac:picMkLst>
        </pc:picChg>
        <pc:picChg chg="del">
          <ac:chgData name="Laura Oathout" userId="6ff55ba14486fe89" providerId="LiveId" clId="{E85EAFCC-AFC4-4A66-8CC7-C1FC7F241DD6}" dt="2023-03-17T16:49:52.286" v="917"/>
          <ac:picMkLst>
            <pc:docMk/>
            <pc:sldMk cId="401777741" sldId="480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302" v="955"/>
          <ac:picMkLst>
            <pc:docMk/>
            <pc:sldMk cId="401777741" sldId="480"/>
            <ac:picMk id="6" creationId="{744DF6F1-EB24-54CF-B694-4EE68C6C6DBC}"/>
          </ac:picMkLst>
        </pc:picChg>
      </pc:sldChg>
      <pc:sldChg chg="delSp mod setBg">
        <pc:chgData name="Laura Oathout" userId="6ff55ba14486fe89" providerId="LiveId" clId="{E85EAFCC-AFC4-4A66-8CC7-C1FC7F241DD6}" dt="2023-03-17T16:49:52.381" v="1003"/>
        <pc:sldMkLst>
          <pc:docMk/>
          <pc:sldMk cId="490912393" sldId="481"/>
        </pc:sldMkLst>
        <pc:spChg chg="del">
          <ac:chgData name="Laura Oathout" userId="6ff55ba14486fe89" providerId="LiveId" clId="{E85EAFCC-AFC4-4A66-8CC7-C1FC7F241DD6}" dt="2023-03-17T16:49:52.334" v="967"/>
          <ac:spMkLst>
            <pc:docMk/>
            <pc:sldMk cId="490912393" sldId="481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334" v="959"/>
          <ac:spMkLst>
            <pc:docMk/>
            <pc:sldMk cId="490912393" sldId="481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334" v="961"/>
          <ac:spMkLst>
            <pc:docMk/>
            <pc:sldMk cId="490912393" sldId="481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334" v="975"/>
          <ac:spMkLst>
            <pc:docMk/>
            <pc:sldMk cId="490912393" sldId="481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350" v="985"/>
          <ac:spMkLst>
            <pc:docMk/>
            <pc:sldMk cId="490912393" sldId="481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350" v="989"/>
          <ac:spMkLst>
            <pc:docMk/>
            <pc:sldMk cId="490912393" sldId="481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350" v="991"/>
          <ac:spMkLst>
            <pc:docMk/>
            <pc:sldMk cId="490912393" sldId="481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350" v="993"/>
          <ac:spMkLst>
            <pc:docMk/>
            <pc:sldMk cId="490912393" sldId="481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350" v="999"/>
          <ac:spMkLst>
            <pc:docMk/>
            <pc:sldMk cId="490912393" sldId="481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350" v="995"/>
          <ac:spMkLst>
            <pc:docMk/>
            <pc:sldMk cId="490912393" sldId="481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334" v="969"/>
          <ac:spMkLst>
            <pc:docMk/>
            <pc:sldMk cId="490912393" sldId="481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334" v="973"/>
          <ac:spMkLst>
            <pc:docMk/>
            <pc:sldMk cId="490912393" sldId="481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334" v="971"/>
          <ac:spMkLst>
            <pc:docMk/>
            <pc:sldMk cId="490912393" sldId="481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334" v="977"/>
          <ac:spMkLst>
            <pc:docMk/>
            <pc:sldMk cId="490912393" sldId="481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334" v="979"/>
          <ac:spMkLst>
            <pc:docMk/>
            <pc:sldMk cId="490912393" sldId="481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334" v="981"/>
          <ac:spMkLst>
            <pc:docMk/>
            <pc:sldMk cId="490912393" sldId="481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334" v="983"/>
          <ac:spMkLst>
            <pc:docMk/>
            <pc:sldMk cId="490912393" sldId="481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350" v="987"/>
          <ac:spMkLst>
            <pc:docMk/>
            <pc:sldMk cId="490912393" sldId="481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350" v="997"/>
          <ac:spMkLst>
            <pc:docMk/>
            <pc:sldMk cId="490912393" sldId="481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334" v="965"/>
          <ac:picMkLst>
            <pc:docMk/>
            <pc:sldMk cId="490912393" sldId="481"/>
            <ac:picMk id="3" creationId="{142E4D9C-414B-CB8E-6861-94F1E2DD750D}"/>
          </ac:picMkLst>
        </pc:picChg>
        <pc:picChg chg="del">
          <ac:chgData name="Laura Oathout" userId="6ff55ba14486fe89" providerId="LiveId" clId="{E85EAFCC-AFC4-4A66-8CC7-C1FC7F241DD6}" dt="2023-03-17T16:49:52.334" v="963"/>
          <ac:picMkLst>
            <pc:docMk/>
            <pc:sldMk cId="490912393" sldId="481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350" v="1001"/>
          <ac:picMkLst>
            <pc:docMk/>
            <pc:sldMk cId="490912393" sldId="481"/>
            <ac:picMk id="6" creationId="{F9614120-EA39-EB44-E484-C530D71A6B33}"/>
          </ac:picMkLst>
        </pc:picChg>
      </pc:sldChg>
      <pc:sldChg chg="delSp mod setBg">
        <pc:chgData name="Laura Oathout" userId="6ff55ba14486fe89" providerId="LiveId" clId="{E85EAFCC-AFC4-4A66-8CC7-C1FC7F241DD6}" dt="2023-03-17T16:49:52.430" v="1049"/>
        <pc:sldMkLst>
          <pc:docMk/>
          <pc:sldMk cId="1583073940" sldId="482"/>
        </pc:sldMkLst>
        <pc:spChg chg="del">
          <ac:chgData name="Laura Oathout" userId="6ff55ba14486fe89" providerId="LiveId" clId="{E85EAFCC-AFC4-4A66-8CC7-C1FC7F241DD6}" dt="2023-03-17T16:49:52.387" v="1013"/>
          <ac:spMkLst>
            <pc:docMk/>
            <pc:sldMk cId="1583073940" sldId="482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381" v="1005"/>
          <ac:spMkLst>
            <pc:docMk/>
            <pc:sldMk cId="1583073940" sldId="482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381" v="1007"/>
          <ac:spMkLst>
            <pc:docMk/>
            <pc:sldMk cId="1583073940" sldId="482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393" v="1021"/>
          <ac:spMkLst>
            <pc:docMk/>
            <pc:sldMk cId="1583073940" sldId="482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399" v="1031"/>
          <ac:spMkLst>
            <pc:docMk/>
            <pc:sldMk cId="1583073940" sldId="482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399" v="1035"/>
          <ac:spMkLst>
            <pc:docMk/>
            <pc:sldMk cId="1583073940" sldId="482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399" v="1037"/>
          <ac:spMkLst>
            <pc:docMk/>
            <pc:sldMk cId="1583073940" sldId="482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399" v="1039"/>
          <ac:spMkLst>
            <pc:docMk/>
            <pc:sldMk cId="1583073940" sldId="482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399" v="1045"/>
          <ac:spMkLst>
            <pc:docMk/>
            <pc:sldMk cId="1583073940" sldId="482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399" v="1041"/>
          <ac:spMkLst>
            <pc:docMk/>
            <pc:sldMk cId="1583073940" sldId="482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387" v="1015"/>
          <ac:spMkLst>
            <pc:docMk/>
            <pc:sldMk cId="1583073940" sldId="482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387" v="1019"/>
          <ac:spMkLst>
            <pc:docMk/>
            <pc:sldMk cId="1583073940" sldId="482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387" v="1017"/>
          <ac:spMkLst>
            <pc:docMk/>
            <pc:sldMk cId="1583073940" sldId="482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393" v="1023"/>
          <ac:spMkLst>
            <pc:docMk/>
            <pc:sldMk cId="1583073940" sldId="482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393" v="1025"/>
          <ac:spMkLst>
            <pc:docMk/>
            <pc:sldMk cId="1583073940" sldId="482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393" v="1027"/>
          <ac:spMkLst>
            <pc:docMk/>
            <pc:sldMk cId="1583073940" sldId="482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397" v="1029"/>
          <ac:spMkLst>
            <pc:docMk/>
            <pc:sldMk cId="1583073940" sldId="482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399" v="1033"/>
          <ac:spMkLst>
            <pc:docMk/>
            <pc:sldMk cId="1583073940" sldId="482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399" v="1043"/>
          <ac:spMkLst>
            <pc:docMk/>
            <pc:sldMk cId="1583073940" sldId="482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387" v="1011"/>
          <ac:picMkLst>
            <pc:docMk/>
            <pc:sldMk cId="1583073940" sldId="482"/>
            <ac:picMk id="4" creationId="{3F064876-D6CF-D38F-5900-FD528F6FE852}"/>
          </ac:picMkLst>
        </pc:picChg>
        <pc:picChg chg="del">
          <ac:chgData name="Laura Oathout" userId="6ff55ba14486fe89" providerId="LiveId" clId="{E85EAFCC-AFC4-4A66-8CC7-C1FC7F241DD6}" dt="2023-03-17T16:49:52.387" v="1009"/>
          <ac:picMkLst>
            <pc:docMk/>
            <pc:sldMk cId="1583073940" sldId="482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399" v="1047"/>
          <ac:picMkLst>
            <pc:docMk/>
            <pc:sldMk cId="1583073940" sldId="482"/>
            <ac:picMk id="6" creationId="{163C8871-1238-E383-C47C-668B2BEFEC40}"/>
          </ac:picMkLst>
        </pc:picChg>
      </pc:sldChg>
      <pc:sldChg chg="delSp mod setBg">
        <pc:chgData name="Laura Oathout" userId="6ff55ba14486fe89" providerId="LiveId" clId="{E85EAFCC-AFC4-4A66-8CC7-C1FC7F241DD6}" dt="2023-03-17T16:49:52.476" v="1095"/>
        <pc:sldMkLst>
          <pc:docMk/>
          <pc:sldMk cId="1135524204" sldId="483"/>
        </pc:sldMkLst>
        <pc:spChg chg="del">
          <ac:chgData name="Laura Oathout" userId="6ff55ba14486fe89" providerId="LiveId" clId="{E85EAFCC-AFC4-4A66-8CC7-C1FC7F241DD6}" dt="2023-03-17T16:49:52.434" v="1059"/>
          <ac:spMkLst>
            <pc:docMk/>
            <pc:sldMk cId="1135524204" sldId="483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434" v="1051"/>
          <ac:spMkLst>
            <pc:docMk/>
            <pc:sldMk cId="1135524204" sldId="483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434" v="1053"/>
          <ac:spMkLst>
            <pc:docMk/>
            <pc:sldMk cId="1135524204" sldId="483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434" v="1067"/>
          <ac:spMkLst>
            <pc:docMk/>
            <pc:sldMk cId="1135524204" sldId="483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444" v="1077"/>
          <ac:spMkLst>
            <pc:docMk/>
            <pc:sldMk cId="1135524204" sldId="483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444" v="1081"/>
          <ac:spMkLst>
            <pc:docMk/>
            <pc:sldMk cId="1135524204" sldId="483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444" v="1083"/>
          <ac:spMkLst>
            <pc:docMk/>
            <pc:sldMk cId="1135524204" sldId="483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444" v="1085"/>
          <ac:spMkLst>
            <pc:docMk/>
            <pc:sldMk cId="1135524204" sldId="483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444" v="1091"/>
          <ac:spMkLst>
            <pc:docMk/>
            <pc:sldMk cId="1135524204" sldId="483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444" v="1087"/>
          <ac:spMkLst>
            <pc:docMk/>
            <pc:sldMk cId="1135524204" sldId="483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434" v="1061"/>
          <ac:spMkLst>
            <pc:docMk/>
            <pc:sldMk cId="1135524204" sldId="483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434" v="1065"/>
          <ac:spMkLst>
            <pc:docMk/>
            <pc:sldMk cId="1135524204" sldId="483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434" v="1063"/>
          <ac:spMkLst>
            <pc:docMk/>
            <pc:sldMk cId="1135524204" sldId="483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434" v="1069"/>
          <ac:spMkLst>
            <pc:docMk/>
            <pc:sldMk cId="1135524204" sldId="483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444" v="1071"/>
          <ac:spMkLst>
            <pc:docMk/>
            <pc:sldMk cId="1135524204" sldId="483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444" v="1073"/>
          <ac:spMkLst>
            <pc:docMk/>
            <pc:sldMk cId="1135524204" sldId="483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444" v="1075"/>
          <ac:spMkLst>
            <pc:docMk/>
            <pc:sldMk cId="1135524204" sldId="483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444" v="1079"/>
          <ac:spMkLst>
            <pc:docMk/>
            <pc:sldMk cId="1135524204" sldId="483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444" v="1089"/>
          <ac:spMkLst>
            <pc:docMk/>
            <pc:sldMk cId="1135524204" sldId="483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434" v="1057"/>
          <ac:picMkLst>
            <pc:docMk/>
            <pc:sldMk cId="1135524204" sldId="483"/>
            <ac:picMk id="3" creationId="{45710D86-FDC0-255E-5966-BD8C474CD086}"/>
          </ac:picMkLst>
        </pc:picChg>
        <pc:picChg chg="del">
          <ac:chgData name="Laura Oathout" userId="6ff55ba14486fe89" providerId="LiveId" clId="{E85EAFCC-AFC4-4A66-8CC7-C1FC7F241DD6}" dt="2023-03-17T16:49:52.434" v="1055"/>
          <ac:picMkLst>
            <pc:docMk/>
            <pc:sldMk cId="1135524204" sldId="483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444" v="1093"/>
          <ac:picMkLst>
            <pc:docMk/>
            <pc:sldMk cId="1135524204" sldId="483"/>
            <ac:picMk id="6" creationId="{0B3756A5-AAF0-8B19-BEA0-12CC8B66F5AE}"/>
          </ac:picMkLst>
        </pc:picChg>
      </pc:sldChg>
      <pc:sldChg chg="delSp mod setBg">
        <pc:chgData name="Laura Oathout" userId="6ff55ba14486fe89" providerId="LiveId" clId="{E85EAFCC-AFC4-4A66-8CC7-C1FC7F241DD6}" dt="2023-03-17T16:49:52.507" v="1141"/>
        <pc:sldMkLst>
          <pc:docMk/>
          <pc:sldMk cId="265355788" sldId="484"/>
        </pc:sldMkLst>
        <pc:spChg chg="del">
          <ac:chgData name="Laura Oathout" userId="6ff55ba14486fe89" providerId="LiveId" clId="{E85EAFCC-AFC4-4A66-8CC7-C1FC7F241DD6}" dt="2023-03-17T16:49:52.476" v="1105"/>
          <ac:spMkLst>
            <pc:docMk/>
            <pc:sldMk cId="265355788" sldId="484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476" v="1097"/>
          <ac:spMkLst>
            <pc:docMk/>
            <pc:sldMk cId="265355788" sldId="484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476" v="1099"/>
          <ac:spMkLst>
            <pc:docMk/>
            <pc:sldMk cId="265355788" sldId="484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476" v="1113"/>
          <ac:spMkLst>
            <pc:docMk/>
            <pc:sldMk cId="265355788" sldId="484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476" v="1123"/>
          <ac:spMkLst>
            <pc:docMk/>
            <pc:sldMk cId="265355788" sldId="484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492" v="1127"/>
          <ac:spMkLst>
            <pc:docMk/>
            <pc:sldMk cId="265355788" sldId="484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493" v="1129"/>
          <ac:spMkLst>
            <pc:docMk/>
            <pc:sldMk cId="265355788" sldId="484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493" v="1131"/>
          <ac:spMkLst>
            <pc:docMk/>
            <pc:sldMk cId="265355788" sldId="484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493" v="1137"/>
          <ac:spMkLst>
            <pc:docMk/>
            <pc:sldMk cId="265355788" sldId="484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493" v="1133"/>
          <ac:spMkLst>
            <pc:docMk/>
            <pc:sldMk cId="265355788" sldId="484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476" v="1107"/>
          <ac:spMkLst>
            <pc:docMk/>
            <pc:sldMk cId="265355788" sldId="484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476" v="1111"/>
          <ac:spMkLst>
            <pc:docMk/>
            <pc:sldMk cId="265355788" sldId="484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476" v="1109"/>
          <ac:spMkLst>
            <pc:docMk/>
            <pc:sldMk cId="265355788" sldId="484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476" v="1115"/>
          <ac:spMkLst>
            <pc:docMk/>
            <pc:sldMk cId="265355788" sldId="484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476" v="1117"/>
          <ac:spMkLst>
            <pc:docMk/>
            <pc:sldMk cId="265355788" sldId="484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476" v="1119"/>
          <ac:spMkLst>
            <pc:docMk/>
            <pc:sldMk cId="265355788" sldId="484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476" v="1121"/>
          <ac:spMkLst>
            <pc:docMk/>
            <pc:sldMk cId="265355788" sldId="484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476" v="1125"/>
          <ac:spMkLst>
            <pc:docMk/>
            <pc:sldMk cId="265355788" sldId="484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493" v="1135"/>
          <ac:spMkLst>
            <pc:docMk/>
            <pc:sldMk cId="265355788" sldId="484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476" v="1103"/>
          <ac:picMkLst>
            <pc:docMk/>
            <pc:sldMk cId="265355788" sldId="484"/>
            <ac:picMk id="4" creationId="{A5421042-CC13-8533-8B59-64EB83987F75}"/>
          </ac:picMkLst>
        </pc:picChg>
        <pc:picChg chg="del">
          <ac:chgData name="Laura Oathout" userId="6ff55ba14486fe89" providerId="LiveId" clId="{E85EAFCC-AFC4-4A66-8CC7-C1FC7F241DD6}" dt="2023-03-17T16:49:52.476" v="1101"/>
          <ac:picMkLst>
            <pc:docMk/>
            <pc:sldMk cId="265355788" sldId="484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493" v="1139"/>
          <ac:picMkLst>
            <pc:docMk/>
            <pc:sldMk cId="265355788" sldId="484"/>
            <ac:picMk id="6" creationId="{FD6C1FD3-9415-9A8D-9EA3-A20F747E7C1E}"/>
          </ac:picMkLst>
        </pc:picChg>
      </pc:sldChg>
      <pc:sldChg chg="delSp mod setBg">
        <pc:chgData name="Laura Oathout" userId="6ff55ba14486fe89" providerId="LiveId" clId="{E85EAFCC-AFC4-4A66-8CC7-C1FC7F241DD6}" dt="2023-03-17T16:49:52.555" v="1187"/>
        <pc:sldMkLst>
          <pc:docMk/>
          <pc:sldMk cId="2557029977" sldId="485"/>
        </pc:sldMkLst>
        <pc:spChg chg="del">
          <ac:chgData name="Laura Oathout" userId="6ff55ba14486fe89" providerId="LiveId" clId="{E85EAFCC-AFC4-4A66-8CC7-C1FC7F241DD6}" dt="2023-03-17T16:49:52.523" v="1151"/>
          <ac:spMkLst>
            <pc:docMk/>
            <pc:sldMk cId="2557029977" sldId="485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523" v="1143"/>
          <ac:spMkLst>
            <pc:docMk/>
            <pc:sldMk cId="2557029977" sldId="485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523" v="1145"/>
          <ac:spMkLst>
            <pc:docMk/>
            <pc:sldMk cId="2557029977" sldId="485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523" v="1159"/>
          <ac:spMkLst>
            <pc:docMk/>
            <pc:sldMk cId="2557029977" sldId="485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535" v="1169"/>
          <ac:spMkLst>
            <pc:docMk/>
            <pc:sldMk cId="2557029977" sldId="485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535" v="1173"/>
          <ac:spMkLst>
            <pc:docMk/>
            <pc:sldMk cId="2557029977" sldId="485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535" v="1175"/>
          <ac:spMkLst>
            <pc:docMk/>
            <pc:sldMk cId="2557029977" sldId="485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535" v="1177"/>
          <ac:spMkLst>
            <pc:docMk/>
            <pc:sldMk cId="2557029977" sldId="485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539" v="1183"/>
          <ac:spMkLst>
            <pc:docMk/>
            <pc:sldMk cId="2557029977" sldId="485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539" v="1179"/>
          <ac:spMkLst>
            <pc:docMk/>
            <pc:sldMk cId="2557029977" sldId="485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523" v="1153"/>
          <ac:spMkLst>
            <pc:docMk/>
            <pc:sldMk cId="2557029977" sldId="485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523" v="1157"/>
          <ac:spMkLst>
            <pc:docMk/>
            <pc:sldMk cId="2557029977" sldId="485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523" v="1155"/>
          <ac:spMkLst>
            <pc:docMk/>
            <pc:sldMk cId="2557029977" sldId="485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523" v="1161"/>
          <ac:spMkLst>
            <pc:docMk/>
            <pc:sldMk cId="2557029977" sldId="485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523" v="1163"/>
          <ac:spMkLst>
            <pc:docMk/>
            <pc:sldMk cId="2557029977" sldId="485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523" v="1165"/>
          <ac:spMkLst>
            <pc:docMk/>
            <pc:sldMk cId="2557029977" sldId="485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535" v="1167"/>
          <ac:spMkLst>
            <pc:docMk/>
            <pc:sldMk cId="2557029977" sldId="485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535" v="1171"/>
          <ac:spMkLst>
            <pc:docMk/>
            <pc:sldMk cId="2557029977" sldId="485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539" v="1181"/>
          <ac:spMkLst>
            <pc:docMk/>
            <pc:sldMk cId="2557029977" sldId="485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523" v="1149"/>
          <ac:picMkLst>
            <pc:docMk/>
            <pc:sldMk cId="2557029977" sldId="485"/>
            <ac:picMk id="3" creationId="{BA31CEC8-4549-9420-99C2-DD7B5AE82D77}"/>
          </ac:picMkLst>
        </pc:picChg>
        <pc:picChg chg="del">
          <ac:chgData name="Laura Oathout" userId="6ff55ba14486fe89" providerId="LiveId" clId="{E85EAFCC-AFC4-4A66-8CC7-C1FC7F241DD6}" dt="2023-03-17T16:49:52.523" v="1147"/>
          <ac:picMkLst>
            <pc:docMk/>
            <pc:sldMk cId="2557029977" sldId="485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539" v="1185"/>
          <ac:picMkLst>
            <pc:docMk/>
            <pc:sldMk cId="2557029977" sldId="485"/>
            <ac:picMk id="6" creationId="{C5315864-2A0B-37FC-7D3F-3AF683741A00}"/>
          </ac:picMkLst>
        </pc:picChg>
      </pc:sldChg>
      <pc:sldChg chg="delSp mod setBg">
        <pc:chgData name="Laura Oathout" userId="6ff55ba14486fe89" providerId="LiveId" clId="{E85EAFCC-AFC4-4A66-8CC7-C1FC7F241DD6}" dt="2023-03-17T16:49:52.602" v="1233"/>
        <pc:sldMkLst>
          <pc:docMk/>
          <pc:sldMk cId="919286278" sldId="486"/>
        </pc:sldMkLst>
        <pc:spChg chg="del">
          <ac:chgData name="Laura Oathout" userId="6ff55ba14486fe89" providerId="LiveId" clId="{E85EAFCC-AFC4-4A66-8CC7-C1FC7F241DD6}" dt="2023-03-17T16:49:52.570" v="1197"/>
          <ac:spMkLst>
            <pc:docMk/>
            <pc:sldMk cId="919286278" sldId="486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555" v="1189"/>
          <ac:spMkLst>
            <pc:docMk/>
            <pc:sldMk cId="919286278" sldId="486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570" v="1191"/>
          <ac:spMkLst>
            <pc:docMk/>
            <pc:sldMk cId="919286278" sldId="486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570" v="1205"/>
          <ac:spMkLst>
            <pc:docMk/>
            <pc:sldMk cId="919286278" sldId="486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570" v="1215"/>
          <ac:spMkLst>
            <pc:docMk/>
            <pc:sldMk cId="919286278" sldId="486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570" v="1219"/>
          <ac:spMkLst>
            <pc:docMk/>
            <pc:sldMk cId="919286278" sldId="486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570" v="1221"/>
          <ac:spMkLst>
            <pc:docMk/>
            <pc:sldMk cId="919286278" sldId="486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570" v="1223"/>
          <ac:spMkLst>
            <pc:docMk/>
            <pc:sldMk cId="919286278" sldId="486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586" v="1229"/>
          <ac:spMkLst>
            <pc:docMk/>
            <pc:sldMk cId="919286278" sldId="486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570" v="1225"/>
          <ac:spMkLst>
            <pc:docMk/>
            <pc:sldMk cId="919286278" sldId="486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570" v="1199"/>
          <ac:spMkLst>
            <pc:docMk/>
            <pc:sldMk cId="919286278" sldId="486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570" v="1203"/>
          <ac:spMkLst>
            <pc:docMk/>
            <pc:sldMk cId="919286278" sldId="486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570" v="1201"/>
          <ac:spMkLst>
            <pc:docMk/>
            <pc:sldMk cId="919286278" sldId="486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570" v="1207"/>
          <ac:spMkLst>
            <pc:docMk/>
            <pc:sldMk cId="919286278" sldId="486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570" v="1209"/>
          <ac:spMkLst>
            <pc:docMk/>
            <pc:sldMk cId="919286278" sldId="486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570" v="1211"/>
          <ac:spMkLst>
            <pc:docMk/>
            <pc:sldMk cId="919286278" sldId="486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570" v="1213"/>
          <ac:spMkLst>
            <pc:docMk/>
            <pc:sldMk cId="919286278" sldId="486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570" v="1217"/>
          <ac:spMkLst>
            <pc:docMk/>
            <pc:sldMk cId="919286278" sldId="486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570" v="1227"/>
          <ac:spMkLst>
            <pc:docMk/>
            <pc:sldMk cId="919286278" sldId="486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570" v="1195"/>
          <ac:picMkLst>
            <pc:docMk/>
            <pc:sldMk cId="919286278" sldId="486"/>
            <ac:picMk id="4" creationId="{507A9AA1-3DF9-D12D-A9D1-261F7A77D528}"/>
          </ac:picMkLst>
        </pc:picChg>
        <pc:picChg chg="del">
          <ac:chgData name="Laura Oathout" userId="6ff55ba14486fe89" providerId="LiveId" clId="{E85EAFCC-AFC4-4A66-8CC7-C1FC7F241DD6}" dt="2023-03-17T16:49:52.570" v="1193"/>
          <ac:picMkLst>
            <pc:docMk/>
            <pc:sldMk cId="919286278" sldId="486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586" v="1231"/>
          <ac:picMkLst>
            <pc:docMk/>
            <pc:sldMk cId="919286278" sldId="486"/>
            <ac:picMk id="6" creationId="{8DE60F57-F764-A811-2FAC-BD8D678A590E}"/>
          </ac:picMkLst>
        </pc:picChg>
      </pc:sldChg>
      <pc:sldChg chg="delSp mod setBg">
        <pc:chgData name="Laura Oathout" userId="6ff55ba14486fe89" providerId="LiveId" clId="{E85EAFCC-AFC4-4A66-8CC7-C1FC7F241DD6}" dt="2023-03-17T16:49:52.658" v="1279"/>
        <pc:sldMkLst>
          <pc:docMk/>
          <pc:sldMk cId="865564353" sldId="487"/>
        </pc:sldMkLst>
        <pc:spChg chg="del">
          <ac:chgData name="Laura Oathout" userId="6ff55ba14486fe89" providerId="LiveId" clId="{E85EAFCC-AFC4-4A66-8CC7-C1FC7F241DD6}" dt="2023-03-17T16:49:52.618" v="1243"/>
          <ac:spMkLst>
            <pc:docMk/>
            <pc:sldMk cId="865564353" sldId="487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602" v="1235"/>
          <ac:spMkLst>
            <pc:docMk/>
            <pc:sldMk cId="865564353" sldId="487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602" v="1237"/>
          <ac:spMkLst>
            <pc:docMk/>
            <pc:sldMk cId="865564353" sldId="487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618" v="1251"/>
          <ac:spMkLst>
            <pc:docMk/>
            <pc:sldMk cId="865564353" sldId="487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618" v="1261"/>
          <ac:spMkLst>
            <pc:docMk/>
            <pc:sldMk cId="865564353" sldId="487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618" v="1265"/>
          <ac:spMkLst>
            <pc:docMk/>
            <pc:sldMk cId="865564353" sldId="487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618" v="1267"/>
          <ac:spMkLst>
            <pc:docMk/>
            <pc:sldMk cId="865564353" sldId="487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618" v="1269"/>
          <ac:spMkLst>
            <pc:docMk/>
            <pc:sldMk cId="865564353" sldId="487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618" v="1275"/>
          <ac:spMkLst>
            <pc:docMk/>
            <pc:sldMk cId="865564353" sldId="487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618" v="1271"/>
          <ac:spMkLst>
            <pc:docMk/>
            <pc:sldMk cId="865564353" sldId="487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618" v="1245"/>
          <ac:spMkLst>
            <pc:docMk/>
            <pc:sldMk cId="865564353" sldId="487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618" v="1249"/>
          <ac:spMkLst>
            <pc:docMk/>
            <pc:sldMk cId="865564353" sldId="487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618" v="1247"/>
          <ac:spMkLst>
            <pc:docMk/>
            <pc:sldMk cId="865564353" sldId="487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618" v="1253"/>
          <ac:spMkLst>
            <pc:docMk/>
            <pc:sldMk cId="865564353" sldId="487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618" v="1255"/>
          <ac:spMkLst>
            <pc:docMk/>
            <pc:sldMk cId="865564353" sldId="487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618" v="1257"/>
          <ac:spMkLst>
            <pc:docMk/>
            <pc:sldMk cId="865564353" sldId="487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618" v="1259"/>
          <ac:spMkLst>
            <pc:docMk/>
            <pc:sldMk cId="865564353" sldId="487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618" v="1263"/>
          <ac:spMkLst>
            <pc:docMk/>
            <pc:sldMk cId="865564353" sldId="487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618" v="1273"/>
          <ac:spMkLst>
            <pc:docMk/>
            <pc:sldMk cId="865564353" sldId="487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602" v="1241"/>
          <ac:picMkLst>
            <pc:docMk/>
            <pc:sldMk cId="865564353" sldId="487"/>
            <ac:picMk id="3" creationId="{FA553996-52FC-1A5A-8F1D-5ADB98B81CAB}"/>
          </ac:picMkLst>
        </pc:picChg>
        <pc:picChg chg="del">
          <ac:chgData name="Laura Oathout" userId="6ff55ba14486fe89" providerId="LiveId" clId="{E85EAFCC-AFC4-4A66-8CC7-C1FC7F241DD6}" dt="2023-03-17T16:49:52.602" v="1239"/>
          <ac:picMkLst>
            <pc:docMk/>
            <pc:sldMk cId="865564353" sldId="487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618" v="1277"/>
          <ac:picMkLst>
            <pc:docMk/>
            <pc:sldMk cId="865564353" sldId="487"/>
            <ac:picMk id="6" creationId="{840CD12C-7603-23F0-A809-D7B51E775E6B}"/>
          </ac:picMkLst>
        </pc:picChg>
      </pc:sldChg>
      <pc:sldChg chg="delSp mod setBg">
        <pc:chgData name="Laura Oathout" userId="6ff55ba14486fe89" providerId="LiveId" clId="{E85EAFCC-AFC4-4A66-8CC7-C1FC7F241DD6}" dt="2023-03-17T16:49:52.697" v="1325"/>
        <pc:sldMkLst>
          <pc:docMk/>
          <pc:sldMk cId="2302685072" sldId="488"/>
        </pc:sldMkLst>
        <pc:spChg chg="del">
          <ac:chgData name="Laura Oathout" userId="6ff55ba14486fe89" providerId="LiveId" clId="{E85EAFCC-AFC4-4A66-8CC7-C1FC7F241DD6}" dt="2023-03-17T16:49:52.664" v="1289"/>
          <ac:spMkLst>
            <pc:docMk/>
            <pc:sldMk cId="2302685072" sldId="488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659" v="1281"/>
          <ac:spMkLst>
            <pc:docMk/>
            <pc:sldMk cId="2302685072" sldId="488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662" v="1283"/>
          <ac:spMkLst>
            <pc:docMk/>
            <pc:sldMk cId="2302685072" sldId="488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668" v="1297"/>
          <ac:spMkLst>
            <pc:docMk/>
            <pc:sldMk cId="2302685072" sldId="488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673" v="1307"/>
          <ac:spMkLst>
            <pc:docMk/>
            <pc:sldMk cId="2302685072" sldId="488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673" v="1311"/>
          <ac:spMkLst>
            <pc:docMk/>
            <pc:sldMk cId="2302685072" sldId="488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673" v="1313"/>
          <ac:spMkLst>
            <pc:docMk/>
            <pc:sldMk cId="2302685072" sldId="488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673" v="1315"/>
          <ac:spMkLst>
            <pc:docMk/>
            <pc:sldMk cId="2302685072" sldId="488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678" v="1321"/>
          <ac:spMkLst>
            <pc:docMk/>
            <pc:sldMk cId="2302685072" sldId="488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677" v="1317"/>
          <ac:spMkLst>
            <pc:docMk/>
            <pc:sldMk cId="2302685072" sldId="488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665" v="1291"/>
          <ac:spMkLst>
            <pc:docMk/>
            <pc:sldMk cId="2302685072" sldId="488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667" v="1295"/>
          <ac:spMkLst>
            <pc:docMk/>
            <pc:sldMk cId="2302685072" sldId="488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666" v="1293"/>
          <ac:spMkLst>
            <pc:docMk/>
            <pc:sldMk cId="2302685072" sldId="488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668" v="1299"/>
          <ac:spMkLst>
            <pc:docMk/>
            <pc:sldMk cId="2302685072" sldId="488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669" v="1301"/>
          <ac:spMkLst>
            <pc:docMk/>
            <pc:sldMk cId="2302685072" sldId="488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671" v="1303"/>
          <ac:spMkLst>
            <pc:docMk/>
            <pc:sldMk cId="2302685072" sldId="488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671" v="1305"/>
          <ac:spMkLst>
            <pc:docMk/>
            <pc:sldMk cId="2302685072" sldId="488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673" v="1309"/>
          <ac:spMkLst>
            <pc:docMk/>
            <pc:sldMk cId="2302685072" sldId="488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677" v="1319"/>
          <ac:spMkLst>
            <pc:docMk/>
            <pc:sldMk cId="2302685072" sldId="488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663" v="1287"/>
          <ac:picMkLst>
            <pc:docMk/>
            <pc:sldMk cId="2302685072" sldId="488"/>
            <ac:picMk id="4" creationId="{B62B3A9A-C741-6FB1-E845-D7D0AEE08F86}"/>
          </ac:picMkLst>
        </pc:picChg>
        <pc:picChg chg="del">
          <ac:chgData name="Laura Oathout" userId="6ff55ba14486fe89" providerId="LiveId" clId="{E85EAFCC-AFC4-4A66-8CC7-C1FC7F241DD6}" dt="2023-03-17T16:49:52.663" v="1285"/>
          <ac:picMkLst>
            <pc:docMk/>
            <pc:sldMk cId="2302685072" sldId="488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678" v="1323"/>
          <ac:picMkLst>
            <pc:docMk/>
            <pc:sldMk cId="2302685072" sldId="488"/>
            <ac:picMk id="6" creationId="{D13E505E-38A3-00F1-17D1-662954D36DC8}"/>
          </ac:picMkLst>
        </pc:picChg>
      </pc:sldChg>
      <pc:sldChg chg="delSp mod setBg">
        <pc:chgData name="Laura Oathout" userId="6ff55ba14486fe89" providerId="LiveId" clId="{E85EAFCC-AFC4-4A66-8CC7-C1FC7F241DD6}" dt="2023-03-17T16:49:52.744" v="1371"/>
        <pc:sldMkLst>
          <pc:docMk/>
          <pc:sldMk cId="1829338323" sldId="489"/>
        </pc:sldMkLst>
        <pc:spChg chg="del">
          <ac:chgData name="Laura Oathout" userId="6ff55ba14486fe89" providerId="LiveId" clId="{E85EAFCC-AFC4-4A66-8CC7-C1FC7F241DD6}" dt="2023-03-17T16:49:52.697" v="1335"/>
          <ac:spMkLst>
            <pc:docMk/>
            <pc:sldMk cId="1829338323" sldId="489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697" v="1327"/>
          <ac:spMkLst>
            <pc:docMk/>
            <pc:sldMk cId="1829338323" sldId="489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697" v="1329"/>
          <ac:spMkLst>
            <pc:docMk/>
            <pc:sldMk cId="1829338323" sldId="489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713" v="1343"/>
          <ac:spMkLst>
            <pc:docMk/>
            <pc:sldMk cId="1829338323" sldId="489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713" v="1353"/>
          <ac:spMkLst>
            <pc:docMk/>
            <pc:sldMk cId="1829338323" sldId="489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713" v="1357"/>
          <ac:spMkLst>
            <pc:docMk/>
            <pc:sldMk cId="1829338323" sldId="489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713" v="1359"/>
          <ac:spMkLst>
            <pc:docMk/>
            <pc:sldMk cId="1829338323" sldId="489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713" v="1361"/>
          <ac:spMkLst>
            <pc:docMk/>
            <pc:sldMk cId="1829338323" sldId="489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713" v="1367"/>
          <ac:spMkLst>
            <pc:docMk/>
            <pc:sldMk cId="1829338323" sldId="489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713" v="1363"/>
          <ac:spMkLst>
            <pc:docMk/>
            <pc:sldMk cId="1829338323" sldId="489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697" v="1337"/>
          <ac:spMkLst>
            <pc:docMk/>
            <pc:sldMk cId="1829338323" sldId="489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713" v="1341"/>
          <ac:spMkLst>
            <pc:docMk/>
            <pc:sldMk cId="1829338323" sldId="489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697" v="1339"/>
          <ac:spMkLst>
            <pc:docMk/>
            <pc:sldMk cId="1829338323" sldId="489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713" v="1345"/>
          <ac:spMkLst>
            <pc:docMk/>
            <pc:sldMk cId="1829338323" sldId="489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713" v="1347"/>
          <ac:spMkLst>
            <pc:docMk/>
            <pc:sldMk cId="1829338323" sldId="489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713" v="1349"/>
          <ac:spMkLst>
            <pc:docMk/>
            <pc:sldMk cId="1829338323" sldId="489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713" v="1351"/>
          <ac:spMkLst>
            <pc:docMk/>
            <pc:sldMk cId="1829338323" sldId="489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713" v="1355"/>
          <ac:spMkLst>
            <pc:docMk/>
            <pc:sldMk cId="1829338323" sldId="489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713" v="1365"/>
          <ac:spMkLst>
            <pc:docMk/>
            <pc:sldMk cId="1829338323" sldId="489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697" v="1333"/>
          <ac:picMkLst>
            <pc:docMk/>
            <pc:sldMk cId="1829338323" sldId="489"/>
            <ac:picMk id="3" creationId="{761235D6-1B92-FB01-E7FB-2E134FAED739}"/>
          </ac:picMkLst>
        </pc:picChg>
        <pc:picChg chg="del">
          <ac:chgData name="Laura Oathout" userId="6ff55ba14486fe89" providerId="LiveId" clId="{E85EAFCC-AFC4-4A66-8CC7-C1FC7F241DD6}" dt="2023-03-17T16:49:52.697" v="1331"/>
          <ac:picMkLst>
            <pc:docMk/>
            <pc:sldMk cId="1829338323" sldId="489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713" v="1369"/>
          <ac:picMkLst>
            <pc:docMk/>
            <pc:sldMk cId="1829338323" sldId="489"/>
            <ac:picMk id="6" creationId="{775F599B-9643-A29C-31A2-AE48471AC79E}"/>
          </ac:picMkLst>
        </pc:picChg>
      </pc:sldChg>
      <pc:sldChg chg="delSp mod setBg">
        <pc:chgData name="Laura Oathout" userId="6ff55ba14486fe89" providerId="LiveId" clId="{E85EAFCC-AFC4-4A66-8CC7-C1FC7F241DD6}" dt="2023-03-17T16:49:52.791" v="1417"/>
        <pc:sldMkLst>
          <pc:docMk/>
          <pc:sldMk cId="921447930" sldId="490"/>
        </pc:sldMkLst>
        <pc:spChg chg="del">
          <ac:chgData name="Laura Oathout" userId="6ff55ba14486fe89" providerId="LiveId" clId="{E85EAFCC-AFC4-4A66-8CC7-C1FC7F241DD6}" dt="2023-03-17T16:49:52.744" v="1381"/>
          <ac:spMkLst>
            <pc:docMk/>
            <pc:sldMk cId="921447930" sldId="490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744" v="1373"/>
          <ac:spMkLst>
            <pc:docMk/>
            <pc:sldMk cId="921447930" sldId="490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744" v="1375"/>
          <ac:spMkLst>
            <pc:docMk/>
            <pc:sldMk cId="921447930" sldId="490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762" v="1389"/>
          <ac:spMkLst>
            <pc:docMk/>
            <pc:sldMk cId="921447930" sldId="490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762" v="1399"/>
          <ac:spMkLst>
            <pc:docMk/>
            <pc:sldMk cId="921447930" sldId="490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770" v="1403"/>
          <ac:spMkLst>
            <pc:docMk/>
            <pc:sldMk cId="921447930" sldId="490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770" v="1405"/>
          <ac:spMkLst>
            <pc:docMk/>
            <pc:sldMk cId="921447930" sldId="490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770" v="1407"/>
          <ac:spMkLst>
            <pc:docMk/>
            <pc:sldMk cId="921447930" sldId="490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774" v="1413"/>
          <ac:spMkLst>
            <pc:docMk/>
            <pc:sldMk cId="921447930" sldId="490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770" v="1409"/>
          <ac:spMkLst>
            <pc:docMk/>
            <pc:sldMk cId="921447930" sldId="490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744" v="1383"/>
          <ac:spMkLst>
            <pc:docMk/>
            <pc:sldMk cId="921447930" sldId="490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761" v="1387"/>
          <ac:spMkLst>
            <pc:docMk/>
            <pc:sldMk cId="921447930" sldId="490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744" v="1385"/>
          <ac:spMkLst>
            <pc:docMk/>
            <pc:sldMk cId="921447930" sldId="490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762" v="1391"/>
          <ac:spMkLst>
            <pc:docMk/>
            <pc:sldMk cId="921447930" sldId="490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762" v="1393"/>
          <ac:spMkLst>
            <pc:docMk/>
            <pc:sldMk cId="921447930" sldId="490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762" v="1395"/>
          <ac:spMkLst>
            <pc:docMk/>
            <pc:sldMk cId="921447930" sldId="490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762" v="1397"/>
          <ac:spMkLst>
            <pc:docMk/>
            <pc:sldMk cId="921447930" sldId="490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762" v="1401"/>
          <ac:spMkLst>
            <pc:docMk/>
            <pc:sldMk cId="921447930" sldId="490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770" v="1411"/>
          <ac:spMkLst>
            <pc:docMk/>
            <pc:sldMk cId="921447930" sldId="490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744" v="1379"/>
          <ac:picMkLst>
            <pc:docMk/>
            <pc:sldMk cId="921447930" sldId="490"/>
            <ac:picMk id="4" creationId="{0BA0CB4A-83AD-CFC6-EEF8-D75023DEC902}"/>
          </ac:picMkLst>
        </pc:picChg>
        <pc:picChg chg="del">
          <ac:chgData name="Laura Oathout" userId="6ff55ba14486fe89" providerId="LiveId" clId="{E85EAFCC-AFC4-4A66-8CC7-C1FC7F241DD6}" dt="2023-03-17T16:49:52.744" v="1377"/>
          <ac:picMkLst>
            <pc:docMk/>
            <pc:sldMk cId="921447930" sldId="490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774" v="1415"/>
          <ac:picMkLst>
            <pc:docMk/>
            <pc:sldMk cId="921447930" sldId="490"/>
            <ac:picMk id="6" creationId="{97477315-2984-1049-3C2B-F252DAF8EB71}"/>
          </ac:picMkLst>
        </pc:picChg>
      </pc:sldChg>
      <pc:sldChg chg="delSp mod setBg">
        <pc:chgData name="Laura Oathout" userId="6ff55ba14486fe89" providerId="LiveId" clId="{E85EAFCC-AFC4-4A66-8CC7-C1FC7F241DD6}" dt="2023-03-17T16:49:52.850" v="1463"/>
        <pc:sldMkLst>
          <pc:docMk/>
          <pc:sldMk cId="3767155355" sldId="491"/>
        </pc:sldMkLst>
        <pc:spChg chg="del">
          <ac:chgData name="Laura Oathout" userId="6ff55ba14486fe89" providerId="LiveId" clId="{E85EAFCC-AFC4-4A66-8CC7-C1FC7F241DD6}" dt="2023-03-17T16:49:52.791" v="1427"/>
          <ac:spMkLst>
            <pc:docMk/>
            <pc:sldMk cId="3767155355" sldId="491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791" v="1419"/>
          <ac:spMkLst>
            <pc:docMk/>
            <pc:sldMk cId="3767155355" sldId="491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791" v="1421"/>
          <ac:spMkLst>
            <pc:docMk/>
            <pc:sldMk cId="3767155355" sldId="491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807" v="1435"/>
          <ac:spMkLst>
            <pc:docMk/>
            <pc:sldMk cId="3767155355" sldId="491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807" v="1445"/>
          <ac:spMkLst>
            <pc:docMk/>
            <pc:sldMk cId="3767155355" sldId="491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807" v="1449"/>
          <ac:spMkLst>
            <pc:docMk/>
            <pc:sldMk cId="3767155355" sldId="491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807" v="1451"/>
          <ac:spMkLst>
            <pc:docMk/>
            <pc:sldMk cId="3767155355" sldId="491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807" v="1453"/>
          <ac:spMkLst>
            <pc:docMk/>
            <pc:sldMk cId="3767155355" sldId="491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823" v="1459"/>
          <ac:spMkLst>
            <pc:docMk/>
            <pc:sldMk cId="3767155355" sldId="491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821" v="1455"/>
          <ac:spMkLst>
            <pc:docMk/>
            <pc:sldMk cId="3767155355" sldId="491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791" v="1429"/>
          <ac:spMkLst>
            <pc:docMk/>
            <pc:sldMk cId="3767155355" sldId="491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807" v="1433"/>
          <ac:spMkLst>
            <pc:docMk/>
            <pc:sldMk cId="3767155355" sldId="491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807" v="1431"/>
          <ac:spMkLst>
            <pc:docMk/>
            <pc:sldMk cId="3767155355" sldId="491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807" v="1437"/>
          <ac:spMkLst>
            <pc:docMk/>
            <pc:sldMk cId="3767155355" sldId="491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807" v="1439"/>
          <ac:spMkLst>
            <pc:docMk/>
            <pc:sldMk cId="3767155355" sldId="491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807" v="1441"/>
          <ac:spMkLst>
            <pc:docMk/>
            <pc:sldMk cId="3767155355" sldId="491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807" v="1443"/>
          <ac:spMkLst>
            <pc:docMk/>
            <pc:sldMk cId="3767155355" sldId="491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807" v="1447"/>
          <ac:spMkLst>
            <pc:docMk/>
            <pc:sldMk cId="3767155355" sldId="491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821" v="1457"/>
          <ac:spMkLst>
            <pc:docMk/>
            <pc:sldMk cId="3767155355" sldId="491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791" v="1425"/>
          <ac:picMkLst>
            <pc:docMk/>
            <pc:sldMk cId="3767155355" sldId="491"/>
            <ac:picMk id="3" creationId="{7040935E-A70F-26DE-D6B9-33747BC2EA93}"/>
          </ac:picMkLst>
        </pc:picChg>
        <pc:picChg chg="del">
          <ac:chgData name="Laura Oathout" userId="6ff55ba14486fe89" providerId="LiveId" clId="{E85EAFCC-AFC4-4A66-8CC7-C1FC7F241DD6}" dt="2023-03-17T16:49:52.791" v="1423"/>
          <ac:picMkLst>
            <pc:docMk/>
            <pc:sldMk cId="3767155355" sldId="491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823" v="1461"/>
          <ac:picMkLst>
            <pc:docMk/>
            <pc:sldMk cId="3767155355" sldId="491"/>
            <ac:picMk id="6" creationId="{83FE9ED1-84E9-76D3-8CB0-596F4F7C20B5}"/>
          </ac:picMkLst>
        </pc:picChg>
      </pc:sldChg>
      <pc:sldChg chg="delSp mod setBg">
        <pc:chgData name="Laura Oathout" userId="6ff55ba14486fe89" providerId="LiveId" clId="{E85EAFCC-AFC4-4A66-8CC7-C1FC7F241DD6}" dt="2023-03-17T16:49:52.902" v="1509"/>
        <pc:sldMkLst>
          <pc:docMk/>
          <pc:sldMk cId="2350604795" sldId="492"/>
        </pc:sldMkLst>
        <pc:spChg chg="del">
          <ac:chgData name="Laura Oathout" userId="6ff55ba14486fe89" providerId="LiveId" clId="{E85EAFCC-AFC4-4A66-8CC7-C1FC7F241DD6}" dt="2023-03-17T16:49:52.855" v="1473"/>
          <ac:spMkLst>
            <pc:docMk/>
            <pc:sldMk cId="2350604795" sldId="492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851" v="1465"/>
          <ac:spMkLst>
            <pc:docMk/>
            <pc:sldMk cId="2350604795" sldId="492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854" v="1467"/>
          <ac:spMkLst>
            <pc:docMk/>
            <pc:sldMk cId="2350604795" sldId="492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855" v="1481"/>
          <ac:spMkLst>
            <pc:docMk/>
            <pc:sldMk cId="2350604795" sldId="492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855" v="1491"/>
          <ac:spMkLst>
            <pc:docMk/>
            <pc:sldMk cId="2350604795" sldId="492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855" v="1495"/>
          <ac:spMkLst>
            <pc:docMk/>
            <pc:sldMk cId="2350604795" sldId="492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855" v="1497"/>
          <ac:spMkLst>
            <pc:docMk/>
            <pc:sldMk cId="2350604795" sldId="492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855" v="1499"/>
          <ac:spMkLst>
            <pc:docMk/>
            <pc:sldMk cId="2350604795" sldId="492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870" v="1505"/>
          <ac:spMkLst>
            <pc:docMk/>
            <pc:sldMk cId="2350604795" sldId="492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870" v="1501"/>
          <ac:spMkLst>
            <pc:docMk/>
            <pc:sldMk cId="2350604795" sldId="492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855" v="1475"/>
          <ac:spMkLst>
            <pc:docMk/>
            <pc:sldMk cId="2350604795" sldId="492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855" v="1479"/>
          <ac:spMkLst>
            <pc:docMk/>
            <pc:sldMk cId="2350604795" sldId="492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855" v="1477"/>
          <ac:spMkLst>
            <pc:docMk/>
            <pc:sldMk cId="2350604795" sldId="492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855" v="1483"/>
          <ac:spMkLst>
            <pc:docMk/>
            <pc:sldMk cId="2350604795" sldId="492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855" v="1485"/>
          <ac:spMkLst>
            <pc:docMk/>
            <pc:sldMk cId="2350604795" sldId="492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855" v="1487"/>
          <ac:spMkLst>
            <pc:docMk/>
            <pc:sldMk cId="2350604795" sldId="492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855" v="1489"/>
          <ac:spMkLst>
            <pc:docMk/>
            <pc:sldMk cId="2350604795" sldId="492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855" v="1493"/>
          <ac:spMkLst>
            <pc:docMk/>
            <pc:sldMk cId="2350604795" sldId="492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870" v="1503"/>
          <ac:spMkLst>
            <pc:docMk/>
            <pc:sldMk cId="2350604795" sldId="492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855" v="1471"/>
          <ac:picMkLst>
            <pc:docMk/>
            <pc:sldMk cId="2350604795" sldId="492"/>
            <ac:picMk id="4" creationId="{D3E82215-01E6-AC9F-EC0D-2CEF10FB84F0}"/>
          </ac:picMkLst>
        </pc:picChg>
        <pc:picChg chg="del">
          <ac:chgData name="Laura Oathout" userId="6ff55ba14486fe89" providerId="LiveId" clId="{E85EAFCC-AFC4-4A66-8CC7-C1FC7F241DD6}" dt="2023-03-17T16:49:52.855" v="1469"/>
          <ac:picMkLst>
            <pc:docMk/>
            <pc:sldMk cId="2350604795" sldId="492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873" v="1507"/>
          <ac:picMkLst>
            <pc:docMk/>
            <pc:sldMk cId="2350604795" sldId="492"/>
            <ac:picMk id="6" creationId="{42AA3D3D-E46D-3707-6A30-5B760E5273A8}"/>
          </ac:picMkLst>
        </pc:picChg>
      </pc:sldChg>
      <pc:sldChg chg="delSp mod setBg">
        <pc:chgData name="Laura Oathout" userId="6ff55ba14486fe89" providerId="LiveId" clId="{E85EAFCC-AFC4-4A66-8CC7-C1FC7F241DD6}" dt="2023-03-17T16:49:52.949" v="1555"/>
        <pc:sldMkLst>
          <pc:docMk/>
          <pc:sldMk cId="29693336" sldId="493"/>
        </pc:sldMkLst>
        <pc:spChg chg="del">
          <ac:chgData name="Laura Oathout" userId="6ff55ba14486fe89" providerId="LiveId" clId="{E85EAFCC-AFC4-4A66-8CC7-C1FC7F241DD6}" dt="2023-03-17T16:49:52.902" v="1519"/>
          <ac:spMkLst>
            <pc:docMk/>
            <pc:sldMk cId="29693336" sldId="493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902" v="1511"/>
          <ac:spMkLst>
            <pc:docMk/>
            <pc:sldMk cId="29693336" sldId="493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902" v="1513"/>
          <ac:spMkLst>
            <pc:docMk/>
            <pc:sldMk cId="29693336" sldId="493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902" v="1527"/>
          <ac:spMkLst>
            <pc:docMk/>
            <pc:sldMk cId="29693336" sldId="493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918" v="1537"/>
          <ac:spMkLst>
            <pc:docMk/>
            <pc:sldMk cId="29693336" sldId="493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918" v="1541"/>
          <ac:spMkLst>
            <pc:docMk/>
            <pc:sldMk cId="29693336" sldId="493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918" v="1543"/>
          <ac:spMkLst>
            <pc:docMk/>
            <pc:sldMk cId="29693336" sldId="493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918" v="1545"/>
          <ac:spMkLst>
            <pc:docMk/>
            <pc:sldMk cId="29693336" sldId="493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918" v="1551"/>
          <ac:spMkLst>
            <pc:docMk/>
            <pc:sldMk cId="29693336" sldId="493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918" v="1547"/>
          <ac:spMkLst>
            <pc:docMk/>
            <pc:sldMk cId="29693336" sldId="493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902" v="1521"/>
          <ac:spMkLst>
            <pc:docMk/>
            <pc:sldMk cId="29693336" sldId="493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902" v="1525"/>
          <ac:spMkLst>
            <pc:docMk/>
            <pc:sldMk cId="29693336" sldId="493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902" v="1523"/>
          <ac:spMkLst>
            <pc:docMk/>
            <pc:sldMk cId="29693336" sldId="493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902" v="1529"/>
          <ac:spMkLst>
            <pc:docMk/>
            <pc:sldMk cId="29693336" sldId="493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902" v="1531"/>
          <ac:spMkLst>
            <pc:docMk/>
            <pc:sldMk cId="29693336" sldId="493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918" v="1533"/>
          <ac:spMkLst>
            <pc:docMk/>
            <pc:sldMk cId="29693336" sldId="493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918" v="1535"/>
          <ac:spMkLst>
            <pc:docMk/>
            <pc:sldMk cId="29693336" sldId="493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918" v="1539"/>
          <ac:spMkLst>
            <pc:docMk/>
            <pc:sldMk cId="29693336" sldId="493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918" v="1549"/>
          <ac:spMkLst>
            <pc:docMk/>
            <pc:sldMk cId="29693336" sldId="493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902" v="1517"/>
          <ac:picMkLst>
            <pc:docMk/>
            <pc:sldMk cId="29693336" sldId="493"/>
            <ac:picMk id="3" creationId="{7B17CCEE-52A5-9127-D1A1-40C27931FF62}"/>
          </ac:picMkLst>
        </pc:picChg>
        <pc:picChg chg="del">
          <ac:chgData name="Laura Oathout" userId="6ff55ba14486fe89" providerId="LiveId" clId="{E85EAFCC-AFC4-4A66-8CC7-C1FC7F241DD6}" dt="2023-03-17T16:49:52.902" v="1515"/>
          <ac:picMkLst>
            <pc:docMk/>
            <pc:sldMk cId="29693336" sldId="493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918" v="1553"/>
          <ac:picMkLst>
            <pc:docMk/>
            <pc:sldMk cId="29693336" sldId="493"/>
            <ac:picMk id="6" creationId="{6395DC2F-A674-0FAE-BF98-3B64FA47067F}"/>
          </ac:picMkLst>
        </pc:picChg>
      </pc:sldChg>
      <pc:sldChg chg="delSp mod setBg">
        <pc:chgData name="Laura Oathout" userId="6ff55ba14486fe89" providerId="LiveId" clId="{E85EAFCC-AFC4-4A66-8CC7-C1FC7F241DD6}" dt="2023-03-17T16:49:53.012" v="1601"/>
        <pc:sldMkLst>
          <pc:docMk/>
          <pc:sldMk cId="646663627" sldId="494"/>
        </pc:sldMkLst>
        <pc:spChg chg="del">
          <ac:chgData name="Laura Oathout" userId="6ff55ba14486fe89" providerId="LiveId" clId="{E85EAFCC-AFC4-4A66-8CC7-C1FC7F241DD6}" dt="2023-03-17T16:49:52.949" v="1565"/>
          <ac:spMkLst>
            <pc:docMk/>
            <pc:sldMk cId="646663627" sldId="494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2.949" v="1557"/>
          <ac:spMkLst>
            <pc:docMk/>
            <pc:sldMk cId="646663627" sldId="494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2.949" v="1559"/>
          <ac:spMkLst>
            <pc:docMk/>
            <pc:sldMk cId="646663627" sldId="494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2.965" v="1573"/>
          <ac:spMkLst>
            <pc:docMk/>
            <pc:sldMk cId="646663627" sldId="494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2.965" v="1583"/>
          <ac:spMkLst>
            <pc:docMk/>
            <pc:sldMk cId="646663627" sldId="494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2.965" v="1587"/>
          <ac:spMkLst>
            <pc:docMk/>
            <pc:sldMk cId="646663627" sldId="494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2.965" v="1589"/>
          <ac:spMkLst>
            <pc:docMk/>
            <pc:sldMk cId="646663627" sldId="494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2.980" v="1591"/>
          <ac:spMkLst>
            <pc:docMk/>
            <pc:sldMk cId="646663627" sldId="494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2.980" v="1597"/>
          <ac:spMkLst>
            <pc:docMk/>
            <pc:sldMk cId="646663627" sldId="494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2.980" v="1593"/>
          <ac:spMkLst>
            <pc:docMk/>
            <pc:sldMk cId="646663627" sldId="494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2.965" v="1567"/>
          <ac:spMkLst>
            <pc:docMk/>
            <pc:sldMk cId="646663627" sldId="494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2.965" v="1571"/>
          <ac:spMkLst>
            <pc:docMk/>
            <pc:sldMk cId="646663627" sldId="494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2.965" v="1569"/>
          <ac:spMkLst>
            <pc:docMk/>
            <pc:sldMk cId="646663627" sldId="494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2.965" v="1575"/>
          <ac:spMkLst>
            <pc:docMk/>
            <pc:sldMk cId="646663627" sldId="494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2.965" v="1577"/>
          <ac:spMkLst>
            <pc:docMk/>
            <pc:sldMk cId="646663627" sldId="494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2.965" v="1579"/>
          <ac:spMkLst>
            <pc:docMk/>
            <pc:sldMk cId="646663627" sldId="494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2.965" v="1581"/>
          <ac:spMkLst>
            <pc:docMk/>
            <pc:sldMk cId="646663627" sldId="494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2.965" v="1585"/>
          <ac:spMkLst>
            <pc:docMk/>
            <pc:sldMk cId="646663627" sldId="494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2.980" v="1595"/>
          <ac:spMkLst>
            <pc:docMk/>
            <pc:sldMk cId="646663627" sldId="494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2.949" v="1563"/>
          <ac:picMkLst>
            <pc:docMk/>
            <pc:sldMk cId="646663627" sldId="494"/>
            <ac:picMk id="4" creationId="{B5AEFD4C-352D-9CD5-CB92-B47D36EF0DDA}"/>
          </ac:picMkLst>
        </pc:picChg>
        <pc:picChg chg="del">
          <ac:chgData name="Laura Oathout" userId="6ff55ba14486fe89" providerId="LiveId" clId="{E85EAFCC-AFC4-4A66-8CC7-C1FC7F241DD6}" dt="2023-03-17T16:49:52.949" v="1561"/>
          <ac:picMkLst>
            <pc:docMk/>
            <pc:sldMk cId="646663627" sldId="494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2.980" v="1599"/>
          <ac:picMkLst>
            <pc:docMk/>
            <pc:sldMk cId="646663627" sldId="494"/>
            <ac:picMk id="6" creationId="{08D4775B-85D1-5D05-32A1-3B3E0B09FC4A}"/>
          </ac:picMkLst>
        </pc:picChg>
      </pc:sldChg>
      <pc:sldChg chg="delSp mod setBg">
        <pc:chgData name="Laura Oathout" userId="6ff55ba14486fe89" providerId="LiveId" clId="{E85EAFCC-AFC4-4A66-8CC7-C1FC7F241DD6}" dt="2023-03-17T16:49:53.076" v="1647"/>
        <pc:sldMkLst>
          <pc:docMk/>
          <pc:sldMk cId="1014167632" sldId="495"/>
        </pc:sldMkLst>
        <pc:spChg chg="del">
          <ac:chgData name="Laura Oathout" userId="6ff55ba14486fe89" providerId="LiveId" clId="{E85EAFCC-AFC4-4A66-8CC7-C1FC7F241DD6}" dt="2023-03-17T16:49:53.012" v="1611"/>
          <ac:spMkLst>
            <pc:docMk/>
            <pc:sldMk cId="1014167632" sldId="495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012" v="1603"/>
          <ac:spMkLst>
            <pc:docMk/>
            <pc:sldMk cId="1014167632" sldId="495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012" v="1605"/>
          <ac:spMkLst>
            <pc:docMk/>
            <pc:sldMk cId="1014167632" sldId="495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028" v="1619"/>
          <ac:spMkLst>
            <pc:docMk/>
            <pc:sldMk cId="1014167632" sldId="495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035" v="1629"/>
          <ac:spMkLst>
            <pc:docMk/>
            <pc:sldMk cId="1014167632" sldId="495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035" v="1633"/>
          <ac:spMkLst>
            <pc:docMk/>
            <pc:sldMk cId="1014167632" sldId="495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035" v="1635"/>
          <ac:spMkLst>
            <pc:docMk/>
            <pc:sldMk cId="1014167632" sldId="495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035" v="1637"/>
          <ac:spMkLst>
            <pc:docMk/>
            <pc:sldMk cId="1014167632" sldId="495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044" v="1643"/>
          <ac:spMkLst>
            <pc:docMk/>
            <pc:sldMk cId="1014167632" sldId="495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035" v="1639"/>
          <ac:spMkLst>
            <pc:docMk/>
            <pc:sldMk cId="1014167632" sldId="495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012" v="1613"/>
          <ac:spMkLst>
            <pc:docMk/>
            <pc:sldMk cId="1014167632" sldId="495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012" v="1617"/>
          <ac:spMkLst>
            <pc:docMk/>
            <pc:sldMk cId="1014167632" sldId="495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012" v="1615"/>
          <ac:spMkLst>
            <pc:docMk/>
            <pc:sldMk cId="1014167632" sldId="495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028" v="1621"/>
          <ac:spMkLst>
            <pc:docMk/>
            <pc:sldMk cId="1014167632" sldId="495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028" v="1623"/>
          <ac:spMkLst>
            <pc:docMk/>
            <pc:sldMk cId="1014167632" sldId="495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028" v="1625"/>
          <ac:spMkLst>
            <pc:docMk/>
            <pc:sldMk cId="1014167632" sldId="495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028" v="1627"/>
          <ac:spMkLst>
            <pc:docMk/>
            <pc:sldMk cId="1014167632" sldId="495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035" v="1631"/>
          <ac:spMkLst>
            <pc:docMk/>
            <pc:sldMk cId="1014167632" sldId="495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044" v="1641"/>
          <ac:spMkLst>
            <pc:docMk/>
            <pc:sldMk cId="1014167632" sldId="495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012" v="1609"/>
          <ac:picMkLst>
            <pc:docMk/>
            <pc:sldMk cId="1014167632" sldId="495"/>
            <ac:picMk id="3" creationId="{88A14EE6-2A87-FACA-A2DD-CB0D59EBA201}"/>
          </ac:picMkLst>
        </pc:picChg>
        <pc:picChg chg="del">
          <ac:chgData name="Laura Oathout" userId="6ff55ba14486fe89" providerId="LiveId" clId="{E85EAFCC-AFC4-4A66-8CC7-C1FC7F241DD6}" dt="2023-03-17T16:49:53.012" v="1607"/>
          <ac:picMkLst>
            <pc:docMk/>
            <pc:sldMk cId="1014167632" sldId="495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044" v="1645"/>
          <ac:picMkLst>
            <pc:docMk/>
            <pc:sldMk cId="1014167632" sldId="495"/>
            <ac:picMk id="6" creationId="{8DEF90DD-17CE-EE92-B931-5561A5D2E1F5}"/>
          </ac:picMkLst>
        </pc:picChg>
      </pc:sldChg>
      <pc:sldChg chg="delSp mod setBg">
        <pc:chgData name="Laura Oathout" userId="6ff55ba14486fe89" providerId="LiveId" clId="{E85EAFCC-AFC4-4A66-8CC7-C1FC7F241DD6}" dt="2023-03-17T16:49:53.135" v="1693"/>
        <pc:sldMkLst>
          <pc:docMk/>
          <pc:sldMk cId="1498892587" sldId="497"/>
        </pc:sldMkLst>
        <pc:spChg chg="del">
          <ac:chgData name="Laura Oathout" userId="6ff55ba14486fe89" providerId="LiveId" clId="{E85EAFCC-AFC4-4A66-8CC7-C1FC7F241DD6}" dt="2023-03-17T16:49:53.084" v="1657"/>
          <ac:spMkLst>
            <pc:docMk/>
            <pc:sldMk cId="1498892587" sldId="497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076" v="1649"/>
          <ac:spMkLst>
            <pc:docMk/>
            <pc:sldMk cId="1498892587" sldId="497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076" v="1651"/>
          <ac:spMkLst>
            <pc:docMk/>
            <pc:sldMk cId="1498892587" sldId="497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087" v="1665"/>
          <ac:spMkLst>
            <pc:docMk/>
            <pc:sldMk cId="1498892587" sldId="497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095" v="1675"/>
          <ac:spMkLst>
            <pc:docMk/>
            <pc:sldMk cId="1498892587" sldId="497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095" v="1679"/>
          <ac:spMkLst>
            <pc:docMk/>
            <pc:sldMk cId="1498892587" sldId="497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095" v="1681"/>
          <ac:spMkLst>
            <pc:docMk/>
            <pc:sldMk cId="1498892587" sldId="497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095" v="1683"/>
          <ac:spMkLst>
            <pc:docMk/>
            <pc:sldMk cId="1498892587" sldId="497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095" v="1689"/>
          <ac:spMkLst>
            <pc:docMk/>
            <pc:sldMk cId="1498892587" sldId="497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095" v="1685"/>
          <ac:spMkLst>
            <pc:docMk/>
            <pc:sldMk cId="1498892587" sldId="497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084" v="1659"/>
          <ac:spMkLst>
            <pc:docMk/>
            <pc:sldMk cId="1498892587" sldId="497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087" v="1663"/>
          <ac:spMkLst>
            <pc:docMk/>
            <pc:sldMk cId="1498892587" sldId="497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084" v="1661"/>
          <ac:spMkLst>
            <pc:docMk/>
            <pc:sldMk cId="1498892587" sldId="497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090" v="1667"/>
          <ac:spMkLst>
            <pc:docMk/>
            <pc:sldMk cId="1498892587" sldId="497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090" v="1669"/>
          <ac:spMkLst>
            <pc:docMk/>
            <pc:sldMk cId="1498892587" sldId="497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093" v="1671"/>
          <ac:spMkLst>
            <pc:docMk/>
            <pc:sldMk cId="1498892587" sldId="497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093" v="1673"/>
          <ac:spMkLst>
            <pc:docMk/>
            <pc:sldMk cId="1498892587" sldId="497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095" v="1677"/>
          <ac:spMkLst>
            <pc:docMk/>
            <pc:sldMk cId="1498892587" sldId="497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095" v="1687"/>
          <ac:spMkLst>
            <pc:docMk/>
            <pc:sldMk cId="1498892587" sldId="497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076" v="1655"/>
          <ac:picMkLst>
            <pc:docMk/>
            <pc:sldMk cId="1498892587" sldId="497"/>
            <ac:picMk id="3" creationId="{8ED662A3-05F0-7FF9-C78E-5C3E516503C0}"/>
          </ac:picMkLst>
        </pc:picChg>
        <pc:picChg chg="del">
          <ac:chgData name="Laura Oathout" userId="6ff55ba14486fe89" providerId="LiveId" clId="{E85EAFCC-AFC4-4A66-8CC7-C1FC7F241DD6}" dt="2023-03-17T16:49:53.076" v="1653"/>
          <ac:picMkLst>
            <pc:docMk/>
            <pc:sldMk cId="1498892587" sldId="497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104" v="1691"/>
          <ac:picMkLst>
            <pc:docMk/>
            <pc:sldMk cId="1498892587" sldId="497"/>
            <ac:picMk id="6" creationId="{B012EE24-1C45-3059-2984-9FB3C9095235}"/>
          </ac:picMkLst>
        </pc:picChg>
      </pc:sldChg>
      <pc:sldChg chg="delSp mod setBg">
        <pc:chgData name="Laura Oathout" userId="6ff55ba14486fe89" providerId="LiveId" clId="{E85EAFCC-AFC4-4A66-8CC7-C1FC7F241DD6}" dt="2023-03-17T16:49:53.187" v="1739"/>
        <pc:sldMkLst>
          <pc:docMk/>
          <pc:sldMk cId="3949389714" sldId="498"/>
        </pc:sldMkLst>
        <pc:spChg chg="del">
          <ac:chgData name="Laura Oathout" userId="6ff55ba14486fe89" providerId="LiveId" clId="{E85EAFCC-AFC4-4A66-8CC7-C1FC7F241DD6}" dt="2023-03-17T16:49:53.140" v="1703"/>
          <ac:spMkLst>
            <pc:docMk/>
            <pc:sldMk cId="3949389714" sldId="498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140" v="1695"/>
          <ac:spMkLst>
            <pc:docMk/>
            <pc:sldMk cId="3949389714" sldId="498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140" v="1697"/>
          <ac:spMkLst>
            <pc:docMk/>
            <pc:sldMk cId="3949389714" sldId="498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140" v="1711"/>
          <ac:spMkLst>
            <pc:docMk/>
            <pc:sldMk cId="3949389714" sldId="498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155" v="1721"/>
          <ac:spMkLst>
            <pc:docMk/>
            <pc:sldMk cId="3949389714" sldId="498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155" v="1725"/>
          <ac:spMkLst>
            <pc:docMk/>
            <pc:sldMk cId="3949389714" sldId="498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155" v="1727"/>
          <ac:spMkLst>
            <pc:docMk/>
            <pc:sldMk cId="3949389714" sldId="498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155" v="1729"/>
          <ac:spMkLst>
            <pc:docMk/>
            <pc:sldMk cId="3949389714" sldId="498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155" v="1735"/>
          <ac:spMkLst>
            <pc:docMk/>
            <pc:sldMk cId="3949389714" sldId="498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155" v="1731"/>
          <ac:spMkLst>
            <pc:docMk/>
            <pc:sldMk cId="3949389714" sldId="498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140" v="1705"/>
          <ac:spMkLst>
            <pc:docMk/>
            <pc:sldMk cId="3949389714" sldId="498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140" v="1709"/>
          <ac:spMkLst>
            <pc:docMk/>
            <pc:sldMk cId="3949389714" sldId="498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140" v="1707"/>
          <ac:spMkLst>
            <pc:docMk/>
            <pc:sldMk cId="3949389714" sldId="498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140" v="1713"/>
          <ac:spMkLst>
            <pc:docMk/>
            <pc:sldMk cId="3949389714" sldId="498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155" v="1715"/>
          <ac:spMkLst>
            <pc:docMk/>
            <pc:sldMk cId="3949389714" sldId="498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155" v="1717"/>
          <ac:spMkLst>
            <pc:docMk/>
            <pc:sldMk cId="3949389714" sldId="498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155" v="1719"/>
          <ac:spMkLst>
            <pc:docMk/>
            <pc:sldMk cId="3949389714" sldId="498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155" v="1723"/>
          <ac:spMkLst>
            <pc:docMk/>
            <pc:sldMk cId="3949389714" sldId="498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155" v="1733"/>
          <ac:spMkLst>
            <pc:docMk/>
            <pc:sldMk cId="3949389714" sldId="498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140" v="1701"/>
          <ac:picMkLst>
            <pc:docMk/>
            <pc:sldMk cId="3949389714" sldId="498"/>
            <ac:picMk id="4" creationId="{9BAA6948-BC01-3EC9-E811-4D544E58E33F}"/>
          </ac:picMkLst>
        </pc:picChg>
        <pc:picChg chg="del">
          <ac:chgData name="Laura Oathout" userId="6ff55ba14486fe89" providerId="LiveId" clId="{E85EAFCC-AFC4-4A66-8CC7-C1FC7F241DD6}" dt="2023-03-17T16:49:53.140" v="1699"/>
          <ac:picMkLst>
            <pc:docMk/>
            <pc:sldMk cId="3949389714" sldId="498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155" v="1737"/>
          <ac:picMkLst>
            <pc:docMk/>
            <pc:sldMk cId="3949389714" sldId="498"/>
            <ac:picMk id="6" creationId="{3F28352E-E3F2-880D-5544-D238C410A440}"/>
          </ac:picMkLst>
        </pc:picChg>
      </pc:sldChg>
      <pc:sldChg chg="delSp mod setBg">
        <pc:chgData name="Laura Oathout" userId="6ff55ba14486fe89" providerId="LiveId" clId="{E85EAFCC-AFC4-4A66-8CC7-C1FC7F241DD6}" dt="2023-03-17T16:49:53.235" v="1785"/>
        <pc:sldMkLst>
          <pc:docMk/>
          <pc:sldMk cId="1498980975" sldId="499"/>
        </pc:sldMkLst>
        <pc:spChg chg="del">
          <ac:chgData name="Laura Oathout" userId="6ff55ba14486fe89" providerId="LiveId" clId="{E85EAFCC-AFC4-4A66-8CC7-C1FC7F241DD6}" dt="2023-03-17T16:49:53.187" v="1749"/>
          <ac:spMkLst>
            <pc:docMk/>
            <pc:sldMk cId="1498980975" sldId="499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187" v="1741"/>
          <ac:spMkLst>
            <pc:docMk/>
            <pc:sldMk cId="1498980975" sldId="499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187" v="1743"/>
          <ac:spMkLst>
            <pc:docMk/>
            <pc:sldMk cId="1498980975" sldId="499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202" v="1757"/>
          <ac:spMkLst>
            <pc:docMk/>
            <pc:sldMk cId="1498980975" sldId="499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202" v="1767"/>
          <ac:spMkLst>
            <pc:docMk/>
            <pc:sldMk cId="1498980975" sldId="499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202" v="1771"/>
          <ac:spMkLst>
            <pc:docMk/>
            <pc:sldMk cId="1498980975" sldId="499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202" v="1773"/>
          <ac:spMkLst>
            <pc:docMk/>
            <pc:sldMk cId="1498980975" sldId="499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202" v="1775"/>
          <ac:spMkLst>
            <pc:docMk/>
            <pc:sldMk cId="1498980975" sldId="499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218" v="1781"/>
          <ac:spMkLst>
            <pc:docMk/>
            <pc:sldMk cId="1498980975" sldId="499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218" v="1777"/>
          <ac:spMkLst>
            <pc:docMk/>
            <pc:sldMk cId="1498980975" sldId="499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202" v="1751"/>
          <ac:spMkLst>
            <pc:docMk/>
            <pc:sldMk cId="1498980975" sldId="499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202" v="1755"/>
          <ac:spMkLst>
            <pc:docMk/>
            <pc:sldMk cId="1498980975" sldId="499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202" v="1753"/>
          <ac:spMkLst>
            <pc:docMk/>
            <pc:sldMk cId="1498980975" sldId="499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202" v="1759"/>
          <ac:spMkLst>
            <pc:docMk/>
            <pc:sldMk cId="1498980975" sldId="499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202" v="1761"/>
          <ac:spMkLst>
            <pc:docMk/>
            <pc:sldMk cId="1498980975" sldId="499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202" v="1763"/>
          <ac:spMkLst>
            <pc:docMk/>
            <pc:sldMk cId="1498980975" sldId="499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202" v="1765"/>
          <ac:spMkLst>
            <pc:docMk/>
            <pc:sldMk cId="1498980975" sldId="499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202" v="1769"/>
          <ac:spMkLst>
            <pc:docMk/>
            <pc:sldMk cId="1498980975" sldId="499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218" v="1779"/>
          <ac:spMkLst>
            <pc:docMk/>
            <pc:sldMk cId="1498980975" sldId="499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187" v="1747"/>
          <ac:picMkLst>
            <pc:docMk/>
            <pc:sldMk cId="1498980975" sldId="499"/>
            <ac:picMk id="3" creationId="{1CCDE59F-F843-FEE0-BF85-FD2634EC95D7}"/>
          </ac:picMkLst>
        </pc:picChg>
        <pc:picChg chg="del">
          <ac:chgData name="Laura Oathout" userId="6ff55ba14486fe89" providerId="LiveId" clId="{E85EAFCC-AFC4-4A66-8CC7-C1FC7F241DD6}" dt="2023-03-17T16:49:53.187" v="1745"/>
          <ac:picMkLst>
            <pc:docMk/>
            <pc:sldMk cId="1498980975" sldId="499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218" v="1783"/>
          <ac:picMkLst>
            <pc:docMk/>
            <pc:sldMk cId="1498980975" sldId="499"/>
            <ac:picMk id="6" creationId="{271853FE-69EA-D6E7-B7CD-D659B38662CB}"/>
          </ac:picMkLst>
        </pc:picChg>
      </pc:sldChg>
      <pc:sldChg chg="delSp mod setBg">
        <pc:chgData name="Laura Oathout" userId="6ff55ba14486fe89" providerId="LiveId" clId="{E85EAFCC-AFC4-4A66-8CC7-C1FC7F241DD6}" dt="2023-03-17T16:49:53.299" v="1831"/>
        <pc:sldMkLst>
          <pc:docMk/>
          <pc:sldMk cId="2027749895" sldId="500"/>
        </pc:sldMkLst>
        <pc:spChg chg="del">
          <ac:chgData name="Laura Oathout" userId="6ff55ba14486fe89" providerId="LiveId" clId="{E85EAFCC-AFC4-4A66-8CC7-C1FC7F241DD6}" dt="2023-03-17T16:49:53.254" v="1795"/>
          <ac:spMkLst>
            <pc:docMk/>
            <pc:sldMk cId="2027749895" sldId="500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250" v="1787"/>
          <ac:spMkLst>
            <pc:docMk/>
            <pc:sldMk cId="2027749895" sldId="500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252" v="1789"/>
          <ac:spMkLst>
            <pc:docMk/>
            <pc:sldMk cId="2027749895" sldId="500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254" v="1803"/>
          <ac:spMkLst>
            <pc:docMk/>
            <pc:sldMk cId="2027749895" sldId="500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254" v="1813"/>
          <ac:spMkLst>
            <pc:docMk/>
            <pc:sldMk cId="2027749895" sldId="500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266" v="1817"/>
          <ac:spMkLst>
            <pc:docMk/>
            <pc:sldMk cId="2027749895" sldId="500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266" v="1819"/>
          <ac:spMkLst>
            <pc:docMk/>
            <pc:sldMk cId="2027749895" sldId="500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266" v="1821"/>
          <ac:spMkLst>
            <pc:docMk/>
            <pc:sldMk cId="2027749895" sldId="500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266" v="1827"/>
          <ac:spMkLst>
            <pc:docMk/>
            <pc:sldMk cId="2027749895" sldId="500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266" v="1823"/>
          <ac:spMkLst>
            <pc:docMk/>
            <pc:sldMk cId="2027749895" sldId="500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254" v="1797"/>
          <ac:spMkLst>
            <pc:docMk/>
            <pc:sldMk cId="2027749895" sldId="500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254" v="1801"/>
          <ac:spMkLst>
            <pc:docMk/>
            <pc:sldMk cId="2027749895" sldId="500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254" v="1799"/>
          <ac:spMkLst>
            <pc:docMk/>
            <pc:sldMk cId="2027749895" sldId="500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254" v="1805"/>
          <ac:spMkLst>
            <pc:docMk/>
            <pc:sldMk cId="2027749895" sldId="500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254" v="1807"/>
          <ac:spMkLst>
            <pc:docMk/>
            <pc:sldMk cId="2027749895" sldId="500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254" v="1809"/>
          <ac:spMkLst>
            <pc:docMk/>
            <pc:sldMk cId="2027749895" sldId="500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254" v="1811"/>
          <ac:spMkLst>
            <pc:docMk/>
            <pc:sldMk cId="2027749895" sldId="500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266" v="1815"/>
          <ac:spMkLst>
            <pc:docMk/>
            <pc:sldMk cId="2027749895" sldId="500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266" v="1825"/>
          <ac:spMkLst>
            <pc:docMk/>
            <pc:sldMk cId="2027749895" sldId="500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254" v="1793"/>
          <ac:picMkLst>
            <pc:docMk/>
            <pc:sldMk cId="2027749895" sldId="500"/>
            <ac:picMk id="4" creationId="{D1A59293-B758-258B-A00B-6C9FB14283C0}"/>
          </ac:picMkLst>
        </pc:picChg>
        <pc:picChg chg="del">
          <ac:chgData name="Laura Oathout" userId="6ff55ba14486fe89" providerId="LiveId" clId="{E85EAFCC-AFC4-4A66-8CC7-C1FC7F241DD6}" dt="2023-03-17T16:49:53.254" v="1791"/>
          <ac:picMkLst>
            <pc:docMk/>
            <pc:sldMk cId="2027749895" sldId="500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266" v="1829"/>
          <ac:picMkLst>
            <pc:docMk/>
            <pc:sldMk cId="2027749895" sldId="500"/>
            <ac:picMk id="6" creationId="{2ACAEA19-BB80-61D7-EE92-52FF9EDEBF9A}"/>
          </ac:picMkLst>
        </pc:picChg>
      </pc:sldChg>
      <pc:sldChg chg="delSp mod setBg">
        <pc:chgData name="Laura Oathout" userId="6ff55ba14486fe89" providerId="LiveId" clId="{E85EAFCC-AFC4-4A66-8CC7-C1FC7F241DD6}" dt="2023-03-17T16:49:53.345" v="1877"/>
        <pc:sldMkLst>
          <pc:docMk/>
          <pc:sldMk cId="50804787" sldId="501"/>
        </pc:sldMkLst>
        <pc:spChg chg="del">
          <ac:chgData name="Laura Oathout" userId="6ff55ba14486fe89" providerId="LiveId" clId="{E85EAFCC-AFC4-4A66-8CC7-C1FC7F241DD6}" dt="2023-03-17T16:49:53.309" v="1841"/>
          <ac:spMkLst>
            <pc:docMk/>
            <pc:sldMk cId="50804787" sldId="501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299" v="1833"/>
          <ac:spMkLst>
            <pc:docMk/>
            <pc:sldMk cId="50804787" sldId="501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299" v="1835"/>
          <ac:spMkLst>
            <pc:docMk/>
            <pc:sldMk cId="50804787" sldId="501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314" v="1849"/>
          <ac:spMkLst>
            <pc:docMk/>
            <pc:sldMk cId="50804787" sldId="501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315" v="1859"/>
          <ac:spMkLst>
            <pc:docMk/>
            <pc:sldMk cId="50804787" sldId="501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315" v="1863"/>
          <ac:spMkLst>
            <pc:docMk/>
            <pc:sldMk cId="50804787" sldId="501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315" v="1865"/>
          <ac:spMkLst>
            <pc:docMk/>
            <pc:sldMk cId="50804787" sldId="501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315" v="1867"/>
          <ac:spMkLst>
            <pc:docMk/>
            <pc:sldMk cId="50804787" sldId="501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315" v="1873"/>
          <ac:spMkLst>
            <pc:docMk/>
            <pc:sldMk cId="50804787" sldId="501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315" v="1869"/>
          <ac:spMkLst>
            <pc:docMk/>
            <pc:sldMk cId="50804787" sldId="501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309" v="1843"/>
          <ac:spMkLst>
            <pc:docMk/>
            <pc:sldMk cId="50804787" sldId="501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309" v="1847"/>
          <ac:spMkLst>
            <pc:docMk/>
            <pc:sldMk cId="50804787" sldId="501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309" v="1845"/>
          <ac:spMkLst>
            <pc:docMk/>
            <pc:sldMk cId="50804787" sldId="501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315" v="1851"/>
          <ac:spMkLst>
            <pc:docMk/>
            <pc:sldMk cId="50804787" sldId="501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315" v="1853"/>
          <ac:spMkLst>
            <pc:docMk/>
            <pc:sldMk cId="50804787" sldId="501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315" v="1855"/>
          <ac:spMkLst>
            <pc:docMk/>
            <pc:sldMk cId="50804787" sldId="501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315" v="1857"/>
          <ac:spMkLst>
            <pc:docMk/>
            <pc:sldMk cId="50804787" sldId="501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315" v="1861"/>
          <ac:spMkLst>
            <pc:docMk/>
            <pc:sldMk cId="50804787" sldId="501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315" v="1871"/>
          <ac:spMkLst>
            <pc:docMk/>
            <pc:sldMk cId="50804787" sldId="501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309" v="1839"/>
          <ac:picMkLst>
            <pc:docMk/>
            <pc:sldMk cId="50804787" sldId="501"/>
            <ac:picMk id="3" creationId="{46BB1A27-C971-9B4A-E818-7D92E648B664}"/>
          </ac:picMkLst>
        </pc:picChg>
        <pc:picChg chg="del">
          <ac:chgData name="Laura Oathout" userId="6ff55ba14486fe89" providerId="LiveId" clId="{E85EAFCC-AFC4-4A66-8CC7-C1FC7F241DD6}" dt="2023-03-17T16:49:53.308" v="1837"/>
          <ac:picMkLst>
            <pc:docMk/>
            <pc:sldMk cId="50804787" sldId="501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315" v="1875"/>
          <ac:picMkLst>
            <pc:docMk/>
            <pc:sldMk cId="50804787" sldId="501"/>
            <ac:picMk id="6" creationId="{4FAB601D-748B-F2C8-EC09-56581C32CEAF}"/>
          </ac:picMkLst>
        </pc:picChg>
      </pc:sldChg>
      <pc:sldChg chg="delSp mod setBg">
        <pc:chgData name="Laura Oathout" userId="6ff55ba14486fe89" providerId="LiveId" clId="{E85EAFCC-AFC4-4A66-8CC7-C1FC7F241DD6}" dt="2023-03-17T16:49:53.395" v="1923"/>
        <pc:sldMkLst>
          <pc:docMk/>
          <pc:sldMk cId="311962065" sldId="502"/>
        </pc:sldMkLst>
        <pc:spChg chg="del">
          <ac:chgData name="Laura Oathout" userId="6ff55ba14486fe89" providerId="LiveId" clId="{E85EAFCC-AFC4-4A66-8CC7-C1FC7F241DD6}" dt="2023-03-17T16:49:53.361" v="1887"/>
          <ac:spMkLst>
            <pc:docMk/>
            <pc:sldMk cId="311962065" sldId="502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345" v="1879"/>
          <ac:spMkLst>
            <pc:docMk/>
            <pc:sldMk cId="311962065" sldId="502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345" v="1881"/>
          <ac:spMkLst>
            <pc:docMk/>
            <pc:sldMk cId="311962065" sldId="502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361" v="1895"/>
          <ac:spMkLst>
            <pc:docMk/>
            <pc:sldMk cId="311962065" sldId="502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361" v="1905"/>
          <ac:spMkLst>
            <pc:docMk/>
            <pc:sldMk cId="311962065" sldId="502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361" v="1909"/>
          <ac:spMkLst>
            <pc:docMk/>
            <pc:sldMk cId="311962065" sldId="502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361" v="1911"/>
          <ac:spMkLst>
            <pc:docMk/>
            <pc:sldMk cId="311962065" sldId="502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361" v="1913"/>
          <ac:spMkLst>
            <pc:docMk/>
            <pc:sldMk cId="311962065" sldId="502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376" v="1919"/>
          <ac:spMkLst>
            <pc:docMk/>
            <pc:sldMk cId="311962065" sldId="502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361" v="1915"/>
          <ac:spMkLst>
            <pc:docMk/>
            <pc:sldMk cId="311962065" sldId="502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361" v="1889"/>
          <ac:spMkLst>
            <pc:docMk/>
            <pc:sldMk cId="311962065" sldId="502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361" v="1893"/>
          <ac:spMkLst>
            <pc:docMk/>
            <pc:sldMk cId="311962065" sldId="502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361" v="1891"/>
          <ac:spMkLst>
            <pc:docMk/>
            <pc:sldMk cId="311962065" sldId="502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361" v="1897"/>
          <ac:spMkLst>
            <pc:docMk/>
            <pc:sldMk cId="311962065" sldId="502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361" v="1899"/>
          <ac:spMkLst>
            <pc:docMk/>
            <pc:sldMk cId="311962065" sldId="502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361" v="1901"/>
          <ac:spMkLst>
            <pc:docMk/>
            <pc:sldMk cId="311962065" sldId="502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361" v="1903"/>
          <ac:spMkLst>
            <pc:docMk/>
            <pc:sldMk cId="311962065" sldId="502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361" v="1907"/>
          <ac:spMkLst>
            <pc:docMk/>
            <pc:sldMk cId="311962065" sldId="502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361" v="1917"/>
          <ac:spMkLst>
            <pc:docMk/>
            <pc:sldMk cId="311962065" sldId="502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361" v="1885"/>
          <ac:picMkLst>
            <pc:docMk/>
            <pc:sldMk cId="311962065" sldId="502"/>
            <ac:picMk id="4" creationId="{C463618E-A0BB-F238-5B09-0C8AFBAB161F}"/>
          </ac:picMkLst>
        </pc:picChg>
        <pc:picChg chg="del">
          <ac:chgData name="Laura Oathout" userId="6ff55ba14486fe89" providerId="LiveId" clId="{E85EAFCC-AFC4-4A66-8CC7-C1FC7F241DD6}" dt="2023-03-17T16:49:53.345" v="1883"/>
          <ac:picMkLst>
            <pc:docMk/>
            <pc:sldMk cId="311962065" sldId="502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378" v="1921"/>
          <ac:picMkLst>
            <pc:docMk/>
            <pc:sldMk cId="311962065" sldId="502"/>
            <ac:picMk id="6" creationId="{8AB4B405-8E1B-8D84-17B6-706B634DB1F1}"/>
          </ac:picMkLst>
        </pc:picChg>
      </pc:sldChg>
      <pc:sldChg chg="delSp mod setBg">
        <pc:chgData name="Laura Oathout" userId="6ff55ba14486fe89" providerId="LiveId" clId="{E85EAFCC-AFC4-4A66-8CC7-C1FC7F241DD6}" dt="2023-03-17T16:49:53.455" v="1969"/>
        <pc:sldMkLst>
          <pc:docMk/>
          <pc:sldMk cId="2520173831" sldId="503"/>
        </pc:sldMkLst>
        <pc:spChg chg="del">
          <ac:chgData name="Laura Oathout" userId="6ff55ba14486fe89" providerId="LiveId" clId="{E85EAFCC-AFC4-4A66-8CC7-C1FC7F241DD6}" dt="2023-03-17T16:49:53.408" v="1933"/>
          <ac:spMkLst>
            <pc:docMk/>
            <pc:sldMk cId="2520173831" sldId="503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408" v="1925"/>
          <ac:spMkLst>
            <pc:docMk/>
            <pc:sldMk cId="2520173831" sldId="503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408" v="1927"/>
          <ac:spMkLst>
            <pc:docMk/>
            <pc:sldMk cId="2520173831" sldId="503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408" v="1941"/>
          <ac:spMkLst>
            <pc:docMk/>
            <pc:sldMk cId="2520173831" sldId="503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408" v="1951"/>
          <ac:spMkLst>
            <pc:docMk/>
            <pc:sldMk cId="2520173831" sldId="503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424" v="1955"/>
          <ac:spMkLst>
            <pc:docMk/>
            <pc:sldMk cId="2520173831" sldId="503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424" v="1957"/>
          <ac:spMkLst>
            <pc:docMk/>
            <pc:sldMk cId="2520173831" sldId="503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427" v="1959"/>
          <ac:spMkLst>
            <pc:docMk/>
            <pc:sldMk cId="2520173831" sldId="503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427" v="1965"/>
          <ac:spMkLst>
            <pc:docMk/>
            <pc:sldMk cId="2520173831" sldId="503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427" v="1961"/>
          <ac:spMkLst>
            <pc:docMk/>
            <pc:sldMk cId="2520173831" sldId="503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408" v="1935"/>
          <ac:spMkLst>
            <pc:docMk/>
            <pc:sldMk cId="2520173831" sldId="503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408" v="1939"/>
          <ac:spMkLst>
            <pc:docMk/>
            <pc:sldMk cId="2520173831" sldId="503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408" v="1937"/>
          <ac:spMkLst>
            <pc:docMk/>
            <pc:sldMk cId="2520173831" sldId="503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408" v="1943"/>
          <ac:spMkLst>
            <pc:docMk/>
            <pc:sldMk cId="2520173831" sldId="503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408" v="1945"/>
          <ac:spMkLst>
            <pc:docMk/>
            <pc:sldMk cId="2520173831" sldId="503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408" v="1947"/>
          <ac:spMkLst>
            <pc:docMk/>
            <pc:sldMk cId="2520173831" sldId="503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408" v="1949"/>
          <ac:spMkLst>
            <pc:docMk/>
            <pc:sldMk cId="2520173831" sldId="503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408" v="1953"/>
          <ac:spMkLst>
            <pc:docMk/>
            <pc:sldMk cId="2520173831" sldId="503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427" v="1963"/>
          <ac:spMkLst>
            <pc:docMk/>
            <pc:sldMk cId="2520173831" sldId="503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408" v="1931"/>
          <ac:picMkLst>
            <pc:docMk/>
            <pc:sldMk cId="2520173831" sldId="503"/>
            <ac:picMk id="3" creationId="{2DEC0B89-7FCB-96AC-C653-F132F7D65CB5}"/>
          </ac:picMkLst>
        </pc:picChg>
        <pc:picChg chg="del">
          <ac:chgData name="Laura Oathout" userId="6ff55ba14486fe89" providerId="LiveId" clId="{E85EAFCC-AFC4-4A66-8CC7-C1FC7F241DD6}" dt="2023-03-17T16:49:53.408" v="1929"/>
          <ac:picMkLst>
            <pc:docMk/>
            <pc:sldMk cId="2520173831" sldId="503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427" v="1967"/>
          <ac:picMkLst>
            <pc:docMk/>
            <pc:sldMk cId="2520173831" sldId="503"/>
            <ac:picMk id="6" creationId="{F103F9F3-0362-A69F-D61E-D57A0E143931}"/>
          </ac:picMkLst>
        </pc:picChg>
      </pc:sldChg>
      <pc:sldChg chg="delSp mod setBg">
        <pc:chgData name="Laura Oathout" userId="6ff55ba14486fe89" providerId="LiveId" clId="{E85EAFCC-AFC4-4A66-8CC7-C1FC7F241DD6}" dt="2023-03-17T16:49:53.503" v="2015"/>
        <pc:sldMkLst>
          <pc:docMk/>
          <pc:sldMk cId="3128512375" sldId="504"/>
        </pc:sldMkLst>
        <pc:spChg chg="del">
          <ac:chgData name="Laura Oathout" userId="6ff55ba14486fe89" providerId="LiveId" clId="{E85EAFCC-AFC4-4A66-8CC7-C1FC7F241DD6}" dt="2023-03-17T16:49:53.455" v="1979"/>
          <ac:spMkLst>
            <pc:docMk/>
            <pc:sldMk cId="3128512375" sldId="504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455" v="1971"/>
          <ac:spMkLst>
            <pc:docMk/>
            <pc:sldMk cId="3128512375" sldId="504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455" v="1973"/>
          <ac:spMkLst>
            <pc:docMk/>
            <pc:sldMk cId="3128512375" sldId="504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464" v="1987"/>
          <ac:spMkLst>
            <pc:docMk/>
            <pc:sldMk cId="3128512375" sldId="504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472" v="1997"/>
          <ac:spMkLst>
            <pc:docMk/>
            <pc:sldMk cId="3128512375" sldId="504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474" v="2001"/>
          <ac:spMkLst>
            <pc:docMk/>
            <pc:sldMk cId="3128512375" sldId="504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476" v="2003"/>
          <ac:spMkLst>
            <pc:docMk/>
            <pc:sldMk cId="3128512375" sldId="504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476" v="2005"/>
          <ac:spMkLst>
            <pc:docMk/>
            <pc:sldMk cId="3128512375" sldId="504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477" v="2011"/>
          <ac:spMkLst>
            <pc:docMk/>
            <pc:sldMk cId="3128512375" sldId="504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477" v="2007"/>
          <ac:spMkLst>
            <pc:docMk/>
            <pc:sldMk cId="3128512375" sldId="504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464" v="1981"/>
          <ac:spMkLst>
            <pc:docMk/>
            <pc:sldMk cId="3128512375" sldId="504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464" v="1985"/>
          <ac:spMkLst>
            <pc:docMk/>
            <pc:sldMk cId="3128512375" sldId="504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464" v="1983"/>
          <ac:spMkLst>
            <pc:docMk/>
            <pc:sldMk cId="3128512375" sldId="504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464" v="1989"/>
          <ac:spMkLst>
            <pc:docMk/>
            <pc:sldMk cId="3128512375" sldId="504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464" v="1991"/>
          <ac:spMkLst>
            <pc:docMk/>
            <pc:sldMk cId="3128512375" sldId="504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472" v="1993"/>
          <ac:spMkLst>
            <pc:docMk/>
            <pc:sldMk cId="3128512375" sldId="504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472" v="1995"/>
          <ac:spMkLst>
            <pc:docMk/>
            <pc:sldMk cId="3128512375" sldId="504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474" v="1999"/>
          <ac:spMkLst>
            <pc:docMk/>
            <pc:sldMk cId="3128512375" sldId="504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477" v="2009"/>
          <ac:spMkLst>
            <pc:docMk/>
            <pc:sldMk cId="3128512375" sldId="504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455" v="1977"/>
          <ac:picMkLst>
            <pc:docMk/>
            <pc:sldMk cId="3128512375" sldId="504"/>
            <ac:picMk id="4" creationId="{72339B5B-EB91-3E4C-F6F3-215D93B9442F}"/>
          </ac:picMkLst>
        </pc:picChg>
        <pc:picChg chg="del">
          <ac:chgData name="Laura Oathout" userId="6ff55ba14486fe89" providerId="LiveId" clId="{E85EAFCC-AFC4-4A66-8CC7-C1FC7F241DD6}" dt="2023-03-17T16:49:53.455" v="1975"/>
          <ac:picMkLst>
            <pc:docMk/>
            <pc:sldMk cId="3128512375" sldId="504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477" v="2013"/>
          <ac:picMkLst>
            <pc:docMk/>
            <pc:sldMk cId="3128512375" sldId="504"/>
            <ac:picMk id="6" creationId="{CFCD2894-FEDD-AAD1-0628-C9D733FAE608}"/>
          </ac:picMkLst>
        </pc:picChg>
      </pc:sldChg>
      <pc:sldChg chg="delSp mod setBg">
        <pc:chgData name="Laura Oathout" userId="6ff55ba14486fe89" providerId="LiveId" clId="{E85EAFCC-AFC4-4A66-8CC7-C1FC7F241DD6}" dt="2023-03-17T16:49:53.558" v="2061"/>
        <pc:sldMkLst>
          <pc:docMk/>
          <pc:sldMk cId="2570028276" sldId="505"/>
        </pc:sldMkLst>
        <pc:spChg chg="del">
          <ac:chgData name="Laura Oathout" userId="6ff55ba14486fe89" providerId="LiveId" clId="{E85EAFCC-AFC4-4A66-8CC7-C1FC7F241DD6}" dt="2023-03-17T16:49:53.503" v="2025"/>
          <ac:spMkLst>
            <pc:docMk/>
            <pc:sldMk cId="2570028276" sldId="505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503" v="2017"/>
          <ac:spMkLst>
            <pc:docMk/>
            <pc:sldMk cId="2570028276" sldId="505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503" v="2019"/>
          <ac:spMkLst>
            <pc:docMk/>
            <pc:sldMk cId="2570028276" sldId="505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518" v="2033"/>
          <ac:spMkLst>
            <pc:docMk/>
            <pc:sldMk cId="2570028276" sldId="505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518" v="2043"/>
          <ac:spMkLst>
            <pc:docMk/>
            <pc:sldMk cId="2570028276" sldId="505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518" v="2047"/>
          <ac:spMkLst>
            <pc:docMk/>
            <pc:sldMk cId="2570028276" sldId="505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518" v="2049"/>
          <ac:spMkLst>
            <pc:docMk/>
            <pc:sldMk cId="2570028276" sldId="505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518" v="2051"/>
          <ac:spMkLst>
            <pc:docMk/>
            <pc:sldMk cId="2570028276" sldId="505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518" v="2057"/>
          <ac:spMkLst>
            <pc:docMk/>
            <pc:sldMk cId="2570028276" sldId="505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518" v="2053"/>
          <ac:spMkLst>
            <pc:docMk/>
            <pc:sldMk cId="2570028276" sldId="505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503" v="2027"/>
          <ac:spMkLst>
            <pc:docMk/>
            <pc:sldMk cId="2570028276" sldId="505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503" v="2031"/>
          <ac:spMkLst>
            <pc:docMk/>
            <pc:sldMk cId="2570028276" sldId="505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503" v="2029"/>
          <ac:spMkLst>
            <pc:docMk/>
            <pc:sldMk cId="2570028276" sldId="505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518" v="2035"/>
          <ac:spMkLst>
            <pc:docMk/>
            <pc:sldMk cId="2570028276" sldId="505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518" v="2037"/>
          <ac:spMkLst>
            <pc:docMk/>
            <pc:sldMk cId="2570028276" sldId="505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518" v="2039"/>
          <ac:spMkLst>
            <pc:docMk/>
            <pc:sldMk cId="2570028276" sldId="505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518" v="2041"/>
          <ac:spMkLst>
            <pc:docMk/>
            <pc:sldMk cId="2570028276" sldId="505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518" v="2045"/>
          <ac:spMkLst>
            <pc:docMk/>
            <pc:sldMk cId="2570028276" sldId="505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518" v="2055"/>
          <ac:spMkLst>
            <pc:docMk/>
            <pc:sldMk cId="2570028276" sldId="505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503" v="2023"/>
          <ac:picMkLst>
            <pc:docMk/>
            <pc:sldMk cId="2570028276" sldId="505"/>
            <ac:picMk id="3" creationId="{A488B64A-6381-7C56-E85F-21DC744E12B0}"/>
          </ac:picMkLst>
        </pc:picChg>
        <pc:picChg chg="del">
          <ac:chgData name="Laura Oathout" userId="6ff55ba14486fe89" providerId="LiveId" clId="{E85EAFCC-AFC4-4A66-8CC7-C1FC7F241DD6}" dt="2023-03-17T16:49:53.503" v="2021"/>
          <ac:picMkLst>
            <pc:docMk/>
            <pc:sldMk cId="2570028276" sldId="505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518" v="2059"/>
          <ac:picMkLst>
            <pc:docMk/>
            <pc:sldMk cId="2570028276" sldId="505"/>
            <ac:picMk id="6" creationId="{742DF3A3-84F3-51BC-2989-06750C3FC0C1}"/>
          </ac:picMkLst>
        </pc:picChg>
      </pc:sldChg>
      <pc:sldChg chg="delSp mod setBg">
        <pc:chgData name="Laura Oathout" userId="6ff55ba14486fe89" providerId="LiveId" clId="{E85EAFCC-AFC4-4A66-8CC7-C1FC7F241DD6}" dt="2023-03-17T16:49:53.597" v="2107"/>
        <pc:sldMkLst>
          <pc:docMk/>
          <pc:sldMk cId="2981900931" sldId="506"/>
        </pc:sldMkLst>
        <pc:spChg chg="del">
          <ac:chgData name="Laura Oathout" userId="6ff55ba14486fe89" providerId="LiveId" clId="{E85EAFCC-AFC4-4A66-8CC7-C1FC7F241DD6}" dt="2023-03-17T16:49:53.563" v="2071"/>
          <ac:spMkLst>
            <pc:docMk/>
            <pc:sldMk cId="2981900931" sldId="506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558" v="2063"/>
          <ac:spMkLst>
            <pc:docMk/>
            <pc:sldMk cId="2981900931" sldId="506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558" v="2065"/>
          <ac:spMkLst>
            <pc:docMk/>
            <pc:sldMk cId="2981900931" sldId="506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565" v="2079"/>
          <ac:spMkLst>
            <pc:docMk/>
            <pc:sldMk cId="2981900931" sldId="506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565" v="2089"/>
          <ac:spMkLst>
            <pc:docMk/>
            <pc:sldMk cId="2981900931" sldId="506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576" v="2093"/>
          <ac:spMkLst>
            <pc:docMk/>
            <pc:sldMk cId="2981900931" sldId="506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576" v="2095"/>
          <ac:spMkLst>
            <pc:docMk/>
            <pc:sldMk cId="2981900931" sldId="506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576" v="2097"/>
          <ac:spMkLst>
            <pc:docMk/>
            <pc:sldMk cId="2981900931" sldId="506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583" v="2103"/>
          <ac:spMkLst>
            <pc:docMk/>
            <pc:sldMk cId="2981900931" sldId="506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580" v="2099"/>
          <ac:spMkLst>
            <pc:docMk/>
            <pc:sldMk cId="2981900931" sldId="506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565" v="2073"/>
          <ac:spMkLst>
            <pc:docMk/>
            <pc:sldMk cId="2981900931" sldId="506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565" v="2077"/>
          <ac:spMkLst>
            <pc:docMk/>
            <pc:sldMk cId="2981900931" sldId="506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565" v="2075"/>
          <ac:spMkLst>
            <pc:docMk/>
            <pc:sldMk cId="2981900931" sldId="506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565" v="2081"/>
          <ac:spMkLst>
            <pc:docMk/>
            <pc:sldMk cId="2981900931" sldId="506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565" v="2083"/>
          <ac:spMkLst>
            <pc:docMk/>
            <pc:sldMk cId="2981900931" sldId="506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565" v="2085"/>
          <ac:spMkLst>
            <pc:docMk/>
            <pc:sldMk cId="2981900931" sldId="506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565" v="2087"/>
          <ac:spMkLst>
            <pc:docMk/>
            <pc:sldMk cId="2981900931" sldId="506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576" v="2091"/>
          <ac:spMkLst>
            <pc:docMk/>
            <pc:sldMk cId="2981900931" sldId="506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581" v="2101"/>
          <ac:spMkLst>
            <pc:docMk/>
            <pc:sldMk cId="2981900931" sldId="506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563" v="2069"/>
          <ac:picMkLst>
            <pc:docMk/>
            <pc:sldMk cId="2981900931" sldId="506"/>
            <ac:picMk id="4" creationId="{F7DE96FF-202A-C445-D95A-3422B4DF3476}"/>
          </ac:picMkLst>
        </pc:picChg>
        <pc:picChg chg="del">
          <ac:chgData name="Laura Oathout" userId="6ff55ba14486fe89" providerId="LiveId" clId="{E85EAFCC-AFC4-4A66-8CC7-C1FC7F241DD6}" dt="2023-03-17T16:49:53.563" v="2067"/>
          <ac:picMkLst>
            <pc:docMk/>
            <pc:sldMk cId="2981900931" sldId="506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583" v="2105"/>
          <ac:picMkLst>
            <pc:docMk/>
            <pc:sldMk cId="2981900931" sldId="506"/>
            <ac:picMk id="6" creationId="{3F1E1D45-9D46-D7C3-8C17-0A5C22E42426}"/>
          </ac:picMkLst>
        </pc:picChg>
      </pc:sldChg>
      <pc:sldChg chg="delSp mod setBg">
        <pc:chgData name="Laura Oathout" userId="6ff55ba14486fe89" providerId="LiveId" clId="{E85EAFCC-AFC4-4A66-8CC7-C1FC7F241DD6}" dt="2023-03-17T16:49:53.660" v="2153"/>
        <pc:sldMkLst>
          <pc:docMk/>
          <pc:sldMk cId="2668908664" sldId="507"/>
        </pc:sldMkLst>
        <pc:spChg chg="del">
          <ac:chgData name="Laura Oathout" userId="6ff55ba14486fe89" providerId="LiveId" clId="{E85EAFCC-AFC4-4A66-8CC7-C1FC7F241DD6}" dt="2023-03-17T16:49:53.613" v="2117"/>
          <ac:spMkLst>
            <pc:docMk/>
            <pc:sldMk cId="2668908664" sldId="507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597" v="2109"/>
          <ac:spMkLst>
            <pc:docMk/>
            <pc:sldMk cId="2668908664" sldId="507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597" v="2111"/>
          <ac:spMkLst>
            <pc:docMk/>
            <pc:sldMk cId="2668908664" sldId="507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613" v="2125"/>
          <ac:spMkLst>
            <pc:docMk/>
            <pc:sldMk cId="2668908664" sldId="507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613" v="2135"/>
          <ac:spMkLst>
            <pc:docMk/>
            <pc:sldMk cId="2668908664" sldId="507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613" v="2139"/>
          <ac:spMkLst>
            <pc:docMk/>
            <pc:sldMk cId="2668908664" sldId="507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628" v="2141"/>
          <ac:spMkLst>
            <pc:docMk/>
            <pc:sldMk cId="2668908664" sldId="507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628" v="2143"/>
          <ac:spMkLst>
            <pc:docMk/>
            <pc:sldMk cId="2668908664" sldId="507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628" v="2149"/>
          <ac:spMkLst>
            <pc:docMk/>
            <pc:sldMk cId="2668908664" sldId="507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628" v="2145"/>
          <ac:spMkLst>
            <pc:docMk/>
            <pc:sldMk cId="2668908664" sldId="507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613" v="2119"/>
          <ac:spMkLst>
            <pc:docMk/>
            <pc:sldMk cId="2668908664" sldId="507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613" v="2123"/>
          <ac:spMkLst>
            <pc:docMk/>
            <pc:sldMk cId="2668908664" sldId="507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613" v="2121"/>
          <ac:spMkLst>
            <pc:docMk/>
            <pc:sldMk cId="2668908664" sldId="507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613" v="2127"/>
          <ac:spMkLst>
            <pc:docMk/>
            <pc:sldMk cId="2668908664" sldId="507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613" v="2129"/>
          <ac:spMkLst>
            <pc:docMk/>
            <pc:sldMk cId="2668908664" sldId="507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613" v="2131"/>
          <ac:spMkLst>
            <pc:docMk/>
            <pc:sldMk cId="2668908664" sldId="507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613" v="2133"/>
          <ac:spMkLst>
            <pc:docMk/>
            <pc:sldMk cId="2668908664" sldId="507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613" v="2137"/>
          <ac:spMkLst>
            <pc:docMk/>
            <pc:sldMk cId="2668908664" sldId="507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628" v="2147"/>
          <ac:spMkLst>
            <pc:docMk/>
            <pc:sldMk cId="2668908664" sldId="507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613" v="2115"/>
          <ac:picMkLst>
            <pc:docMk/>
            <pc:sldMk cId="2668908664" sldId="507"/>
            <ac:picMk id="3" creationId="{92F7AC7A-28DF-7513-6D1F-346D70E5479F}"/>
          </ac:picMkLst>
        </pc:picChg>
        <pc:picChg chg="del">
          <ac:chgData name="Laura Oathout" userId="6ff55ba14486fe89" providerId="LiveId" clId="{E85EAFCC-AFC4-4A66-8CC7-C1FC7F241DD6}" dt="2023-03-17T16:49:53.613" v="2113"/>
          <ac:picMkLst>
            <pc:docMk/>
            <pc:sldMk cId="2668908664" sldId="507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628" v="2151"/>
          <ac:picMkLst>
            <pc:docMk/>
            <pc:sldMk cId="2668908664" sldId="507"/>
            <ac:picMk id="6" creationId="{FC60585F-9276-141E-9BC7-CE0EF6519019}"/>
          </ac:picMkLst>
        </pc:picChg>
      </pc:sldChg>
      <pc:sldChg chg="delSp mod setBg">
        <pc:chgData name="Laura Oathout" userId="6ff55ba14486fe89" providerId="LiveId" clId="{E85EAFCC-AFC4-4A66-8CC7-C1FC7F241DD6}" dt="2023-03-17T16:49:53.708" v="2199"/>
        <pc:sldMkLst>
          <pc:docMk/>
          <pc:sldMk cId="344742225" sldId="508"/>
        </pc:sldMkLst>
        <pc:spChg chg="del">
          <ac:chgData name="Laura Oathout" userId="6ff55ba14486fe89" providerId="LiveId" clId="{E85EAFCC-AFC4-4A66-8CC7-C1FC7F241DD6}" dt="2023-03-17T16:49:53.669" v="2171"/>
          <ac:spMkLst>
            <pc:docMk/>
            <pc:sldMk cId="344742225" sldId="508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660" v="2155"/>
          <ac:spMkLst>
            <pc:docMk/>
            <pc:sldMk cId="344742225" sldId="508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664" v="2157"/>
          <ac:spMkLst>
            <pc:docMk/>
            <pc:sldMk cId="344742225" sldId="508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664" v="2165"/>
          <ac:spMkLst>
            <pc:docMk/>
            <pc:sldMk cId="344742225" sldId="508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671" v="2175"/>
          <ac:spMkLst>
            <pc:docMk/>
            <pc:sldMk cId="344742225" sldId="508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673" v="2179"/>
          <ac:spMkLst>
            <pc:docMk/>
            <pc:sldMk cId="344742225" sldId="508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676" v="2187"/>
          <ac:spMkLst>
            <pc:docMk/>
            <pc:sldMk cId="344742225" sldId="508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676" v="2189"/>
          <ac:spMkLst>
            <pc:docMk/>
            <pc:sldMk cId="344742225" sldId="508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676" v="2195"/>
          <ac:spMkLst>
            <pc:docMk/>
            <pc:sldMk cId="344742225" sldId="508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676" v="2191"/>
          <ac:spMkLst>
            <pc:docMk/>
            <pc:sldMk cId="344742225" sldId="508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664" v="2159"/>
          <ac:spMkLst>
            <pc:docMk/>
            <pc:sldMk cId="344742225" sldId="508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664" v="2163"/>
          <ac:spMkLst>
            <pc:docMk/>
            <pc:sldMk cId="344742225" sldId="508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664" v="2161"/>
          <ac:spMkLst>
            <pc:docMk/>
            <pc:sldMk cId="344742225" sldId="508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671" v="2173"/>
          <ac:spMkLst>
            <pc:docMk/>
            <pc:sldMk cId="344742225" sldId="508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676" v="2181"/>
          <ac:spMkLst>
            <pc:docMk/>
            <pc:sldMk cId="344742225" sldId="508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676" v="2183"/>
          <ac:spMkLst>
            <pc:docMk/>
            <pc:sldMk cId="344742225" sldId="508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676" v="2185"/>
          <ac:spMkLst>
            <pc:docMk/>
            <pc:sldMk cId="344742225" sldId="508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673" v="2177"/>
          <ac:spMkLst>
            <pc:docMk/>
            <pc:sldMk cId="344742225" sldId="508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676" v="2193"/>
          <ac:spMkLst>
            <pc:docMk/>
            <pc:sldMk cId="344742225" sldId="508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669" v="2169"/>
          <ac:picMkLst>
            <pc:docMk/>
            <pc:sldMk cId="344742225" sldId="508"/>
            <ac:picMk id="4" creationId="{EC749C85-3AC3-1423-9D6E-816D26E57E9B}"/>
          </ac:picMkLst>
        </pc:picChg>
        <pc:picChg chg="del">
          <ac:chgData name="Laura Oathout" userId="6ff55ba14486fe89" providerId="LiveId" clId="{E85EAFCC-AFC4-4A66-8CC7-C1FC7F241DD6}" dt="2023-03-17T16:49:53.669" v="2167"/>
          <ac:picMkLst>
            <pc:docMk/>
            <pc:sldMk cId="344742225" sldId="508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676" v="2197"/>
          <ac:picMkLst>
            <pc:docMk/>
            <pc:sldMk cId="344742225" sldId="508"/>
            <ac:picMk id="6" creationId="{3B5F2884-4D50-A68F-93F3-0A4B303149C1}"/>
          </ac:picMkLst>
        </pc:picChg>
      </pc:sldChg>
      <pc:sldChg chg="delSp mod setBg">
        <pc:chgData name="Laura Oathout" userId="6ff55ba14486fe89" providerId="LiveId" clId="{E85EAFCC-AFC4-4A66-8CC7-C1FC7F241DD6}" dt="2023-03-17T16:49:53.755" v="2245"/>
        <pc:sldMkLst>
          <pc:docMk/>
          <pc:sldMk cId="29529472" sldId="509"/>
        </pc:sldMkLst>
        <pc:spChg chg="del">
          <ac:chgData name="Laura Oathout" userId="6ff55ba14486fe89" providerId="LiveId" clId="{E85EAFCC-AFC4-4A66-8CC7-C1FC7F241DD6}" dt="2023-03-17T16:49:53.708" v="2209"/>
          <ac:spMkLst>
            <pc:docMk/>
            <pc:sldMk cId="29529472" sldId="509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708" v="2201"/>
          <ac:spMkLst>
            <pc:docMk/>
            <pc:sldMk cId="29529472" sldId="509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708" v="2203"/>
          <ac:spMkLst>
            <pc:docMk/>
            <pc:sldMk cId="29529472" sldId="509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708" v="2217"/>
          <ac:spMkLst>
            <pc:docMk/>
            <pc:sldMk cId="29529472" sldId="509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708" v="2227"/>
          <ac:spMkLst>
            <pc:docMk/>
            <pc:sldMk cId="29529472" sldId="509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723" v="2231"/>
          <ac:spMkLst>
            <pc:docMk/>
            <pc:sldMk cId="29529472" sldId="509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723" v="2233"/>
          <ac:spMkLst>
            <pc:docMk/>
            <pc:sldMk cId="29529472" sldId="509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723" v="2235"/>
          <ac:spMkLst>
            <pc:docMk/>
            <pc:sldMk cId="29529472" sldId="509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723" v="2241"/>
          <ac:spMkLst>
            <pc:docMk/>
            <pc:sldMk cId="29529472" sldId="509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723" v="2237"/>
          <ac:spMkLst>
            <pc:docMk/>
            <pc:sldMk cId="29529472" sldId="509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708" v="2211"/>
          <ac:spMkLst>
            <pc:docMk/>
            <pc:sldMk cId="29529472" sldId="509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708" v="2215"/>
          <ac:spMkLst>
            <pc:docMk/>
            <pc:sldMk cId="29529472" sldId="509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708" v="2213"/>
          <ac:spMkLst>
            <pc:docMk/>
            <pc:sldMk cId="29529472" sldId="509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708" v="2219"/>
          <ac:spMkLst>
            <pc:docMk/>
            <pc:sldMk cId="29529472" sldId="509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708" v="2221"/>
          <ac:spMkLst>
            <pc:docMk/>
            <pc:sldMk cId="29529472" sldId="509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708" v="2223"/>
          <ac:spMkLst>
            <pc:docMk/>
            <pc:sldMk cId="29529472" sldId="509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708" v="2225"/>
          <ac:spMkLst>
            <pc:docMk/>
            <pc:sldMk cId="29529472" sldId="509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723" v="2229"/>
          <ac:spMkLst>
            <pc:docMk/>
            <pc:sldMk cId="29529472" sldId="509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723" v="2239"/>
          <ac:spMkLst>
            <pc:docMk/>
            <pc:sldMk cId="29529472" sldId="509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708" v="2207"/>
          <ac:picMkLst>
            <pc:docMk/>
            <pc:sldMk cId="29529472" sldId="509"/>
            <ac:picMk id="4" creationId="{8CCDCC2F-E69D-CEC7-ED02-BE7C1B7AF100}"/>
          </ac:picMkLst>
        </pc:picChg>
        <pc:picChg chg="del">
          <ac:chgData name="Laura Oathout" userId="6ff55ba14486fe89" providerId="LiveId" clId="{E85EAFCC-AFC4-4A66-8CC7-C1FC7F241DD6}" dt="2023-03-17T16:49:53.708" v="2205"/>
          <ac:picMkLst>
            <pc:docMk/>
            <pc:sldMk cId="29529472" sldId="509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723" v="2243"/>
          <ac:picMkLst>
            <pc:docMk/>
            <pc:sldMk cId="29529472" sldId="509"/>
            <ac:picMk id="6" creationId="{10E70A43-DDD1-8AFD-8EFC-430361A6AB9D}"/>
          </ac:picMkLst>
        </pc:picChg>
      </pc:sldChg>
      <pc:sldChg chg="delSp mod setBg">
        <pc:chgData name="Laura Oathout" userId="6ff55ba14486fe89" providerId="LiveId" clId="{E85EAFCC-AFC4-4A66-8CC7-C1FC7F241DD6}" dt="2023-03-17T16:49:53.802" v="2291"/>
        <pc:sldMkLst>
          <pc:docMk/>
          <pc:sldMk cId="1919589451" sldId="510"/>
        </pc:sldMkLst>
        <pc:spChg chg="del">
          <ac:chgData name="Laura Oathout" userId="6ff55ba14486fe89" providerId="LiveId" clId="{E85EAFCC-AFC4-4A66-8CC7-C1FC7F241DD6}" dt="2023-03-17T16:49:53.755" v="2255"/>
          <ac:spMkLst>
            <pc:docMk/>
            <pc:sldMk cId="1919589451" sldId="510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755" v="2247"/>
          <ac:spMkLst>
            <pc:docMk/>
            <pc:sldMk cId="1919589451" sldId="510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755" v="2249"/>
          <ac:spMkLst>
            <pc:docMk/>
            <pc:sldMk cId="1919589451" sldId="510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755" v="2263"/>
          <ac:spMkLst>
            <pc:docMk/>
            <pc:sldMk cId="1919589451" sldId="510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771" v="2273"/>
          <ac:spMkLst>
            <pc:docMk/>
            <pc:sldMk cId="1919589451" sldId="510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771" v="2277"/>
          <ac:spMkLst>
            <pc:docMk/>
            <pc:sldMk cId="1919589451" sldId="510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771" v="2279"/>
          <ac:spMkLst>
            <pc:docMk/>
            <pc:sldMk cId="1919589451" sldId="510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771" v="2281"/>
          <ac:spMkLst>
            <pc:docMk/>
            <pc:sldMk cId="1919589451" sldId="510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771" v="2287"/>
          <ac:spMkLst>
            <pc:docMk/>
            <pc:sldMk cId="1919589451" sldId="510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771" v="2283"/>
          <ac:spMkLst>
            <pc:docMk/>
            <pc:sldMk cId="1919589451" sldId="510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755" v="2257"/>
          <ac:spMkLst>
            <pc:docMk/>
            <pc:sldMk cId="1919589451" sldId="510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755" v="2261"/>
          <ac:spMkLst>
            <pc:docMk/>
            <pc:sldMk cId="1919589451" sldId="510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755" v="2259"/>
          <ac:spMkLst>
            <pc:docMk/>
            <pc:sldMk cId="1919589451" sldId="510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755" v="2265"/>
          <ac:spMkLst>
            <pc:docMk/>
            <pc:sldMk cId="1919589451" sldId="510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755" v="2267"/>
          <ac:spMkLst>
            <pc:docMk/>
            <pc:sldMk cId="1919589451" sldId="510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755" v="2269"/>
          <ac:spMkLst>
            <pc:docMk/>
            <pc:sldMk cId="1919589451" sldId="510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755" v="2271"/>
          <ac:spMkLst>
            <pc:docMk/>
            <pc:sldMk cId="1919589451" sldId="510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771" v="2275"/>
          <ac:spMkLst>
            <pc:docMk/>
            <pc:sldMk cId="1919589451" sldId="510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771" v="2285"/>
          <ac:spMkLst>
            <pc:docMk/>
            <pc:sldMk cId="1919589451" sldId="510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755" v="2253"/>
          <ac:picMkLst>
            <pc:docMk/>
            <pc:sldMk cId="1919589451" sldId="510"/>
            <ac:picMk id="3" creationId="{E64FFBDD-4AE4-6F1A-FFE9-5F19C5862972}"/>
          </ac:picMkLst>
        </pc:picChg>
        <pc:picChg chg="del">
          <ac:chgData name="Laura Oathout" userId="6ff55ba14486fe89" providerId="LiveId" clId="{E85EAFCC-AFC4-4A66-8CC7-C1FC7F241DD6}" dt="2023-03-17T16:49:53.755" v="2251"/>
          <ac:picMkLst>
            <pc:docMk/>
            <pc:sldMk cId="1919589451" sldId="510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771" v="2289"/>
          <ac:picMkLst>
            <pc:docMk/>
            <pc:sldMk cId="1919589451" sldId="510"/>
            <ac:picMk id="6" creationId="{E35612A2-044A-81DB-4EFE-FD7EF23550DD}"/>
          </ac:picMkLst>
        </pc:picChg>
      </pc:sldChg>
      <pc:sldChg chg="delSp mod setBg">
        <pc:chgData name="Laura Oathout" userId="6ff55ba14486fe89" providerId="LiveId" clId="{E85EAFCC-AFC4-4A66-8CC7-C1FC7F241DD6}" dt="2023-03-17T16:49:53.850" v="2337"/>
        <pc:sldMkLst>
          <pc:docMk/>
          <pc:sldMk cId="1904066078" sldId="511"/>
        </pc:sldMkLst>
        <pc:spChg chg="del">
          <ac:chgData name="Laura Oathout" userId="6ff55ba14486fe89" providerId="LiveId" clId="{E85EAFCC-AFC4-4A66-8CC7-C1FC7F241DD6}" dt="2023-03-17T16:49:53.802" v="2301"/>
          <ac:spMkLst>
            <pc:docMk/>
            <pc:sldMk cId="1904066078" sldId="511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802" v="2293"/>
          <ac:spMkLst>
            <pc:docMk/>
            <pc:sldMk cId="1904066078" sldId="511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802" v="2295"/>
          <ac:spMkLst>
            <pc:docMk/>
            <pc:sldMk cId="1904066078" sldId="511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802" v="2309"/>
          <ac:spMkLst>
            <pc:docMk/>
            <pc:sldMk cId="1904066078" sldId="511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818" v="2319"/>
          <ac:spMkLst>
            <pc:docMk/>
            <pc:sldMk cId="1904066078" sldId="511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818" v="2323"/>
          <ac:spMkLst>
            <pc:docMk/>
            <pc:sldMk cId="1904066078" sldId="511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818" v="2325"/>
          <ac:spMkLst>
            <pc:docMk/>
            <pc:sldMk cId="1904066078" sldId="511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818" v="2327"/>
          <ac:spMkLst>
            <pc:docMk/>
            <pc:sldMk cId="1904066078" sldId="511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818" v="2333"/>
          <ac:spMkLst>
            <pc:docMk/>
            <pc:sldMk cId="1904066078" sldId="511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818" v="2329"/>
          <ac:spMkLst>
            <pc:docMk/>
            <pc:sldMk cId="1904066078" sldId="511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802" v="2303"/>
          <ac:spMkLst>
            <pc:docMk/>
            <pc:sldMk cId="1904066078" sldId="511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802" v="2307"/>
          <ac:spMkLst>
            <pc:docMk/>
            <pc:sldMk cId="1904066078" sldId="511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802" v="2305"/>
          <ac:spMkLst>
            <pc:docMk/>
            <pc:sldMk cId="1904066078" sldId="511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802" v="2311"/>
          <ac:spMkLst>
            <pc:docMk/>
            <pc:sldMk cId="1904066078" sldId="511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802" v="2313"/>
          <ac:spMkLst>
            <pc:docMk/>
            <pc:sldMk cId="1904066078" sldId="511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802" v="2315"/>
          <ac:spMkLst>
            <pc:docMk/>
            <pc:sldMk cId="1904066078" sldId="511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802" v="2317"/>
          <ac:spMkLst>
            <pc:docMk/>
            <pc:sldMk cId="1904066078" sldId="511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818" v="2321"/>
          <ac:spMkLst>
            <pc:docMk/>
            <pc:sldMk cId="1904066078" sldId="511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818" v="2331"/>
          <ac:spMkLst>
            <pc:docMk/>
            <pc:sldMk cId="1904066078" sldId="511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802" v="2299"/>
          <ac:picMkLst>
            <pc:docMk/>
            <pc:sldMk cId="1904066078" sldId="511"/>
            <ac:picMk id="4" creationId="{690D8D2A-5D6D-8A43-29CE-7080F7437356}"/>
          </ac:picMkLst>
        </pc:picChg>
        <pc:picChg chg="del">
          <ac:chgData name="Laura Oathout" userId="6ff55ba14486fe89" providerId="LiveId" clId="{E85EAFCC-AFC4-4A66-8CC7-C1FC7F241DD6}" dt="2023-03-17T16:49:53.802" v="2297"/>
          <ac:picMkLst>
            <pc:docMk/>
            <pc:sldMk cId="1904066078" sldId="511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818" v="2335"/>
          <ac:picMkLst>
            <pc:docMk/>
            <pc:sldMk cId="1904066078" sldId="511"/>
            <ac:picMk id="6" creationId="{A69D1C49-EFA4-BDC6-80B1-B5A4135D8CA3}"/>
          </ac:picMkLst>
        </pc:picChg>
      </pc:sldChg>
      <pc:sldChg chg="delSp mod setBg">
        <pc:chgData name="Laura Oathout" userId="6ff55ba14486fe89" providerId="LiveId" clId="{E85EAFCC-AFC4-4A66-8CC7-C1FC7F241DD6}" dt="2023-03-17T16:49:53.895" v="2383"/>
        <pc:sldMkLst>
          <pc:docMk/>
          <pc:sldMk cId="3368438536" sldId="512"/>
        </pc:sldMkLst>
        <pc:spChg chg="del">
          <ac:chgData name="Laura Oathout" userId="6ff55ba14486fe89" providerId="LiveId" clId="{E85EAFCC-AFC4-4A66-8CC7-C1FC7F241DD6}" dt="2023-03-17T16:49:53.850" v="2347"/>
          <ac:spMkLst>
            <pc:docMk/>
            <pc:sldMk cId="3368438536" sldId="512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850" v="2339"/>
          <ac:spMkLst>
            <pc:docMk/>
            <pc:sldMk cId="3368438536" sldId="512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850" v="2341"/>
          <ac:spMkLst>
            <pc:docMk/>
            <pc:sldMk cId="3368438536" sldId="512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850" v="2355"/>
          <ac:spMkLst>
            <pc:docMk/>
            <pc:sldMk cId="3368438536" sldId="512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850" v="2365"/>
          <ac:spMkLst>
            <pc:docMk/>
            <pc:sldMk cId="3368438536" sldId="512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865" v="2369"/>
          <ac:spMkLst>
            <pc:docMk/>
            <pc:sldMk cId="3368438536" sldId="512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865" v="2371"/>
          <ac:spMkLst>
            <pc:docMk/>
            <pc:sldMk cId="3368438536" sldId="512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867" v="2373"/>
          <ac:spMkLst>
            <pc:docMk/>
            <pc:sldMk cId="3368438536" sldId="512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867" v="2379"/>
          <ac:spMkLst>
            <pc:docMk/>
            <pc:sldMk cId="3368438536" sldId="512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867" v="2375"/>
          <ac:spMkLst>
            <pc:docMk/>
            <pc:sldMk cId="3368438536" sldId="512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850" v="2349"/>
          <ac:spMkLst>
            <pc:docMk/>
            <pc:sldMk cId="3368438536" sldId="512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850" v="2353"/>
          <ac:spMkLst>
            <pc:docMk/>
            <pc:sldMk cId="3368438536" sldId="512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850" v="2351"/>
          <ac:spMkLst>
            <pc:docMk/>
            <pc:sldMk cId="3368438536" sldId="512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850" v="2357"/>
          <ac:spMkLst>
            <pc:docMk/>
            <pc:sldMk cId="3368438536" sldId="512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850" v="2359"/>
          <ac:spMkLst>
            <pc:docMk/>
            <pc:sldMk cId="3368438536" sldId="512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850" v="2361"/>
          <ac:spMkLst>
            <pc:docMk/>
            <pc:sldMk cId="3368438536" sldId="512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850" v="2363"/>
          <ac:spMkLst>
            <pc:docMk/>
            <pc:sldMk cId="3368438536" sldId="512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850" v="2367"/>
          <ac:spMkLst>
            <pc:docMk/>
            <pc:sldMk cId="3368438536" sldId="512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867" v="2377"/>
          <ac:spMkLst>
            <pc:docMk/>
            <pc:sldMk cId="3368438536" sldId="512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850" v="2345"/>
          <ac:picMkLst>
            <pc:docMk/>
            <pc:sldMk cId="3368438536" sldId="512"/>
            <ac:picMk id="3" creationId="{FA335593-2397-0D35-A7F7-563555EF5144}"/>
          </ac:picMkLst>
        </pc:picChg>
        <pc:picChg chg="del">
          <ac:chgData name="Laura Oathout" userId="6ff55ba14486fe89" providerId="LiveId" clId="{E85EAFCC-AFC4-4A66-8CC7-C1FC7F241DD6}" dt="2023-03-17T16:49:53.850" v="2343"/>
          <ac:picMkLst>
            <pc:docMk/>
            <pc:sldMk cId="3368438536" sldId="512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867" v="2381"/>
          <ac:picMkLst>
            <pc:docMk/>
            <pc:sldMk cId="3368438536" sldId="512"/>
            <ac:picMk id="6" creationId="{CC60D30C-D377-3978-9807-DECDD2AE79D9}"/>
          </ac:picMkLst>
        </pc:picChg>
      </pc:sldChg>
      <pc:sldChg chg="delSp mod setBg">
        <pc:chgData name="Laura Oathout" userId="6ff55ba14486fe89" providerId="LiveId" clId="{E85EAFCC-AFC4-4A66-8CC7-C1FC7F241DD6}" dt="2023-03-17T16:49:53.936" v="2429"/>
        <pc:sldMkLst>
          <pc:docMk/>
          <pc:sldMk cId="3213464641" sldId="513"/>
        </pc:sldMkLst>
        <pc:spChg chg="del">
          <ac:chgData name="Laura Oathout" userId="6ff55ba14486fe89" providerId="LiveId" clId="{E85EAFCC-AFC4-4A66-8CC7-C1FC7F241DD6}" dt="2023-03-17T16:49:53.903" v="2393"/>
          <ac:spMkLst>
            <pc:docMk/>
            <pc:sldMk cId="3213464641" sldId="513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899" v="2385"/>
          <ac:spMkLst>
            <pc:docMk/>
            <pc:sldMk cId="3213464641" sldId="513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899" v="2387"/>
          <ac:spMkLst>
            <pc:docMk/>
            <pc:sldMk cId="3213464641" sldId="513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903" v="2401"/>
          <ac:spMkLst>
            <pc:docMk/>
            <pc:sldMk cId="3213464641" sldId="513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903" v="2411"/>
          <ac:spMkLst>
            <pc:docMk/>
            <pc:sldMk cId="3213464641" sldId="513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903" v="2415"/>
          <ac:spMkLst>
            <pc:docMk/>
            <pc:sldMk cId="3213464641" sldId="513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903" v="2417"/>
          <ac:spMkLst>
            <pc:docMk/>
            <pc:sldMk cId="3213464641" sldId="513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913" v="2419"/>
          <ac:spMkLst>
            <pc:docMk/>
            <pc:sldMk cId="3213464641" sldId="513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913" v="2425"/>
          <ac:spMkLst>
            <pc:docMk/>
            <pc:sldMk cId="3213464641" sldId="513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913" v="2421"/>
          <ac:spMkLst>
            <pc:docMk/>
            <pc:sldMk cId="3213464641" sldId="513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903" v="2395"/>
          <ac:spMkLst>
            <pc:docMk/>
            <pc:sldMk cId="3213464641" sldId="513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903" v="2399"/>
          <ac:spMkLst>
            <pc:docMk/>
            <pc:sldMk cId="3213464641" sldId="513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903" v="2397"/>
          <ac:spMkLst>
            <pc:docMk/>
            <pc:sldMk cId="3213464641" sldId="513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903" v="2403"/>
          <ac:spMkLst>
            <pc:docMk/>
            <pc:sldMk cId="3213464641" sldId="513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903" v="2405"/>
          <ac:spMkLst>
            <pc:docMk/>
            <pc:sldMk cId="3213464641" sldId="513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903" v="2407"/>
          <ac:spMkLst>
            <pc:docMk/>
            <pc:sldMk cId="3213464641" sldId="513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903" v="2409"/>
          <ac:spMkLst>
            <pc:docMk/>
            <pc:sldMk cId="3213464641" sldId="513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903" v="2413"/>
          <ac:spMkLst>
            <pc:docMk/>
            <pc:sldMk cId="3213464641" sldId="513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913" v="2423"/>
          <ac:spMkLst>
            <pc:docMk/>
            <pc:sldMk cId="3213464641" sldId="513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901" v="2391"/>
          <ac:picMkLst>
            <pc:docMk/>
            <pc:sldMk cId="3213464641" sldId="513"/>
            <ac:picMk id="4" creationId="{65636DC8-B6E0-9BAD-9664-456BAEF904B9}"/>
          </ac:picMkLst>
        </pc:picChg>
        <pc:picChg chg="del">
          <ac:chgData name="Laura Oathout" userId="6ff55ba14486fe89" providerId="LiveId" clId="{E85EAFCC-AFC4-4A66-8CC7-C1FC7F241DD6}" dt="2023-03-17T16:49:53.901" v="2389"/>
          <ac:picMkLst>
            <pc:docMk/>
            <pc:sldMk cId="3213464641" sldId="513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913" v="2427"/>
          <ac:picMkLst>
            <pc:docMk/>
            <pc:sldMk cId="3213464641" sldId="513"/>
            <ac:picMk id="6" creationId="{9EE8B5C3-DFC4-0C16-564F-8BF88A6A7F61}"/>
          </ac:picMkLst>
        </pc:picChg>
      </pc:sldChg>
      <pc:sldChg chg="delSp mod setBg">
        <pc:chgData name="Laura Oathout" userId="6ff55ba14486fe89" providerId="LiveId" clId="{E85EAFCC-AFC4-4A66-8CC7-C1FC7F241DD6}" dt="2023-03-17T16:49:53.976" v="2475"/>
        <pc:sldMkLst>
          <pc:docMk/>
          <pc:sldMk cId="4149161476" sldId="514"/>
        </pc:sldMkLst>
        <pc:spChg chg="del">
          <ac:chgData name="Laura Oathout" userId="6ff55ba14486fe89" providerId="LiveId" clId="{E85EAFCC-AFC4-4A66-8CC7-C1FC7F241DD6}" dt="2023-03-17T16:49:53.949" v="2439"/>
          <ac:spMkLst>
            <pc:docMk/>
            <pc:sldMk cId="4149161476" sldId="514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946" v="2431"/>
          <ac:spMkLst>
            <pc:docMk/>
            <pc:sldMk cId="4149161476" sldId="514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946" v="2433"/>
          <ac:spMkLst>
            <pc:docMk/>
            <pc:sldMk cId="4149161476" sldId="514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949" v="2447"/>
          <ac:spMkLst>
            <pc:docMk/>
            <pc:sldMk cId="4149161476" sldId="514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949" v="2457"/>
          <ac:spMkLst>
            <pc:docMk/>
            <pc:sldMk cId="4149161476" sldId="514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959" v="2461"/>
          <ac:spMkLst>
            <pc:docMk/>
            <pc:sldMk cId="4149161476" sldId="514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959" v="2463"/>
          <ac:spMkLst>
            <pc:docMk/>
            <pc:sldMk cId="4149161476" sldId="514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960" v="2465"/>
          <ac:spMkLst>
            <pc:docMk/>
            <pc:sldMk cId="4149161476" sldId="514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3.960" v="2471"/>
          <ac:spMkLst>
            <pc:docMk/>
            <pc:sldMk cId="4149161476" sldId="514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3.960" v="2467"/>
          <ac:spMkLst>
            <pc:docMk/>
            <pc:sldMk cId="4149161476" sldId="514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949" v="2441"/>
          <ac:spMkLst>
            <pc:docMk/>
            <pc:sldMk cId="4149161476" sldId="514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949" v="2445"/>
          <ac:spMkLst>
            <pc:docMk/>
            <pc:sldMk cId="4149161476" sldId="514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949" v="2443"/>
          <ac:spMkLst>
            <pc:docMk/>
            <pc:sldMk cId="4149161476" sldId="514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949" v="2449"/>
          <ac:spMkLst>
            <pc:docMk/>
            <pc:sldMk cId="4149161476" sldId="514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949" v="2451"/>
          <ac:spMkLst>
            <pc:docMk/>
            <pc:sldMk cId="4149161476" sldId="514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949" v="2453"/>
          <ac:spMkLst>
            <pc:docMk/>
            <pc:sldMk cId="4149161476" sldId="514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949" v="2455"/>
          <ac:spMkLst>
            <pc:docMk/>
            <pc:sldMk cId="4149161476" sldId="514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949" v="2459"/>
          <ac:spMkLst>
            <pc:docMk/>
            <pc:sldMk cId="4149161476" sldId="514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3.960" v="2469"/>
          <ac:spMkLst>
            <pc:docMk/>
            <pc:sldMk cId="4149161476" sldId="514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949" v="2437"/>
          <ac:picMkLst>
            <pc:docMk/>
            <pc:sldMk cId="4149161476" sldId="514"/>
            <ac:picMk id="3" creationId="{B31D858D-AC43-14A9-897F-6A58A903463D}"/>
          </ac:picMkLst>
        </pc:picChg>
        <pc:picChg chg="del">
          <ac:chgData name="Laura Oathout" userId="6ff55ba14486fe89" providerId="LiveId" clId="{E85EAFCC-AFC4-4A66-8CC7-C1FC7F241DD6}" dt="2023-03-17T16:49:53.946" v="2435"/>
          <ac:picMkLst>
            <pc:docMk/>
            <pc:sldMk cId="4149161476" sldId="514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3.965" v="2473"/>
          <ac:picMkLst>
            <pc:docMk/>
            <pc:sldMk cId="4149161476" sldId="514"/>
            <ac:picMk id="6" creationId="{D36D354C-C669-99BB-308C-72CB30CEF286}"/>
          </ac:picMkLst>
        </pc:picChg>
      </pc:sldChg>
      <pc:sldChg chg="delSp mod setBg">
        <pc:chgData name="Laura Oathout" userId="6ff55ba14486fe89" providerId="LiveId" clId="{E85EAFCC-AFC4-4A66-8CC7-C1FC7F241DD6}" dt="2023-03-17T16:49:54.037" v="2521"/>
        <pc:sldMkLst>
          <pc:docMk/>
          <pc:sldMk cId="1854508600" sldId="515"/>
        </pc:sldMkLst>
        <pc:spChg chg="del">
          <ac:chgData name="Laura Oathout" userId="6ff55ba14486fe89" providerId="LiveId" clId="{E85EAFCC-AFC4-4A66-8CC7-C1FC7F241DD6}" dt="2023-03-17T16:49:53.992" v="2485"/>
          <ac:spMkLst>
            <pc:docMk/>
            <pc:sldMk cId="1854508600" sldId="515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3.992" v="2477"/>
          <ac:spMkLst>
            <pc:docMk/>
            <pc:sldMk cId="1854508600" sldId="515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3.992" v="2479"/>
          <ac:spMkLst>
            <pc:docMk/>
            <pc:sldMk cId="1854508600" sldId="515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3.992" v="2493"/>
          <ac:spMkLst>
            <pc:docMk/>
            <pc:sldMk cId="1854508600" sldId="515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3.992" v="2503"/>
          <ac:spMkLst>
            <pc:docMk/>
            <pc:sldMk cId="1854508600" sldId="515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3.992" v="2507"/>
          <ac:spMkLst>
            <pc:docMk/>
            <pc:sldMk cId="1854508600" sldId="515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3.992" v="2509"/>
          <ac:spMkLst>
            <pc:docMk/>
            <pc:sldMk cId="1854508600" sldId="515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3.992" v="2511"/>
          <ac:spMkLst>
            <pc:docMk/>
            <pc:sldMk cId="1854508600" sldId="515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4.010" v="2517"/>
          <ac:spMkLst>
            <pc:docMk/>
            <pc:sldMk cId="1854508600" sldId="515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4.007" v="2513"/>
          <ac:spMkLst>
            <pc:docMk/>
            <pc:sldMk cId="1854508600" sldId="515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3.992" v="2487"/>
          <ac:spMkLst>
            <pc:docMk/>
            <pc:sldMk cId="1854508600" sldId="515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3.992" v="2491"/>
          <ac:spMkLst>
            <pc:docMk/>
            <pc:sldMk cId="1854508600" sldId="515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3.992" v="2489"/>
          <ac:spMkLst>
            <pc:docMk/>
            <pc:sldMk cId="1854508600" sldId="515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3.992" v="2495"/>
          <ac:spMkLst>
            <pc:docMk/>
            <pc:sldMk cId="1854508600" sldId="515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3.992" v="2497"/>
          <ac:spMkLst>
            <pc:docMk/>
            <pc:sldMk cId="1854508600" sldId="515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3.992" v="2499"/>
          <ac:spMkLst>
            <pc:docMk/>
            <pc:sldMk cId="1854508600" sldId="515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3.992" v="2501"/>
          <ac:spMkLst>
            <pc:docMk/>
            <pc:sldMk cId="1854508600" sldId="515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3.992" v="2505"/>
          <ac:spMkLst>
            <pc:docMk/>
            <pc:sldMk cId="1854508600" sldId="515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4.010" v="2515"/>
          <ac:spMkLst>
            <pc:docMk/>
            <pc:sldMk cId="1854508600" sldId="515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3.992" v="2483"/>
          <ac:picMkLst>
            <pc:docMk/>
            <pc:sldMk cId="1854508600" sldId="515"/>
            <ac:picMk id="4" creationId="{6D5F63BC-986E-B950-2DB0-C387FE814562}"/>
          </ac:picMkLst>
        </pc:picChg>
        <pc:picChg chg="del">
          <ac:chgData name="Laura Oathout" userId="6ff55ba14486fe89" providerId="LiveId" clId="{E85EAFCC-AFC4-4A66-8CC7-C1FC7F241DD6}" dt="2023-03-17T16:49:53.992" v="2481"/>
          <ac:picMkLst>
            <pc:docMk/>
            <pc:sldMk cId="1854508600" sldId="515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4.011" v="2519"/>
          <ac:picMkLst>
            <pc:docMk/>
            <pc:sldMk cId="1854508600" sldId="515"/>
            <ac:picMk id="6" creationId="{B6CCDEF6-4D44-C0B5-9F13-82B8FFB39346}"/>
          </ac:picMkLst>
        </pc:picChg>
      </pc:sldChg>
      <pc:sldChg chg="delSp mod setBg">
        <pc:chgData name="Laura Oathout" userId="6ff55ba14486fe89" providerId="LiveId" clId="{E85EAFCC-AFC4-4A66-8CC7-C1FC7F241DD6}" dt="2023-03-17T16:49:54.070" v="2567"/>
        <pc:sldMkLst>
          <pc:docMk/>
          <pc:sldMk cId="3100374324" sldId="516"/>
        </pc:sldMkLst>
        <pc:spChg chg="del">
          <ac:chgData name="Laura Oathout" userId="6ff55ba14486fe89" providerId="LiveId" clId="{E85EAFCC-AFC4-4A66-8CC7-C1FC7F241DD6}" dt="2023-03-17T16:49:54.039" v="2531"/>
          <ac:spMkLst>
            <pc:docMk/>
            <pc:sldMk cId="3100374324" sldId="516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4.039" v="2523"/>
          <ac:spMkLst>
            <pc:docMk/>
            <pc:sldMk cId="3100374324" sldId="516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4.039" v="2525"/>
          <ac:spMkLst>
            <pc:docMk/>
            <pc:sldMk cId="3100374324" sldId="516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4.039" v="2539"/>
          <ac:spMkLst>
            <pc:docMk/>
            <pc:sldMk cId="3100374324" sldId="516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4.039" v="2549"/>
          <ac:spMkLst>
            <pc:docMk/>
            <pc:sldMk cId="3100374324" sldId="516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4.039" v="2553"/>
          <ac:spMkLst>
            <pc:docMk/>
            <pc:sldMk cId="3100374324" sldId="516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4.039" v="2555"/>
          <ac:spMkLst>
            <pc:docMk/>
            <pc:sldMk cId="3100374324" sldId="516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4.054" v="2557"/>
          <ac:spMkLst>
            <pc:docMk/>
            <pc:sldMk cId="3100374324" sldId="516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4.054" v="2563"/>
          <ac:spMkLst>
            <pc:docMk/>
            <pc:sldMk cId="3100374324" sldId="516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4.054" v="2559"/>
          <ac:spMkLst>
            <pc:docMk/>
            <pc:sldMk cId="3100374324" sldId="516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4.039" v="2533"/>
          <ac:spMkLst>
            <pc:docMk/>
            <pc:sldMk cId="3100374324" sldId="516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4.039" v="2537"/>
          <ac:spMkLst>
            <pc:docMk/>
            <pc:sldMk cId="3100374324" sldId="516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4.039" v="2535"/>
          <ac:spMkLst>
            <pc:docMk/>
            <pc:sldMk cId="3100374324" sldId="516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4.039" v="2541"/>
          <ac:spMkLst>
            <pc:docMk/>
            <pc:sldMk cId="3100374324" sldId="516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4.039" v="2543"/>
          <ac:spMkLst>
            <pc:docMk/>
            <pc:sldMk cId="3100374324" sldId="516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4.039" v="2545"/>
          <ac:spMkLst>
            <pc:docMk/>
            <pc:sldMk cId="3100374324" sldId="516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4.039" v="2547"/>
          <ac:spMkLst>
            <pc:docMk/>
            <pc:sldMk cId="3100374324" sldId="516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4.039" v="2551"/>
          <ac:spMkLst>
            <pc:docMk/>
            <pc:sldMk cId="3100374324" sldId="516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4.054" v="2561"/>
          <ac:spMkLst>
            <pc:docMk/>
            <pc:sldMk cId="3100374324" sldId="516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4.039" v="2529"/>
          <ac:picMkLst>
            <pc:docMk/>
            <pc:sldMk cId="3100374324" sldId="516"/>
            <ac:picMk id="3" creationId="{1D3EEFE8-B8DD-E3C4-AFAA-25BF51B8D500}"/>
          </ac:picMkLst>
        </pc:picChg>
        <pc:picChg chg="del">
          <ac:chgData name="Laura Oathout" userId="6ff55ba14486fe89" providerId="LiveId" clId="{E85EAFCC-AFC4-4A66-8CC7-C1FC7F241DD6}" dt="2023-03-17T16:49:54.039" v="2527"/>
          <ac:picMkLst>
            <pc:docMk/>
            <pc:sldMk cId="3100374324" sldId="516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4.054" v="2565"/>
          <ac:picMkLst>
            <pc:docMk/>
            <pc:sldMk cId="3100374324" sldId="516"/>
            <ac:picMk id="6" creationId="{FF8394DE-4C5A-8251-9044-D177A98896A3}"/>
          </ac:picMkLst>
        </pc:picChg>
      </pc:sldChg>
      <pc:sldChg chg="delSp mod setBg">
        <pc:chgData name="Laura Oathout" userId="6ff55ba14486fe89" providerId="LiveId" clId="{E85EAFCC-AFC4-4A66-8CC7-C1FC7F241DD6}" dt="2023-03-17T16:49:54.131" v="2613"/>
        <pc:sldMkLst>
          <pc:docMk/>
          <pc:sldMk cId="2380600683" sldId="517"/>
        </pc:sldMkLst>
        <pc:spChg chg="del">
          <ac:chgData name="Laura Oathout" userId="6ff55ba14486fe89" providerId="LiveId" clId="{E85EAFCC-AFC4-4A66-8CC7-C1FC7F241DD6}" dt="2023-03-17T16:49:54.086" v="2577"/>
          <ac:spMkLst>
            <pc:docMk/>
            <pc:sldMk cId="2380600683" sldId="517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4.086" v="2569"/>
          <ac:spMkLst>
            <pc:docMk/>
            <pc:sldMk cId="2380600683" sldId="517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4.086" v="2571"/>
          <ac:spMkLst>
            <pc:docMk/>
            <pc:sldMk cId="2380600683" sldId="517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4.086" v="2585"/>
          <ac:spMkLst>
            <pc:docMk/>
            <pc:sldMk cId="2380600683" sldId="517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4.086" v="2595"/>
          <ac:spMkLst>
            <pc:docMk/>
            <pc:sldMk cId="2380600683" sldId="517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4.086" v="2599"/>
          <ac:spMkLst>
            <pc:docMk/>
            <pc:sldMk cId="2380600683" sldId="517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4.101" v="2601"/>
          <ac:spMkLst>
            <pc:docMk/>
            <pc:sldMk cId="2380600683" sldId="517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4.101" v="2603"/>
          <ac:spMkLst>
            <pc:docMk/>
            <pc:sldMk cId="2380600683" sldId="517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4.101" v="2609"/>
          <ac:spMkLst>
            <pc:docMk/>
            <pc:sldMk cId="2380600683" sldId="517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4.101" v="2605"/>
          <ac:spMkLst>
            <pc:docMk/>
            <pc:sldMk cId="2380600683" sldId="517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4.086" v="2579"/>
          <ac:spMkLst>
            <pc:docMk/>
            <pc:sldMk cId="2380600683" sldId="517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4.086" v="2583"/>
          <ac:spMkLst>
            <pc:docMk/>
            <pc:sldMk cId="2380600683" sldId="517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4.086" v="2581"/>
          <ac:spMkLst>
            <pc:docMk/>
            <pc:sldMk cId="2380600683" sldId="517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4.086" v="2587"/>
          <ac:spMkLst>
            <pc:docMk/>
            <pc:sldMk cId="2380600683" sldId="517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4.086" v="2589"/>
          <ac:spMkLst>
            <pc:docMk/>
            <pc:sldMk cId="2380600683" sldId="517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4.086" v="2591"/>
          <ac:spMkLst>
            <pc:docMk/>
            <pc:sldMk cId="2380600683" sldId="517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4.086" v="2593"/>
          <ac:spMkLst>
            <pc:docMk/>
            <pc:sldMk cId="2380600683" sldId="517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4.086" v="2597"/>
          <ac:spMkLst>
            <pc:docMk/>
            <pc:sldMk cId="2380600683" sldId="517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4.101" v="2607"/>
          <ac:spMkLst>
            <pc:docMk/>
            <pc:sldMk cId="2380600683" sldId="517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4.086" v="2575"/>
          <ac:picMkLst>
            <pc:docMk/>
            <pc:sldMk cId="2380600683" sldId="517"/>
            <ac:picMk id="4" creationId="{AEA054E7-6160-7948-3A3B-FBF611491BE4}"/>
          </ac:picMkLst>
        </pc:picChg>
        <pc:picChg chg="del">
          <ac:chgData name="Laura Oathout" userId="6ff55ba14486fe89" providerId="LiveId" clId="{E85EAFCC-AFC4-4A66-8CC7-C1FC7F241DD6}" dt="2023-03-17T16:49:54.086" v="2573"/>
          <ac:picMkLst>
            <pc:docMk/>
            <pc:sldMk cId="2380600683" sldId="517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4.101" v="2611"/>
          <ac:picMkLst>
            <pc:docMk/>
            <pc:sldMk cId="2380600683" sldId="517"/>
            <ac:picMk id="7" creationId="{546DF4BA-928B-77EA-0375-EC3F9D666863}"/>
          </ac:picMkLst>
        </pc:picChg>
      </pc:sldChg>
      <pc:sldChg chg="delSp mod setBg">
        <pc:chgData name="Laura Oathout" userId="6ff55ba14486fe89" providerId="LiveId" clId="{E85EAFCC-AFC4-4A66-8CC7-C1FC7F241DD6}" dt="2023-03-17T16:49:54.165" v="2659"/>
        <pc:sldMkLst>
          <pc:docMk/>
          <pc:sldMk cId="4097631707" sldId="518"/>
        </pc:sldMkLst>
        <pc:spChg chg="del">
          <ac:chgData name="Laura Oathout" userId="6ff55ba14486fe89" providerId="LiveId" clId="{E85EAFCC-AFC4-4A66-8CC7-C1FC7F241DD6}" dt="2023-03-17T16:49:54.137" v="2623"/>
          <ac:spMkLst>
            <pc:docMk/>
            <pc:sldMk cId="4097631707" sldId="518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4.134" v="2615"/>
          <ac:spMkLst>
            <pc:docMk/>
            <pc:sldMk cId="4097631707" sldId="518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4.134" v="2617"/>
          <ac:spMkLst>
            <pc:docMk/>
            <pc:sldMk cId="4097631707" sldId="518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4.137" v="2631"/>
          <ac:spMkLst>
            <pc:docMk/>
            <pc:sldMk cId="4097631707" sldId="518"/>
            <ac:spMk id="13" creationId="{2FFB0BEE-2394-1833-A2D1-113B9C214DF0}"/>
          </ac:spMkLst>
        </pc:spChg>
        <pc:spChg chg="del">
          <ac:chgData name="Laura Oathout" userId="6ff55ba14486fe89" providerId="LiveId" clId="{E85EAFCC-AFC4-4A66-8CC7-C1FC7F241DD6}" dt="2023-03-17T16:49:54.137" v="2641"/>
          <ac:spMkLst>
            <pc:docMk/>
            <pc:sldMk cId="4097631707" sldId="518"/>
            <ac:spMk id="15" creationId="{3D01A815-6B7D-B687-54BB-BEFA3608DDBB}"/>
          </ac:spMkLst>
        </pc:spChg>
        <pc:spChg chg="del">
          <ac:chgData name="Laura Oathout" userId="6ff55ba14486fe89" providerId="LiveId" clId="{E85EAFCC-AFC4-4A66-8CC7-C1FC7F241DD6}" dt="2023-03-17T16:49:54.137" v="2645"/>
          <ac:spMkLst>
            <pc:docMk/>
            <pc:sldMk cId="4097631707" sldId="518"/>
            <ac:spMk id="16" creationId="{EF834D50-06A6-6D4F-BE79-2833A94640DE}"/>
          </ac:spMkLst>
        </pc:spChg>
        <pc:spChg chg="del">
          <ac:chgData name="Laura Oathout" userId="6ff55ba14486fe89" providerId="LiveId" clId="{E85EAFCC-AFC4-4A66-8CC7-C1FC7F241DD6}" dt="2023-03-17T16:49:54.137" v="2647"/>
          <ac:spMkLst>
            <pc:docMk/>
            <pc:sldMk cId="4097631707" sldId="518"/>
            <ac:spMk id="17" creationId="{DBDE61D8-6A42-5C9C-0566-471984F103C3}"/>
          </ac:spMkLst>
        </pc:spChg>
        <pc:spChg chg="del">
          <ac:chgData name="Laura Oathout" userId="6ff55ba14486fe89" providerId="LiveId" clId="{E85EAFCC-AFC4-4A66-8CC7-C1FC7F241DD6}" dt="2023-03-17T16:49:54.149" v="2649"/>
          <ac:spMkLst>
            <pc:docMk/>
            <pc:sldMk cId="4097631707" sldId="518"/>
            <ac:spMk id="18" creationId="{25F20BC4-6BA7-911E-FBC6-42AF783CBF4B}"/>
          </ac:spMkLst>
        </pc:spChg>
        <pc:spChg chg="del">
          <ac:chgData name="Laura Oathout" userId="6ff55ba14486fe89" providerId="LiveId" clId="{E85EAFCC-AFC4-4A66-8CC7-C1FC7F241DD6}" dt="2023-03-17T16:49:54.149" v="2655"/>
          <ac:spMkLst>
            <pc:docMk/>
            <pc:sldMk cId="4097631707" sldId="518"/>
            <ac:spMk id="19" creationId="{C234BD78-C755-1E06-3D31-B918BBA0AE1E}"/>
          </ac:spMkLst>
        </pc:spChg>
        <pc:spChg chg="del">
          <ac:chgData name="Laura Oathout" userId="6ff55ba14486fe89" providerId="LiveId" clId="{E85EAFCC-AFC4-4A66-8CC7-C1FC7F241DD6}" dt="2023-03-17T16:49:54.149" v="2651"/>
          <ac:spMkLst>
            <pc:docMk/>
            <pc:sldMk cId="4097631707" sldId="518"/>
            <ac:spMk id="20" creationId="{CDEF258A-4353-256C-31F4-F0DEC782E893}"/>
          </ac:spMkLst>
        </pc:spChg>
        <pc:spChg chg="del">
          <ac:chgData name="Laura Oathout" userId="6ff55ba14486fe89" providerId="LiveId" clId="{E85EAFCC-AFC4-4A66-8CC7-C1FC7F241DD6}" dt="2023-03-17T16:49:54.137" v="2625"/>
          <ac:spMkLst>
            <pc:docMk/>
            <pc:sldMk cId="4097631707" sldId="518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4.137" v="2629"/>
          <ac:spMkLst>
            <pc:docMk/>
            <pc:sldMk cId="4097631707" sldId="518"/>
            <ac:spMk id="26" creationId="{436BFC0C-AA88-190E-9BEC-94C3C74837FB}"/>
          </ac:spMkLst>
        </pc:spChg>
        <pc:spChg chg="del">
          <ac:chgData name="Laura Oathout" userId="6ff55ba14486fe89" providerId="LiveId" clId="{E85EAFCC-AFC4-4A66-8CC7-C1FC7F241DD6}" dt="2023-03-17T16:49:54.137" v="2627"/>
          <ac:spMkLst>
            <pc:docMk/>
            <pc:sldMk cId="4097631707" sldId="518"/>
            <ac:spMk id="27" creationId="{19D960DF-4E29-46A3-A6F8-C3C504E977ED}"/>
          </ac:spMkLst>
        </pc:spChg>
        <pc:spChg chg="del">
          <ac:chgData name="Laura Oathout" userId="6ff55ba14486fe89" providerId="LiveId" clId="{E85EAFCC-AFC4-4A66-8CC7-C1FC7F241DD6}" dt="2023-03-17T16:49:54.137" v="2633"/>
          <ac:spMkLst>
            <pc:docMk/>
            <pc:sldMk cId="4097631707" sldId="518"/>
            <ac:spMk id="30" creationId="{E56429CA-1A46-CDCA-9E9C-637A47AA7FDC}"/>
          </ac:spMkLst>
        </pc:spChg>
        <pc:spChg chg="del">
          <ac:chgData name="Laura Oathout" userId="6ff55ba14486fe89" providerId="LiveId" clId="{E85EAFCC-AFC4-4A66-8CC7-C1FC7F241DD6}" dt="2023-03-17T16:49:54.137" v="2635"/>
          <ac:spMkLst>
            <pc:docMk/>
            <pc:sldMk cId="4097631707" sldId="518"/>
            <ac:spMk id="32" creationId="{2BBF8318-CB56-943F-2B62-584E7C389E99}"/>
          </ac:spMkLst>
        </pc:spChg>
        <pc:spChg chg="del">
          <ac:chgData name="Laura Oathout" userId="6ff55ba14486fe89" providerId="LiveId" clId="{E85EAFCC-AFC4-4A66-8CC7-C1FC7F241DD6}" dt="2023-03-17T16:49:54.137" v="2637"/>
          <ac:spMkLst>
            <pc:docMk/>
            <pc:sldMk cId="4097631707" sldId="518"/>
            <ac:spMk id="33" creationId="{6F8EEDB7-D47E-4DD3-67F8-3F55590A72DA}"/>
          </ac:spMkLst>
        </pc:spChg>
        <pc:spChg chg="del">
          <ac:chgData name="Laura Oathout" userId="6ff55ba14486fe89" providerId="LiveId" clId="{E85EAFCC-AFC4-4A66-8CC7-C1FC7F241DD6}" dt="2023-03-17T16:49:54.137" v="2639"/>
          <ac:spMkLst>
            <pc:docMk/>
            <pc:sldMk cId="4097631707" sldId="518"/>
            <ac:spMk id="34" creationId="{D9EBA74E-F53B-2656-E266-7790DF0E20B6}"/>
          </ac:spMkLst>
        </pc:spChg>
        <pc:spChg chg="del">
          <ac:chgData name="Laura Oathout" userId="6ff55ba14486fe89" providerId="LiveId" clId="{E85EAFCC-AFC4-4A66-8CC7-C1FC7F241DD6}" dt="2023-03-17T16:49:54.137" v="2643"/>
          <ac:spMkLst>
            <pc:docMk/>
            <pc:sldMk cId="4097631707" sldId="518"/>
            <ac:spMk id="35" creationId="{5B6E7409-599C-7727-7A83-F2E1741F6238}"/>
          </ac:spMkLst>
        </pc:spChg>
        <pc:spChg chg="del">
          <ac:chgData name="Laura Oathout" userId="6ff55ba14486fe89" providerId="LiveId" clId="{E85EAFCC-AFC4-4A66-8CC7-C1FC7F241DD6}" dt="2023-03-17T16:49:54.149" v="2653"/>
          <ac:spMkLst>
            <pc:docMk/>
            <pc:sldMk cId="4097631707" sldId="518"/>
            <ac:spMk id="36" creationId="{4491A136-2B93-2940-EE69-5060B490A9F0}"/>
          </ac:spMkLst>
        </pc:spChg>
        <pc:picChg chg="del">
          <ac:chgData name="Laura Oathout" userId="6ff55ba14486fe89" providerId="LiveId" clId="{E85EAFCC-AFC4-4A66-8CC7-C1FC7F241DD6}" dt="2023-03-17T16:49:54.137" v="2621"/>
          <ac:picMkLst>
            <pc:docMk/>
            <pc:sldMk cId="4097631707" sldId="518"/>
            <ac:picMk id="3" creationId="{D4CC830B-4811-5C22-59E7-B52FB8815A15}"/>
          </ac:picMkLst>
        </pc:picChg>
        <pc:picChg chg="del">
          <ac:chgData name="Laura Oathout" userId="6ff55ba14486fe89" providerId="LiveId" clId="{E85EAFCC-AFC4-4A66-8CC7-C1FC7F241DD6}" dt="2023-03-17T16:49:54.137" v="2619"/>
          <ac:picMkLst>
            <pc:docMk/>
            <pc:sldMk cId="4097631707" sldId="518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4.149" v="2657"/>
          <ac:picMkLst>
            <pc:docMk/>
            <pc:sldMk cId="4097631707" sldId="518"/>
            <ac:picMk id="6" creationId="{45FE9FA6-5905-4491-26E8-404C4245FD99}"/>
          </ac:picMkLst>
        </pc:picChg>
      </pc:sldChg>
      <pc:sldChg chg="delSp mod setBg">
        <pc:chgData name="Laura Oathout" userId="6ff55ba14486fe89" providerId="LiveId" clId="{E85EAFCC-AFC4-4A66-8CC7-C1FC7F241DD6}" dt="2023-03-17T16:49:51.445" v="177"/>
        <pc:sldMkLst>
          <pc:docMk/>
          <pc:sldMk cId="2629342827" sldId="519"/>
        </pc:sldMkLst>
        <pc:spChg chg="del">
          <ac:chgData name="Laura Oathout" userId="6ff55ba14486fe89" providerId="LiveId" clId="{E85EAFCC-AFC4-4A66-8CC7-C1FC7F241DD6}" dt="2023-03-17T16:49:51.429" v="175"/>
          <ac:spMkLst>
            <pc:docMk/>
            <pc:sldMk cId="2629342827" sldId="519"/>
            <ac:spMk id="4" creationId="{9016EA95-7A67-194D-7E59-869C97BC005F}"/>
          </ac:spMkLst>
        </pc:spChg>
      </pc:sldChg>
      <pc:sldChg chg="delSp mod setBg">
        <pc:chgData name="Laura Oathout" userId="6ff55ba14486fe89" providerId="LiveId" clId="{E85EAFCC-AFC4-4A66-8CC7-C1FC7F241DD6}" dt="2023-03-17T16:49:51.589" v="289"/>
        <pc:sldMkLst>
          <pc:docMk/>
          <pc:sldMk cId="2343173382" sldId="520"/>
        </pc:sldMkLst>
        <pc:spChg chg="del">
          <ac:chgData name="Laura Oathout" userId="6ff55ba14486fe89" providerId="LiveId" clId="{E85EAFCC-AFC4-4A66-8CC7-C1FC7F241DD6}" dt="2023-03-17T16:49:51.573" v="287"/>
          <ac:spMkLst>
            <pc:docMk/>
            <pc:sldMk cId="2343173382" sldId="520"/>
            <ac:spMk id="4" creationId="{9016EA95-7A67-194D-7E59-869C97BC005F}"/>
          </ac:spMkLst>
        </pc:spChg>
      </pc:sldChg>
      <pc:sldChg chg="delSp mod setBg">
        <pc:chgData name="Laura Oathout" userId="6ff55ba14486fe89" providerId="LiveId" clId="{E85EAFCC-AFC4-4A66-8CC7-C1FC7F241DD6}" dt="2023-03-17T16:49:51.748" v="399"/>
        <pc:sldMkLst>
          <pc:docMk/>
          <pc:sldMk cId="1110071748" sldId="522"/>
        </pc:sldMkLst>
        <pc:spChg chg="del">
          <ac:chgData name="Laura Oathout" userId="6ff55ba14486fe89" providerId="LiveId" clId="{E85EAFCC-AFC4-4A66-8CC7-C1FC7F241DD6}" dt="2023-03-17T16:49:51.716" v="395"/>
          <ac:spMkLst>
            <pc:docMk/>
            <pc:sldMk cId="1110071748" sldId="522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1.695" v="353"/>
          <ac:spMkLst>
            <pc:docMk/>
            <pc:sldMk cId="1110071748" sldId="522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1.695" v="355"/>
          <ac:spMkLst>
            <pc:docMk/>
            <pc:sldMk cId="1110071748" sldId="522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1.704" v="367"/>
          <ac:spMkLst>
            <pc:docMk/>
            <pc:sldMk cId="1110071748" sldId="522"/>
            <ac:spMk id="33" creationId="{2D385A68-4D05-BDD8-3EE8-0F3AC096CBEE}"/>
          </ac:spMkLst>
        </pc:spChg>
        <pc:spChg chg="del">
          <ac:chgData name="Laura Oathout" userId="6ff55ba14486fe89" providerId="LiveId" clId="{E85EAFCC-AFC4-4A66-8CC7-C1FC7F241DD6}" dt="2023-03-17T16:49:51.704" v="369"/>
          <ac:spMkLst>
            <pc:docMk/>
            <pc:sldMk cId="1110071748" sldId="522"/>
            <ac:spMk id="34" creationId="{1783265F-E0F5-C445-D309-049BFAC9EE31}"/>
          </ac:spMkLst>
        </pc:spChg>
        <pc:spChg chg="del">
          <ac:chgData name="Laura Oathout" userId="6ff55ba14486fe89" providerId="LiveId" clId="{E85EAFCC-AFC4-4A66-8CC7-C1FC7F241DD6}" dt="2023-03-17T16:49:51.703" v="365"/>
          <ac:spMkLst>
            <pc:docMk/>
            <pc:sldMk cId="1110071748" sldId="522"/>
            <ac:spMk id="35" creationId="{D65F1946-5ACC-5A63-629F-3C3E5BAAAEAF}"/>
          </ac:spMkLst>
        </pc:spChg>
        <pc:spChg chg="del">
          <ac:chgData name="Laura Oathout" userId="6ff55ba14486fe89" providerId="LiveId" clId="{E85EAFCC-AFC4-4A66-8CC7-C1FC7F241DD6}" dt="2023-03-17T16:49:51.706" v="371"/>
          <ac:spMkLst>
            <pc:docMk/>
            <pc:sldMk cId="1110071748" sldId="522"/>
            <ac:spMk id="36" creationId="{930F788D-5D4E-E37F-DF5D-EB4C7AABEF3A}"/>
          </ac:spMkLst>
        </pc:spChg>
        <pc:spChg chg="del">
          <ac:chgData name="Laura Oathout" userId="6ff55ba14486fe89" providerId="LiveId" clId="{E85EAFCC-AFC4-4A66-8CC7-C1FC7F241DD6}" dt="2023-03-17T16:49:51.707" v="373"/>
          <ac:spMkLst>
            <pc:docMk/>
            <pc:sldMk cId="1110071748" sldId="522"/>
            <ac:spMk id="41" creationId="{97966823-E04F-E055-A99A-A56412100485}"/>
          </ac:spMkLst>
        </pc:spChg>
        <pc:spChg chg="del">
          <ac:chgData name="Laura Oathout" userId="6ff55ba14486fe89" providerId="LiveId" clId="{E85EAFCC-AFC4-4A66-8CC7-C1FC7F241DD6}" dt="2023-03-17T16:49:51.699" v="359"/>
          <ac:spMkLst>
            <pc:docMk/>
            <pc:sldMk cId="1110071748" sldId="522"/>
            <ac:spMk id="43" creationId="{B3937466-3209-1B7E-9079-7D715BAB42BD}"/>
          </ac:spMkLst>
        </pc:spChg>
        <pc:spChg chg="del">
          <ac:chgData name="Laura Oathout" userId="6ff55ba14486fe89" providerId="LiveId" clId="{E85EAFCC-AFC4-4A66-8CC7-C1FC7F241DD6}" dt="2023-03-17T16:49:51.709" v="379"/>
          <ac:spMkLst>
            <pc:docMk/>
            <pc:sldMk cId="1110071748" sldId="522"/>
            <ac:spMk id="44" creationId="{4422AA27-AF00-5A75-55C4-A89F3364791F}"/>
          </ac:spMkLst>
        </pc:spChg>
        <pc:spChg chg="del">
          <ac:chgData name="Laura Oathout" userId="6ff55ba14486fe89" providerId="LiveId" clId="{E85EAFCC-AFC4-4A66-8CC7-C1FC7F241DD6}" dt="2023-03-17T16:49:51.709" v="381"/>
          <ac:spMkLst>
            <pc:docMk/>
            <pc:sldMk cId="1110071748" sldId="522"/>
            <ac:spMk id="47" creationId="{9F5840D9-43BB-A4B8-E062-79B2EF3DF647}"/>
          </ac:spMkLst>
        </pc:spChg>
        <pc:spChg chg="del">
          <ac:chgData name="Laura Oathout" userId="6ff55ba14486fe89" providerId="LiveId" clId="{E85EAFCC-AFC4-4A66-8CC7-C1FC7F241DD6}" dt="2023-03-17T16:49:51.714" v="385"/>
          <ac:spMkLst>
            <pc:docMk/>
            <pc:sldMk cId="1110071748" sldId="522"/>
            <ac:spMk id="49" creationId="{BBF676E4-65D4-9557-4275-E380FEB0FBD7}"/>
          </ac:spMkLst>
        </pc:spChg>
        <pc:spChg chg="del">
          <ac:chgData name="Laura Oathout" userId="6ff55ba14486fe89" providerId="LiveId" clId="{E85EAFCC-AFC4-4A66-8CC7-C1FC7F241DD6}" dt="2023-03-17T16:49:51.714" v="383"/>
          <ac:spMkLst>
            <pc:docMk/>
            <pc:sldMk cId="1110071748" sldId="522"/>
            <ac:spMk id="52" creationId="{F2703EE5-27BC-D1EF-6368-AB9C943021B6}"/>
          </ac:spMkLst>
        </pc:spChg>
        <pc:spChg chg="del">
          <ac:chgData name="Laura Oathout" userId="6ff55ba14486fe89" providerId="LiveId" clId="{E85EAFCC-AFC4-4A66-8CC7-C1FC7F241DD6}" dt="2023-03-17T16:49:51.716" v="387"/>
          <ac:spMkLst>
            <pc:docMk/>
            <pc:sldMk cId="1110071748" sldId="522"/>
            <ac:spMk id="53" creationId="{C19572C3-6CE1-C823-CDC2-B69CF61BCE8C}"/>
          </ac:spMkLst>
        </pc:spChg>
        <pc:spChg chg="del">
          <ac:chgData name="Laura Oathout" userId="6ff55ba14486fe89" providerId="LiveId" clId="{E85EAFCC-AFC4-4A66-8CC7-C1FC7F241DD6}" dt="2023-03-17T16:49:51.716" v="389"/>
          <ac:spMkLst>
            <pc:docMk/>
            <pc:sldMk cId="1110071748" sldId="522"/>
            <ac:spMk id="54" creationId="{014C4795-8049-AD02-E556-2485EB06C3F3}"/>
          </ac:spMkLst>
        </pc:spChg>
        <pc:picChg chg="del">
          <ac:chgData name="Laura Oathout" userId="6ff55ba14486fe89" providerId="LiveId" clId="{E85EAFCC-AFC4-4A66-8CC7-C1FC7F241DD6}" dt="2023-03-17T16:49:51.700" v="361"/>
          <ac:picMkLst>
            <pc:docMk/>
            <pc:sldMk cId="1110071748" sldId="522"/>
            <ac:picMk id="3" creationId="{83AABD7D-897E-97DF-D322-1F939338222F}"/>
          </ac:picMkLst>
        </pc:picChg>
        <pc:picChg chg="del">
          <ac:chgData name="Laura Oathout" userId="6ff55ba14486fe89" providerId="LiveId" clId="{E85EAFCC-AFC4-4A66-8CC7-C1FC7F241DD6}" dt="2023-03-17T16:49:51.697" v="357"/>
          <ac:picMkLst>
            <pc:docMk/>
            <pc:sldMk cId="1110071748" sldId="522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1.709" v="377"/>
          <ac:picMkLst>
            <pc:docMk/>
            <pc:sldMk cId="1110071748" sldId="522"/>
            <ac:picMk id="9" creationId="{127D9A9F-C884-FF13-E6D9-A5271B2E90AE}"/>
          </ac:picMkLst>
        </pc:picChg>
        <pc:picChg chg="del">
          <ac:chgData name="Laura Oathout" userId="6ff55ba14486fe89" providerId="LiveId" clId="{E85EAFCC-AFC4-4A66-8CC7-C1FC7F241DD6}" dt="2023-03-17T16:49:51.708" v="375"/>
          <ac:picMkLst>
            <pc:docMk/>
            <pc:sldMk cId="1110071748" sldId="522"/>
            <ac:picMk id="17" creationId="{A888D9BC-CEFF-6CFD-5828-C0363912BDC0}"/>
          </ac:picMkLst>
        </pc:picChg>
        <pc:picChg chg="del">
          <ac:chgData name="Laura Oathout" userId="6ff55ba14486fe89" providerId="LiveId" clId="{E85EAFCC-AFC4-4A66-8CC7-C1FC7F241DD6}" dt="2023-03-17T16:49:51.702" v="363"/>
          <ac:picMkLst>
            <pc:docMk/>
            <pc:sldMk cId="1110071748" sldId="522"/>
            <ac:picMk id="20" creationId="{405F5D9C-DF87-9ADE-121A-471D027FC3D3}"/>
          </ac:picMkLst>
        </pc:picChg>
        <pc:picChg chg="del">
          <ac:chgData name="Laura Oathout" userId="6ff55ba14486fe89" providerId="LiveId" clId="{E85EAFCC-AFC4-4A66-8CC7-C1FC7F241DD6}" dt="2023-03-17T16:49:51.716" v="393"/>
          <ac:picMkLst>
            <pc:docMk/>
            <pc:sldMk cId="1110071748" sldId="522"/>
            <ac:picMk id="25" creationId="{FE03B935-398E-BBA7-8EF8-709B8D30B944}"/>
          </ac:picMkLst>
        </pc:picChg>
        <pc:picChg chg="del">
          <ac:chgData name="Laura Oathout" userId="6ff55ba14486fe89" providerId="LiveId" clId="{E85EAFCC-AFC4-4A66-8CC7-C1FC7F241DD6}" dt="2023-03-17T16:49:51.716" v="391"/>
          <ac:picMkLst>
            <pc:docMk/>
            <pc:sldMk cId="1110071748" sldId="522"/>
            <ac:picMk id="32" creationId="{A21E1601-0C9E-5D48-D686-874E70115E95}"/>
          </ac:picMkLst>
        </pc:picChg>
        <pc:picChg chg="del">
          <ac:chgData name="Laura Oathout" userId="6ff55ba14486fe89" providerId="LiveId" clId="{E85EAFCC-AFC4-4A66-8CC7-C1FC7F241DD6}" dt="2023-03-17T16:49:51.716" v="397"/>
          <ac:picMkLst>
            <pc:docMk/>
            <pc:sldMk cId="1110071748" sldId="522"/>
            <ac:picMk id="55" creationId="{BDCAD8DA-5B48-E91C-0390-55361F531036}"/>
          </ac:picMkLst>
        </pc:picChg>
      </pc:sldChg>
      <pc:sldChg chg="delSp mod setBg">
        <pc:chgData name="Laura Oathout" userId="6ff55ba14486fe89" providerId="LiveId" clId="{E85EAFCC-AFC4-4A66-8CC7-C1FC7F241DD6}" dt="2023-03-17T16:49:51.795" v="447"/>
        <pc:sldMkLst>
          <pc:docMk/>
          <pc:sldMk cId="2379170615" sldId="523"/>
        </pc:sldMkLst>
        <pc:spChg chg="del">
          <ac:chgData name="Laura Oathout" userId="6ff55ba14486fe89" providerId="LiveId" clId="{E85EAFCC-AFC4-4A66-8CC7-C1FC7F241DD6}" dt="2023-03-17T16:49:51.754" v="411"/>
          <ac:spMkLst>
            <pc:docMk/>
            <pc:sldMk cId="2379170615" sldId="523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1.748" v="401"/>
          <ac:spMkLst>
            <pc:docMk/>
            <pc:sldMk cId="2379170615" sldId="523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1.751" v="403"/>
          <ac:spMkLst>
            <pc:docMk/>
            <pc:sldMk cId="2379170615" sldId="523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1.757" v="417"/>
          <ac:spMkLst>
            <pc:docMk/>
            <pc:sldMk cId="2379170615" sldId="523"/>
            <ac:spMk id="21" creationId="{831A27DC-0A30-BDF5-0A47-3BF6400AC35E}"/>
          </ac:spMkLst>
        </pc:spChg>
        <pc:spChg chg="del">
          <ac:chgData name="Laura Oathout" userId="6ff55ba14486fe89" providerId="LiveId" clId="{E85EAFCC-AFC4-4A66-8CC7-C1FC7F241DD6}" dt="2023-03-17T16:49:51.757" v="419"/>
          <ac:spMkLst>
            <pc:docMk/>
            <pc:sldMk cId="2379170615" sldId="523"/>
            <ac:spMk id="22" creationId="{244B8AE2-799E-2AE1-3E55-0B0B645A4F8F}"/>
          </ac:spMkLst>
        </pc:spChg>
        <pc:spChg chg="del">
          <ac:chgData name="Laura Oathout" userId="6ff55ba14486fe89" providerId="LiveId" clId="{E85EAFCC-AFC4-4A66-8CC7-C1FC7F241DD6}" dt="2023-03-17T16:49:51.752" v="405"/>
          <ac:spMkLst>
            <pc:docMk/>
            <pc:sldMk cId="2379170615" sldId="523"/>
            <ac:spMk id="23" creationId="{5449C2B9-1DB3-8BB5-20E1-56314C92E0A2}"/>
          </ac:spMkLst>
        </pc:spChg>
        <pc:spChg chg="del">
          <ac:chgData name="Laura Oathout" userId="6ff55ba14486fe89" providerId="LiveId" clId="{E85EAFCC-AFC4-4A66-8CC7-C1FC7F241DD6}" dt="2023-03-17T16:49:51.756" v="415"/>
          <ac:spMkLst>
            <pc:docMk/>
            <pc:sldMk cId="2379170615" sldId="523"/>
            <ac:spMk id="24" creationId="{1D840F59-030B-387F-4B14-0D0EA828532D}"/>
          </ac:spMkLst>
        </pc:spChg>
        <pc:spChg chg="del">
          <ac:chgData name="Laura Oathout" userId="6ff55ba14486fe89" providerId="LiveId" clId="{E85EAFCC-AFC4-4A66-8CC7-C1FC7F241DD6}" dt="2023-03-17T16:49:51.752" v="407"/>
          <ac:spMkLst>
            <pc:docMk/>
            <pc:sldMk cId="2379170615" sldId="523"/>
            <ac:spMk id="37" creationId="{22C86D89-5926-4596-F8B3-2F7A95EB801E}"/>
          </ac:spMkLst>
        </pc:spChg>
        <pc:spChg chg="del">
          <ac:chgData name="Laura Oathout" userId="6ff55ba14486fe89" providerId="LiveId" clId="{E85EAFCC-AFC4-4A66-8CC7-C1FC7F241DD6}" dt="2023-03-17T16:49:51.757" v="427"/>
          <ac:spMkLst>
            <pc:docMk/>
            <pc:sldMk cId="2379170615" sldId="523"/>
            <ac:spMk id="42" creationId="{2D09DF12-FFCE-389E-4E25-75701BBE4D2D}"/>
          </ac:spMkLst>
        </pc:spChg>
        <pc:spChg chg="del">
          <ac:chgData name="Laura Oathout" userId="6ff55ba14486fe89" providerId="LiveId" clId="{E85EAFCC-AFC4-4A66-8CC7-C1FC7F241DD6}" dt="2023-03-17T16:49:51.757" v="429"/>
          <ac:spMkLst>
            <pc:docMk/>
            <pc:sldMk cId="2379170615" sldId="523"/>
            <ac:spMk id="45" creationId="{AB6D3703-93DC-161C-AA84-BDED111CCB4A}"/>
          </ac:spMkLst>
        </pc:spChg>
        <pc:spChg chg="del">
          <ac:chgData name="Laura Oathout" userId="6ff55ba14486fe89" providerId="LiveId" clId="{E85EAFCC-AFC4-4A66-8CC7-C1FC7F241DD6}" dt="2023-03-17T16:49:51.763" v="433"/>
          <ac:spMkLst>
            <pc:docMk/>
            <pc:sldMk cId="2379170615" sldId="523"/>
            <ac:spMk id="57" creationId="{D09CE5EF-43BF-821B-4515-16B8B0C4BDC4}"/>
          </ac:spMkLst>
        </pc:spChg>
        <pc:spChg chg="del">
          <ac:chgData name="Laura Oathout" userId="6ff55ba14486fe89" providerId="LiveId" clId="{E85EAFCC-AFC4-4A66-8CC7-C1FC7F241DD6}" dt="2023-03-17T16:49:51.763" v="431"/>
          <ac:spMkLst>
            <pc:docMk/>
            <pc:sldMk cId="2379170615" sldId="523"/>
            <ac:spMk id="58" creationId="{7732C032-1FA3-FA72-AFA0-3344870BB441}"/>
          </ac:spMkLst>
        </pc:spChg>
        <pc:spChg chg="del">
          <ac:chgData name="Laura Oathout" userId="6ff55ba14486fe89" providerId="LiveId" clId="{E85EAFCC-AFC4-4A66-8CC7-C1FC7F241DD6}" dt="2023-03-17T16:49:51.763" v="435"/>
          <ac:spMkLst>
            <pc:docMk/>
            <pc:sldMk cId="2379170615" sldId="523"/>
            <ac:spMk id="59" creationId="{655B4015-1EF2-3CF3-559A-0F3B1F40F69A}"/>
          </ac:spMkLst>
        </pc:spChg>
        <pc:spChg chg="del">
          <ac:chgData name="Laura Oathout" userId="6ff55ba14486fe89" providerId="LiveId" clId="{E85EAFCC-AFC4-4A66-8CC7-C1FC7F241DD6}" dt="2023-03-17T16:49:51.763" v="443"/>
          <ac:spMkLst>
            <pc:docMk/>
            <pc:sldMk cId="2379170615" sldId="523"/>
            <ac:spMk id="66" creationId="{CD2041D1-9438-EAC4-B729-C52F985AE9AA}"/>
          </ac:spMkLst>
        </pc:spChg>
        <pc:spChg chg="del">
          <ac:chgData name="Laura Oathout" userId="6ff55ba14486fe89" providerId="LiveId" clId="{E85EAFCC-AFC4-4A66-8CC7-C1FC7F241DD6}" dt="2023-03-17T16:49:51.763" v="441"/>
          <ac:spMkLst>
            <pc:docMk/>
            <pc:sldMk cId="2379170615" sldId="523"/>
            <ac:spMk id="67" creationId="{2E67E430-3A99-D066-CB22-23C538F8E4F7}"/>
          </ac:spMkLst>
        </pc:spChg>
        <pc:picChg chg="del">
          <ac:chgData name="Laura Oathout" userId="6ff55ba14486fe89" providerId="LiveId" clId="{E85EAFCC-AFC4-4A66-8CC7-C1FC7F241DD6}" dt="2023-03-17T16:49:51.755" v="413"/>
          <ac:picMkLst>
            <pc:docMk/>
            <pc:sldMk cId="2379170615" sldId="523"/>
            <ac:picMk id="4" creationId="{445EF7CC-5AEC-0E84-04F1-C4BE9CA72660}"/>
          </ac:picMkLst>
        </pc:picChg>
        <pc:picChg chg="del">
          <ac:chgData name="Laura Oathout" userId="6ff55ba14486fe89" providerId="LiveId" clId="{E85EAFCC-AFC4-4A66-8CC7-C1FC7F241DD6}" dt="2023-03-17T16:49:51.754" v="409"/>
          <ac:picMkLst>
            <pc:docMk/>
            <pc:sldMk cId="2379170615" sldId="523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1.757" v="421"/>
          <ac:picMkLst>
            <pc:docMk/>
            <pc:sldMk cId="2379170615" sldId="523"/>
            <ac:picMk id="29" creationId="{A3626FE3-C1A9-CF1F-F303-31E9DC1064A2}"/>
          </ac:picMkLst>
        </pc:picChg>
        <pc:picChg chg="del">
          <ac:chgData name="Laura Oathout" userId="6ff55ba14486fe89" providerId="LiveId" clId="{E85EAFCC-AFC4-4A66-8CC7-C1FC7F241DD6}" dt="2023-03-17T16:49:51.757" v="423"/>
          <ac:picMkLst>
            <pc:docMk/>
            <pc:sldMk cId="2379170615" sldId="523"/>
            <ac:picMk id="39" creationId="{8BA01CE1-4F11-0B1C-A799-BB2BDBC2AE0F}"/>
          </ac:picMkLst>
        </pc:picChg>
        <pc:picChg chg="del">
          <ac:chgData name="Laura Oathout" userId="6ff55ba14486fe89" providerId="LiveId" clId="{E85EAFCC-AFC4-4A66-8CC7-C1FC7F241DD6}" dt="2023-03-17T16:49:51.757" v="425"/>
          <ac:picMkLst>
            <pc:docMk/>
            <pc:sldMk cId="2379170615" sldId="523"/>
            <ac:picMk id="48" creationId="{6BFC852D-2C23-A63B-CCFB-BC22995FD160}"/>
          </ac:picMkLst>
        </pc:picChg>
        <pc:picChg chg="del">
          <ac:chgData name="Laura Oathout" userId="6ff55ba14486fe89" providerId="LiveId" clId="{E85EAFCC-AFC4-4A66-8CC7-C1FC7F241DD6}" dt="2023-03-17T16:49:51.763" v="437"/>
          <ac:picMkLst>
            <pc:docMk/>
            <pc:sldMk cId="2379170615" sldId="523"/>
            <ac:picMk id="63" creationId="{BA66DDC6-6027-3326-252D-E99A26DEEEC1}"/>
          </ac:picMkLst>
        </pc:picChg>
        <pc:picChg chg="del">
          <ac:chgData name="Laura Oathout" userId="6ff55ba14486fe89" providerId="LiveId" clId="{E85EAFCC-AFC4-4A66-8CC7-C1FC7F241DD6}" dt="2023-03-17T16:49:51.763" v="439"/>
          <ac:picMkLst>
            <pc:docMk/>
            <pc:sldMk cId="2379170615" sldId="523"/>
            <ac:picMk id="65" creationId="{5F5F140D-D6CF-E7D6-7362-4734629B9581}"/>
          </ac:picMkLst>
        </pc:picChg>
        <pc:picChg chg="del">
          <ac:chgData name="Laura Oathout" userId="6ff55ba14486fe89" providerId="LiveId" clId="{E85EAFCC-AFC4-4A66-8CC7-C1FC7F241DD6}" dt="2023-03-17T16:49:51.763" v="445"/>
          <ac:picMkLst>
            <pc:docMk/>
            <pc:sldMk cId="2379170615" sldId="523"/>
            <ac:picMk id="68" creationId="{842EA0C2-25FE-71E6-F89F-2799FD03B35D}"/>
          </ac:picMkLst>
        </pc:picChg>
      </pc:sldChg>
      <pc:sldChg chg="addSp delSp modSp mod setBg">
        <pc:chgData name="Laura Oathout" userId="6ff55ba14486fe89" providerId="LiveId" clId="{E85EAFCC-AFC4-4A66-8CC7-C1FC7F241DD6}" dt="2023-03-17T16:49:51.020" v="55"/>
        <pc:sldMkLst>
          <pc:docMk/>
          <pc:sldMk cId="454214935" sldId="524"/>
        </pc:sldMkLst>
        <pc:spChg chg="add del mod">
          <ac:chgData name="Laura Oathout" userId="6ff55ba14486fe89" providerId="LiveId" clId="{E85EAFCC-AFC4-4A66-8CC7-C1FC7F241DD6}" dt="2023-03-17T16:49:50.989" v="53"/>
          <ac:spMkLst>
            <pc:docMk/>
            <pc:sldMk cId="454214935" sldId="524"/>
            <ac:spMk id="3" creationId="{C53953BA-5E04-D187-5B8E-DE7C8A5B44D2}"/>
          </ac:spMkLst>
        </pc:spChg>
        <pc:spChg chg="del">
          <ac:chgData name="Laura Oathout" userId="6ff55ba14486fe89" providerId="LiveId" clId="{E85EAFCC-AFC4-4A66-8CC7-C1FC7F241DD6}" dt="2023-03-17T16:49:50.987" v="51"/>
          <ac:spMkLst>
            <pc:docMk/>
            <pc:sldMk cId="454214935" sldId="524"/>
            <ac:spMk id="4" creationId="{3257CDA3-752B-A667-0E7E-DC8013856B83}"/>
          </ac:spMkLst>
        </pc:spChg>
        <pc:spChg chg="del">
          <ac:chgData name="Laura Oathout" userId="6ff55ba14486fe89" providerId="LiveId" clId="{E85EAFCC-AFC4-4A66-8CC7-C1FC7F241DD6}" dt="2023-03-17T16:49:50.980" v="47"/>
          <ac:spMkLst>
            <pc:docMk/>
            <pc:sldMk cId="454214935" sldId="524"/>
            <ac:spMk id="19" creationId="{1768B2FB-5E88-471B-D8A9-D5BF31068239}"/>
          </ac:spMkLst>
        </pc:spChg>
        <pc:spChg chg="del">
          <ac:chgData name="Laura Oathout" userId="6ff55ba14486fe89" providerId="LiveId" clId="{E85EAFCC-AFC4-4A66-8CC7-C1FC7F241DD6}" dt="2023-03-17T16:49:50.975" v="43"/>
          <ac:spMkLst>
            <pc:docMk/>
            <pc:sldMk cId="454214935" sldId="524"/>
            <ac:spMk id="52" creationId="{71672134-FE35-5B00-772F-626FA6F5C28F}"/>
          </ac:spMkLst>
        </pc:spChg>
        <pc:grpChg chg="del">
          <ac:chgData name="Laura Oathout" userId="6ff55ba14486fe89" providerId="LiveId" clId="{E85EAFCC-AFC4-4A66-8CC7-C1FC7F241DD6}" dt="2023-03-17T16:49:50.975" v="39"/>
          <ac:grpSpMkLst>
            <pc:docMk/>
            <pc:sldMk cId="454214935" sldId="524"/>
            <ac:grpSpMk id="55" creationId="{F07F5351-B934-07D0-8937-BB6959192987}"/>
          </ac:grpSpMkLst>
        </pc:grpChg>
        <pc:picChg chg="del">
          <ac:chgData name="Laura Oathout" userId="6ff55ba14486fe89" providerId="LiveId" clId="{E85EAFCC-AFC4-4A66-8CC7-C1FC7F241DD6}" dt="2023-03-17T16:49:50.974" v="37"/>
          <ac:picMkLst>
            <pc:docMk/>
            <pc:sldMk cId="454214935" sldId="524"/>
            <ac:picMk id="6" creationId="{4F7F14F9-8834-30C7-ABFE-AB5152BF9001}"/>
          </ac:picMkLst>
        </pc:picChg>
        <pc:picChg chg="del">
          <ac:chgData name="Laura Oathout" userId="6ff55ba14486fe89" providerId="LiveId" clId="{E85EAFCC-AFC4-4A66-8CC7-C1FC7F241DD6}" dt="2023-03-17T16:49:50.975" v="41"/>
          <ac:picMkLst>
            <pc:docMk/>
            <pc:sldMk cId="454214935" sldId="524"/>
            <ac:picMk id="50" creationId="{D54DE018-0227-64A4-C43B-1B87E5870A1F}"/>
          </ac:picMkLst>
        </pc:picChg>
        <pc:picChg chg="del">
          <ac:chgData name="Laura Oathout" userId="6ff55ba14486fe89" providerId="LiveId" clId="{E85EAFCC-AFC4-4A66-8CC7-C1FC7F241DD6}" dt="2023-03-17T16:49:50.978" v="45"/>
          <ac:picMkLst>
            <pc:docMk/>
            <pc:sldMk cId="454214935" sldId="524"/>
            <ac:picMk id="54" creationId="{370BC0FC-55C2-7B00-0CEF-CF74F01417AB}"/>
          </ac:picMkLst>
        </pc:picChg>
        <pc:picChg chg="del">
          <ac:chgData name="Laura Oathout" userId="6ff55ba14486fe89" providerId="LiveId" clId="{E85EAFCC-AFC4-4A66-8CC7-C1FC7F241DD6}" dt="2023-03-17T16:49:50.987" v="49"/>
          <ac:picMkLst>
            <pc:docMk/>
            <pc:sldMk cId="454214935" sldId="524"/>
            <ac:picMk id="58" creationId="{8CC8CBA2-053B-7BCA-C4B4-72AC345137A6}"/>
          </ac:picMkLst>
        </pc:picChg>
      </pc:sldChg>
      <pc:sldChg chg="delSp mod setBg">
        <pc:chgData name="Laura Oathout" userId="6ff55ba14486fe89" providerId="LiveId" clId="{E85EAFCC-AFC4-4A66-8CC7-C1FC7F241DD6}" dt="2023-03-17T16:49:51.525" v="237"/>
        <pc:sldMkLst>
          <pc:docMk/>
          <pc:sldMk cId="3313277064" sldId="525"/>
        </pc:sldMkLst>
        <pc:spChg chg="del">
          <ac:chgData name="Laura Oathout" userId="6ff55ba14486fe89" providerId="LiveId" clId="{E85EAFCC-AFC4-4A66-8CC7-C1FC7F241DD6}" dt="2023-03-17T16:49:51.483" v="219"/>
          <ac:spMkLst>
            <pc:docMk/>
            <pc:sldMk cId="3313277064" sldId="525"/>
            <ac:spMk id="7" creationId="{37F2BF05-1305-DA2A-926A-D6866B21E26E}"/>
          </ac:spMkLst>
        </pc:spChg>
        <pc:spChg chg="del">
          <ac:chgData name="Laura Oathout" userId="6ff55ba14486fe89" providerId="LiveId" clId="{E85EAFCC-AFC4-4A66-8CC7-C1FC7F241DD6}" dt="2023-03-17T16:49:51.483" v="217"/>
          <ac:spMkLst>
            <pc:docMk/>
            <pc:sldMk cId="3313277064" sldId="525"/>
            <ac:spMk id="8" creationId="{2326AAA7-86AD-9413-FE2D-B334EFF027D2}"/>
          </ac:spMkLst>
        </pc:spChg>
        <pc:spChg chg="del">
          <ac:chgData name="Laura Oathout" userId="6ff55ba14486fe89" providerId="LiveId" clId="{E85EAFCC-AFC4-4A66-8CC7-C1FC7F241DD6}" dt="2023-03-17T16:49:51.461" v="185"/>
          <ac:spMkLst>
            <pc:docMk/>
            <pc:sldMk cId="3313277064" sldId="525"/>
            <ac:spMk id="10" creationId="{BF9E813E-3E2D-536D-3771-6FA12292E42E}"/>
          </ac:spMkLst>
        </pc:spChg>
        <pc:spChg chg="del">
          <ac:chgData name="Laura Oathout" userId="6ff55ba14486fe89" providerId="LiveId" clId="{E85EAFCC-AFC4-4A66-8CC7-C1FC7F241DD6}" dt="2023-03-17T16:49:51.445" v="179"/>
          <ac:spMkLst>
            <pc:docMk/>
            <pc:sldMk cId="3313277064" sldId="525"/>
            <ac:spMk id="11" creationId="{4FE3A7EC-3716-FD1B-B303-68F70C7E8E75}"/>
          </ac:spMkLst>
        </pc:spChg>
        <pc:spChg chg="del">
          <ac:chgData name="Laura Oathout" userId="6ff55ba14486fe89" providerId="LiveId" clId="{E85EAFCC-AFC4-4A66-8CC7-C1FC7F241DD6}" dt="2023-03-17T16:49:51.461" v="181"/>
          <ac:spMkLst>
            <pc:docMk/>
            <pc:sldMk cId="3313277064" sldId="525"/>
            <ac:spMk id="12" creationId="{787F3E8F-CE37-8350-16BC-443DA0CE02AE}"/>
          </ac:spMkLst>
        </pc:spChg>
        <pc:spChg chg="del">
          <ac:chgData name="Laura Oathout" userId="6ff55ba14486fe89" providerId="LiveId" clId="{E85EAFCC-AFC4-4A66-8CC7-C1FC7F241DD6}" dt="2023-03-17T16:49:51.461" v="191"/>
          <ac:spMkLst>
            <pc:docMk/>
            <pc:sldMk cId="3313277064" sldId="525"/>
            <ac:spMk id="22" creationId="{E674868C-E390-DB72-C34A-3966C5F894C7}"/>
          </ac:spMkLst>
        </pc:spChg>
        <pc:spChg chg="del">
          <ac:chgData name="Laura Oathout" userId="6ff55ba14486fe89" providerId="LiveId" clId="{E85EAFCC-AFC4-4A66-8CC7-C1FC7F241DD6}" dt="2023-03-17T16:49:51.461" v="201"/>
          <ac:spMkLst>
            <pc:docMk/>
            <pc:sldMk cId="3313277064" sldId="525"/>
            <ac:spMk id="24" creationId="{AB120E92-246E-59A7-7E89-26140B07DE0C}"/>
          </ac:spMkLst>
        </pc:spChg>
        <pc:spChg chg="del">
          <ac:chgData name="Laura Oathout" userId="6ff55ba14486fe89" providerId="LiveId" clId="{E85EAFCC-AFC4-4A66-8CC7-C1FC7F241DD6}" dt="2023-03-17T16:49:51.461" v="193"/>
          <ac:spMkLst>
            <pc:docMk/>
            <pc:sldMk cId="3313277064" sldId="525"/>
            <ac:spMk id="28" creationId="{CD5E6BF2-7311-7C8E-78DB-B1BCEE23FD5E}"/>
          </ac:spMkLst>
        </pc:spChg>
        <pc:spChg chg="del">
          <ac:chgData name="Laura Oathout" userId="6ff55ba14486fe89" providerId="LiveId" clId="{E85EAFCC-AFC4-4A66-8CC7-C1FC7F241DD6}" dt="2023-03-17T16:49:51.461" v="197"/>
          <ac:spMkLst>
            <pc:docMk/>
            <pc:sldMk cId="3313277064" sldId="525"/>
            <ac:spMk id="29" creationId="{776FE5DB-8544-CA29-2CF3-C404EF9C71C0}"/>
          </ac:spMkLst>
        </pc:spChg>
        <pc:spChg chg="del">
          <ac:chgData name="Laura Oathout" userId="6ff55ba14486fe89" providerId="LiveId" clId="{E85EAFCC-AFC4-4A66-8CC7-C1FC7F241DD6}" dt="2023-03-17T16:49:51.461" v="195"/>
          <ac:spMkLst>
            <pc:docMk/>
            <pc:sldMk cId="3313277064" sldId="525"/>
            <ac:spMk id="31" creationId="{A27E7C22-B618-DB09-2F7F-E251D7F5FDBA}"/>
          </ac:spMkLst>
        </pc:spChg>
        <pc:spChg chg="del">
          <ac:chgData name="Laura Oathout" userId="6ff55ba14486fe89" providerId="LiveId" clId="{E85EAFCC-AFC4-4A66-8CC7-C1FC7F241DD6}" dt="2023-03-17T16:49:51.473" v="203"/>
          <ac:spMkLst>
            <pc:docMk/>
            <pc:sldMk cId="3313277064" sldId="525"/>
            <ac:spMk id="39" creationId="{37F41ED9-52FA-D3DD-6990-233291337F7B}"/>
          </ac:spMkLst>
        </pc:spChg>
        <pc:spChg chg="del">
          <ac:chgData name="Laura Oathout" userId="6ff55ba14486fe89" providerId="LiveId" clId="{E85EAFCC-AFC4-4A66-8CC7-C1FC7F241DD6}" dt="2023-03-17T16:49:51.473" v="205"/>
          <ac:spMkLst>
            <pc:docMk/>
            <pc:sldMk cId="3313277064" sldId="525"/>
            <ac:spMk id="40" creationId="{AF971C2F-A4E7-D1A8-31C8-C08370C803F1}"/>
          </ac:spMkLst>
        </pc:spChg>
        <pc:spChg chg="del">
          <ac:chgData name="Laura Oathout" userId="6ff55ba14486fe89" providerId="LiveId" clId="{E85EAFCC-AFC4-4A66-8CC7-C1FC7F241DD6}" dt="2023-03-17T16:49:51.473" v="207"/>
          <ac:spMkLst>
            <pc:docMk/>
            <pc:sldMk cId="3313277064" sldId="525"/>
            <ac:spMk id="41" creationId="{65C35BD8-FF93-B612-41EC-C06EFE96BE60}"/>
          </ac:spMkLst>
        </pc:spChg>
        <pc:spChg chg="del">
          <ac:chgData name="Laura Oathout" userId="6ff55ba14486fe89" providerId="LiveId" clId="{E85EAFCC-AFC4-4A66-8CC7-C1FC7F241DD6}" dt="2023-03-17T16:49:51.480" v="213"/>
          <ac:spMkLst>
            <pc:docMk/>
            <pc:sldMk cId="3313277064" sldId="525"/>
            <ac:spMk id="44" creationId="{F01C90FD-2359-5B5D-9DB9-7F38D1DD53E3}"/>
          </ac:spMkLst>
        </pc:spChg>
        <pc:spChg chg="del">
          <ac:chgData name="Laura Oathout" userId="6ff55ba14486fe89" providerId="LiveId" clId="{E85EAFCC-AFC4-4A66-8CC7-C1FC7F241DD6}" dt="2023-03-17T16:49:51.477" v="211"/>
          <ac:spMkLst>
            <pc:docMk/>
            <pc:sldMk cId="3313277064" sldId="525"/>
            <ac:spMk id="45" creationId="{AA59A65F-A422-5291-5E55-415B9C895B12}"/>
          </ac:spMkLst>
        </pc:spChg>
        <pc:spChg chg="del">
          <ac:chgData name="Laura Oathout" userId="6ff55ba14486fe89" providerId="LiveId" clId="{E85EAFCC-AFC4-4A66-8CC7-C1FC7F241DD6}" dt="2023-03-17T16:49:51.483" v="225"/>
          <ac:spMkLst>
            <pc:docMk/>
            <pc:sldMk cId="3313277064" sldId="525"/>
            <ac:spMk id="58" creationId="{BA2C410D-B949-292F-3FBA-E823BA8B2F8D}"/>
          </ac:spMkLst>
        </pc:spChg>
        <pc:spChg chg="del">
          <ac:chgData name="Laura Oathout" userId="6ff55ba14486fe89" providerId="LiveId" clId="{E85EAFCC-AFC4-4A66-8CC7-C1FC7F241DD6}" dt="2023-03-17T16:49:51.489" v="227"/>
          <ac:spMkLst>
            <pc:docMk/>
            <pc:sldMk cId="3313277064" sldId="525"/>
            <ac:spMk id="59" creationId="{041C4BC7-E026-2C2C-7609-6D87E3AF2350}"/>
          </ac:spMkLst>
        </pc:spChg>
        <pc:spChg chg="del">
          <ac:chgData name="Laura Oathout" userId="6ff55ba14486fe89" providerId="LiveId" clId="{E85EAFCC-AFC4-4A66-8CC7-C1FC7F241DD6}" dt="2023-03-17T16:49:51.489" v="229"/>
          <ac:spMkLst>
            <pc:docMk/>
            <pc:sldMk cId="3313277064" sldId="525"/>
            <ac:spMk id="60" creationId="{59B47A90-A17C-9464-8FF8-CBC8B94CC641}"/>
          </ac:spMkLst>
        </pc:spChg>
        <pc:spChg chg="del">
          <ac:chgData name="Laura Oathout" userId="6ff55ba14486fe89" providerId="LiveId" clId="{E85EAFCC-AFC4-4A66-8CC7-C1FC7F241DD6}" dt="2023-03-17T16:49:51.489" v="231"/>
          <ac:spMkLst>
            <pc:docMk/>
            <pc:sldMk cId="3313277064" sldId="525"/>
            <ac:spMk id="61" creationId="{A63BB97C-7F6A-ADF3-4C91-8CA679657A04}"/>
          </ac:spMkLst>
        </pc:spChg>
        <pc:spChg chg="del">
          <ac:chgData name="Laura Oathout" userId="6ff55ba14486fe89" providerId="LiveId" clId="{E85EAFCC-AFC4-4A66-8CC7-C1FC7F241DD6}" dt="2023-03-17T16:49:51.489" v="233"/>
          <ac:spMkLst>
            <pc:docMk/>
            <pc:sldMk cId="3313277064" sldId="525"/>
            <ac:spMk id="62" creationId="{3288C469-F8CC-37EB-4715-0C14DF5AA6CA}"/>
          </ac:spMkLst>
        </pc:spChg>
        <pc:picChg chg="del">
          <ac:chgData name="Laura Oathout" userId="6ff55ba14486fe89" providerId="LiveId" clId="{E85EAFCC-AFC4-4A66-8CC7-C1FC7F241DD6}" dt="2023-03-17T16:49:51.461" v="187"/>
          <ac:picMkLst>
            <pc:docMk/>
            <pc:sldMk cId="3313277064" sldId="525"/>
            <ac:picMk id="3" creationId="{F2BE0E82-03F5-8C14-9D9F-03739F3004C5}"/>
          </ac:picMkLst>
        </pc:picChg>
        <pc:picChg chg="del">
          <ac:chgData name="Laura Oathout" userId="6ff55ba14486fe89" providerId="LiveId" clId="{E85EAFCC-AFC4-4A66-8CC7-C1FC7F241DD6}" dt="2023-03-17T16:49:51.493" v="235"/>
          <ac:picMkLst>
            <pc:docMk/>
            <pc:sldMk cId="3313277064" sldId="525"/>
            <ac:picMk id="4" creationId="{F23D9EA2-3705-F74F-975A-094AA9D5E309}"/>
          </ac:picMkLst>
        </pc:picChg>
        <pc:picChg chg="del">
          <ac:chgData name="Laura Oathout" userId="6ff55ba14486fe89" providerId="LiveId" clId="{E85EAFCC-AFC4-4A66-8CC7-C1FC7F241DD6}" dt="2023-03-17T16:49:51.461" v="183"/>
          <ac:picMkLst>
            <pc:docMk/>
            <pc:sldMk cId="3313277064" sldId="525"/>
            <ac:picMk id="5" creationId="{D865F952-3453-791D-6316-1F8E7B1726DB}"/>
          </ac:picMkLst>
        </pc:picChg>
        <pc:picChg chg="del">
          <ac:chgData name="Laura Oathout" userId="6ff55ba14486fe89" providerId="LiveId" clId="{E85EAFCC-AFC4-4A66-8CC7-C1FC7F241DD6}" dt="2023-03-17T16:49:51.461" v="189"/>
          <ac:picMkLst>
            <pc:docMk/>
            <pc:sldMk cId="3313277064" sldId="525"/>
            <ac:picMk id="21" creationId="{0F44A35A-45AC-F807-20C0-C6DBFA3A9DB1}"/>
          </ac:picMkLst>
        </pc:picChg>
        <pc:picChg chg="del">
          <ac:chgData name="Laura Oathout" userId="6ff55ba14486fe89" providerId="LiveId" clId="{E85EAFCC-AFC4-4A66-8CC7-C1FC7F241DD6}" dt="2023-03-17T16:49:51.461" v="199"/>
          <ac:picMkLst>
            <pc:docMk/>
            <pc:sldMk cId="3313277064" sldId="525"/>
            <ac:picMk id="38" creationId="{2D140FB5-B5A7-FEC2-010E-C2A48A5894FC}"/>
          </ac:picMkLst>
        </pc:picChg>
        <pc:picChg chg="del">
          <ac:chgData name="Laura Oathout" userId="6ff55ba14486fe89" providerId="LiveId" clId="{E85EAFCC-AFC4-4A66-8CC7-C1FC7F241DD6}" dt="2023-03-17T16:49:51.477" v="209"/>
          <ac:picMkLst>
            <pc:docMk/>
            <pc:sldMk cId="3313277064" sldId="525"/>
            <ac:picMk id="43" creationId="{777C0557-B228-1DA3-CE6F-C923B7DF20CE}"/>
          </ac:picMkLst>
        </pc:picChg>
        <pc:picChg chg="del">
          <ac:chgData name="Laura Oathout" userId="6ff55ba14486fe89" providerId="LiveId" clId="{E85EAFCC-AFC4-4A66-8CC7-C1FC7F241DD6}" dt="2023-03-17T16:49:51.481" v="215"/>
          <ac:picMkLst>
            <pc:docMk/>
            <pc:sldMk cId="3313277064" sldId="525"/>
            <ac:picMk id="51" creationId="{66B44BEF-15DC-922F-468D-AEC31F4D5D89}"/>
          </ac:picMkLst>
        </pc:picChg>
        <pc:picChg chg="del">
          <ac:chgData name="Laura Oathout" userId="6ff55ba14486fe89" providerId="LiveId" clId="{E85EAFCC-AFC4-4A66-8CC7-C1FC7F241DD6}" dt="2023-03-17T16:49:51.483" v="221"/>
          <ac:picMkLst>
            <pc:docMk/>
            <pc:sldMk cId="3313277064" sldId="525"/>
            <ac:picMk id="53" creationId="{D9506FF5-2EB6-C4EF-CF64-BD8DA6FB4F6F}"/>
          </ac:picMkLst>
        </pc:picChg>
        <pc:picChg chg="del">
          <ac:chgData name="Laura Oathout" userId="6ff55ba14486fe89" providerId="LiveId" clId="{E85EAFCC-AFC4-4A66-8CC7-C1FC7F241DD6}" dt="2023-03-17T16:49:51.483" v="223"/>
          <ac:picMkLst>
            <pc:docMk/>
            <pc:sldMk cId="3313277064" sldId="525"/>
            <ac:picMk id="57" creationId="{31C546EE-9D81-8AAC-5D42-429751EC2ABD}"/>
          </ac:picMkLst>
        </pc:picChg>
      </pc:sldChg>
      <pc:sldChg chg="addSp delSp modSp mod setBg">
        <pc:chgData name="Laura Oathout" userId="6ff55ba14486fe89" providerId="LiveId" clId="{E85EAFCC-AFC4-4A66-8CC7-C1FC7F241DD6}" dt="2023-03-17T16:49:50.971" v="35"/>
        <pc:sldMkLst>
          <pc:docMk/>
          <pc:sldMk cId="3611132581" sldId="526"/>
        </pc:sldMkLst>
        <pc:spChg chg="del">
          <ac:chgData name="Laura Oathout" userId="6ff55ba14486fe89" providerId="LiveId" clId="{E85EAFCC-AFC4-4A66-8CC7-C1FC7F241DD6}" dt="2023-03-17T16:49:50.926" v="21"/>
          <ac:spMkLst>
            <pc:docMk/>
            <pc:sldMk cId="3611132581" sldId="526"/>
            <ac:spMk id="2" creationId="{6506CB92-1128-4B07-B606-37F443558823}"/>
          </ac:spMkLst>
        </pc:spChg>
        <pc:spChg chg="del">
          <ac:chgData name="Laura Oathout" userId="6ff55ba14486fe89" providerId="LiveId" clId="{E85EAFCC-AFC4-4A66-8CC7-C1FC7F241DD6}" dt="2023-03-17T16:49:50.927" v="25"/>
          <ac:spMkLst>
            <pc:docMk/>
            <pc:sldMk cId="3611132581" sldId="526"/>
            <ac:spMk id="5" creationId="{DC951D78-6415-0614-6BFC-CDB14D657385}"/>
          </ac:spMkLst>
        </pc:spChg>
        <pc:spChg chg="del">
          <ac:chgData name="Laura Oathout" userId="6ff55ba14486fe89" providerId="LiveId" clId="{E85EAFCC-AFC4-4A66-8CC7-C1FC7F241DD6}" dt="2023-03-17T16:49:50.937" v="31"/>
          <ac:spMkLst>
            <pc:docMk/>
            <pc:sldMk cId="3611132581" sldId="526"/>
            <ac:spMk id="6" creationId="{7D848360-0E39-4372-CB75-6258993997BB}"/>
          </ac:spMkLst>
        </pc:spChg>
        <pc:spChg chg="del">
          <ac:chgData name="Laura Oathout" userId="6ff55ba14486fe89" providerId="LiveId" clId="{E85EAFCC-AFC4-4A66-8CC7-C1FC7F241DD6}" dt="2023-03-17T16:49:50.930" v="27"/>
          <ac:spMkLst>
            <pc:docMk/>
            <pc:sldMk cId="3611132581" sldId="526"/>
            <ac:spMk id="7" creationId="{70644BE8-FCA0-D756-B1FB-02B7EED17756}"/>
          </ac:spMkLst>
        </pc:spChg>
        <pc:spChg chg="add del mod">
          <ac:chgData name="Laura Oathout" userId="6ff55ba14486fe89" providerId="LiveId" clId="{E85EAFCC-AFC4-4A66-8CC7-C1FC7F241DD6}" dt="2023-03-17T16:49:50.941" v="33"/>
          <ac:spMkLst>
            <pc:docMk/>
            <pc:sldMk cId="3611132581" sldId="526"/>
            <ac:spMk id="8" creationId="{C23692E6-7E91-882C-BEAC-32B28E5A923C}"/>
          </ac:spMkLst>
        </pc:spChg>
        <pc:picChg chg="del">
          <ac:chgData name="Laura Oathout" userId="6ff55ba14486fe89" providerId="LiveId" clId="{E85EAFCC-AFC4-4A66-8CC7-C1FC7F241DD6}" dt="2023-03-17T16:49:50.927" v="23"/>
          <ac:picMkLst>
            <pc:docMk/>
            <pc:sldMk cId="3611132581" sldId="526"/>
            <ac:picMk id="4" creationId="{AE33E87A-DA9A-5DC4-2F93-D2044055334B}"/>
          </ac:picMkLst>
        </pc:picChg>
        <pc:picChg chg="del">
          <ac:chgData name="Laura Oathout" userId="6ff55ba14486fe89" providerId="LiveId" clId="{E85EAFCC-AFC4-4A66-8CC7-C1FC7F241DD6}" dt="2023-03-17T16:49:50.937" v="29"/>
          <ac:picMkLst>
            <pc:docMk/>
            <pc:sldMk cId="3611132581" sldId="526"/>
            <ac:picMk id="9" creationId="{CFCF20CB-98F1-764B-E2B1-9F2E454DA0F4}"/>
          </ac:picMkLst>
        </pc:picChg>
      </pc:sldChg>
      <pc:sldChg chg="delSp mod setBg">
        <pc:chgData name="Laura Oathout" userId="6ff55ba14486fe89" providerId="LiveId" clId="{E85EAFCC-AFC4-4A66-8CC7-C1FC7F241DD6}" dt="2023-03-17T16:49:51.366" v="157"/>
        <pc:sldMkLst>
          <pc:docMk/>
          <pc:sldMk cId="1091740859" sldId="527"/>
        </pc:sldMkLst>
        <pc:spChg chg="del">
          <ac:chgData name="Laura Oathout" userId="6ff55ba14486fe89" providerId="LiveId" clId="{E85EAFCC-AFC4-4A66-8CC7-C1FC7F241DD6}" dt="2023-03-17T16:49:51.335" v="155"/>
          <ac:spMkLst>
            <pc:docMk/>
            <pc:sldMk cId="1091740859" sldId="527"/>
            <ac:spMk id="27" creationId="{F0DB2552-D20A-90D0-A957-71ABD84411B5}"/>
          </ac:spMkLst>
        </pc:spChg>
        <pc:picChg chg="del">
          <ac:chgData name="Laura Oathout" userId="6ff55ba14486fe89" providerId="LiveId" clId="{E85EAFCC-AFC4-4A66-8CC7-C1FC7F241DD6}" dt="2023-03-17T16:49:51.335" v="153"/>
          <ac:picMkLst>
            <pc:docMk/>
            <pc:sldMk cId="1091740859" sldId="527"/>
            <ac:picMk id="24" creationId="{094762B4-DCB2-531D-6D33-81F6FF91217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2"/>
            <a:ext cx="8549640" cy="2705946"/>
          </a:xfrm>
        </p:spPr>
        <p:txBody>
          <a:bodyPr anchor="b"/>
          <a:lstStyle>
            <a:lvl1pPr algn="ctr">
              <a:defRPr sz="394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1"/>
            <a:ext cx="7543800" cy="1876530"/>
          </a:xfrm>
        </p:spPr>
        <p:txBody>
          <a:bodyPr/>
          <a:lstStyle>
            <a:lvl1pPr marL="0" indent="0" algn="ctr">
              <a:buNone/>
              <a:defRPr sz="1576"/>
            </a:lvl1pPr>
            <a:lvl2pPr marL="300287" indent="0" algn="ctr">
              <a:buNone/>
              <a:defRPr sz="1314"/>
            </a:lvl2pPr>
            <a:lvl3pPr marL="600573" indent="0" algn="ctr">
              <a:buNone/>
              <a:defRPr sz="1182"/>
            </a:lvl3pPr>
            <a:lvl4pPr marL="900860" indent="0" algn="ctr">
              <a:buNone/>
              <a:defRPr sz="1051"/>
            </a:lvl4pPr>
            <a:lvl5pPr marL="1201147" indent="0" algn="ctr">
              <a:buNone/>
              <a:defRPr sz="1051"/>
            </a:lvl5pPr>
            <a:lvl6pPr marL="1501433" indent="0" algn="ctr">
              <a:buNone/>
              <a:defRPr sz="1051"/>
            </a:lvl6pPr>
            <a:lvl7pPr marL="1801720" indent="0" algn="ctr">
              <a:buNone/>
              <a:defRPr sz="1051"/>
            </a:lvl7pPr>
            <a:lvl8pPr marL="2102007" indent="0" algn="ctr">
              <a:buNone/>
              <a:defRPr sz="1051"/>
            </a:lvl8pPr>
            <a:lvl9pPr marL="2402293" indent="0" algn="ctr">
              <a:buNone/>
              <a:defRPr sz="105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2FE76-9EAD-4FEF-8BA3-57142B1F527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7673-CC1B-4F6A-B604-D30E87205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2FE76-9EAD-4FEF-8BA3-57142B1F527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7673-CC1B-4F6A-B604-D30E87205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9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4" y="413810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7" y="413810"/>
            <a:ext cx="6380797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2FE76-9EAD-4FEF-8BA3-57142B1F527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7673-CC1B-4F6A-B604-D30E87205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50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2FE76-9EAD-4FEF-8BA3-57142B1F527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7673-CC1B-4F6A-B604-D30E87205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61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8" y="1937705"/>
            <a:ext cx="8675370" cy="3233102"/>
          </a:xfrm>
        </p:spPr>
        <p:txBody>
          <a:bodyPr anchor="b"/>
          <a:lstStyle>
            <a:lvl1pPr>
              <a:defRPr sz="394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8" y="5201393"/>
            <a:ext cx="8675370" cy="1700212"/>
          </a:xfrm>
        </p:spPr>
        <p:txBody>
          <a:bodyPr/>
          <a:lstStyle>
            <a:lvl1pPr marL="0" indent="0">
              <a:buNone/>
              <a:defRPr sz="1576">
                <a:solidFill>
                  <a:schemeClr val="tx1"/>
                </a:solidFill>
              </a:defRPr>
            </a:lvl1pPr>
            <a:lvl2pPr marL="300287" indent="0">
              <a:buNone/>
              <a:defRPr sz="1314">
                <a:solidFill>
                  <a:schemeClr val="tx1">
                    <a:tint val="75000"/>
                  </a:schemeClr>
                </a:solidFill>
              </a:defRPr>
            </a:lvl2pPr>
            <a:lvl3pPr marL="600573" indent="0">
              <a:buNone/>
              <a:defRPr sz="1182">
                <a:solidFill>
                  <a:schemeClr val="tx1">
                    <a:tint val="75000"/>
                  </a:schemeClr>
                </a:solidFill>
              </a:defRPr>
            </a:lvl3pPr>
            <a:lvl4pPr marL="90086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20114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501433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180172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10200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402293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2FE76-9EAD-4FEF-8BA3-57142B1F527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7673-CC1B-4F6A-B604-D30E87205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1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6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6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2FE76-9EAD-4FEF-8BA3-57142B1F527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7673-CC1B-4F6A-B604-D30E87205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76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6" y="413811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7" y="1905318"/>
            <a:ext cx="4255174" cy="933767"/>
          </a:xfrm>
        </p:spPr>
        <p:txBody>
          <a:bodyPr anchor="b"/>
          <a:lstStyle>
            <a:lvl1pPr marL="0" indent="0">
              <a:buNone/>
              <a:defRPr sz="1576" b="1"/>
            </a:lvl1pPr>
            <a:lvl2pPr marL="300287" indent="0">
              <a:buNone/>
              <a:defRPr sz="1314" b="1"/>
            </a:lvl2pPr>
            <a:lvl3pPr marL="600573" indent="0">
              <a:buNone/>
              <a:defRPr sz="1182" b="1"/>
            </a:lvl3pPr>
            <a:lvl4pPr marL="900860" indent="0">
              <a:buNone/>
              <a:defRPr sz="1051" b="1"/>
            </a:lvl4pPr>
            <a:lvl5pPr marL="1201147" indent="0">
              <a:buNone/>
              <a:defRPr sz="1051" b="1"/>
            </a:lvl5pPr>
            <a:lvl6pPr marL="1501433" indent="0">
              <a:buNone/>
              <a:defRPr sz="1051" b="1"/>
            </a:lvl6pPr>
            <a:lvl7pPr marL="1801720" indent="0">
              <a:buNone/>
              <a:defRPr sz="1051" b="1"/>
            </a:lvl7pPr>
            <a:lvl8pPr marL="2102007" indent="0">
              <a:buNone/>
              <a:defRPr sz="1051" b="1"/>
            </a:lvl8pPr>
            <a:lvl9pPr marL="2402293" indent="0">
              <a:buNone/>
              <a:defRPr sz="105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7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130" cy="933767"/>
          </a:xfrm>
        </p:spPr>
        <p:txBody>
          <a:bodyPr anchor="b"/>
          <a:lstStyle>
            <a:lvl1pPr marL="0" indent="0">
              <a:buNone/>
              <a:defRPr sz="1576" b="1"/>
            </a:lvl1pPr>
            <a:lvl2pPr marL="300287" indent="0">
              <a:buNone/>
              <a:defRPr sz="1314" b="1"/>
            </a:lvl2pPr>
            <a:lvl3pPr marL="600573" indent="0">
              <a:buNone/>
              <a:defRPr sz="1182" b="1"/>
            </a:lvl3pPr>
            <a:lvl4pPr marL="900860" indent="0">
              <a:buNone/>
              <a:defRPr sz="1051" b="1"/>
            </a:lvl4pPr>
            <a:lvl5pPr marL="1201147" indent="0">
              <a:buNone/>
              <a:defRPr sz="1051" b="1"/>
            </a:lvl5pPr>
            <a:lvl6pPr marL="1501433" indent="0">
              <a:buNone/>
              <a:defRPr sz="1051" b="1"/>
            </a:lvl6pPr>
            <a:lvl7pPr marL="1801720" indent="0">
              <a:buNone/>
              <a:defRPr sz="1051" b="1"/>
            </a:lvl7pPr>
            <a:lvl8pPr marL="2102007" indent="0">
              <a:buNone/>
              <a:defRPr sz="1051" b="1"/>
            </a:lvl8pPr>
            <a:lvl9pPr marL="2402293" indent="0">
              <a:buNone/>
              <a:defRPr sz="105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2FE76-9EAD-4FEF-8BA3-57142B1F527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7673-CC1B-4F6A-B604-D30E87205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70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2FE76-9EAD-4FEF-8BA3-57142B1F527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7673-CC1B-4F6A-B604-D30E87205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9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2FE76-9EAD-4FEF-8BA3-57142B1F527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7673-CC1B-4F6A-B604-D30E87205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2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7" y="518160"/>
            <a:ext cx="3244095" cy="1813560"/>
          </a:xfrm>
        </p:spPr>
        <p:txBody>
          <a:bodyPr anchor="b"/>
          <a:lstStyle>
            <a:lvl1pPr>
              <a:defRPr sz="21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29" y="1119085"/>
            <a:ext cx="5092066" cy="5523441"/>
          </a:xfrm>
        </p:spPr>
        <p:txBody>
          <a:bodyPr/>
          <a:lstStyle>
            <a:lvl1pPr>
              <a:defRPr sz="2102"/>
            </a:lvl1pPr>
            <a:lvl2pPr>
              <a:defRPr sz="1839"/>
            </a:lvl2pPr>
            <a:lvl3pPr>
              <a:defRPr sz="1576"/>
            </a:lvl3pPr>
            <a:lvl4pPr>
              <a:defRPr sz="1314"/>
            </a:lvl4pPr>
            <a:lvl5pPr>
              <a:defRPr sz="1314"/>
            </a:lvl5pPr>
            <a:lvl6pPr>
              <a:defRPr sz="1314"/>
            </a:lvl6pPr>
            <a:lvl7pPr>
              <a:defRPr sz="1314"/>
            </a:lvl7pPr>
            <a:lvl8pPr>
              <a:defRPr sz="1314"/>
            </a:lvl8pPr>
            <a:lvl9pPr>
              <a:defRPr sz="13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7" y="2331721"/>
            <a:ext cx="3244095" cy="4319800"/>
          </a:xfrm>
        </p:spPr>
        <p:txBody>
          <a:bodyPr/>
          <a:lstStyle>
            <a:lvl1pPr marL="0" indent="0">
              <a:buNone/>
              <a:defRPr sz="1051"/>
            </a:lvl1pPr>
            <a:lvl2pPr marL="300287" indent="0">
              <a:buNone/>
              <a:defRPr sz="920"/>
            </a:lvl2pPr>
            <a:lvl3pPr marL="600573" indent="0">
              <a:buNone/>
              <a:defRPr sz="788"/>
            </a:lvl3pPr>
            <a:lvl4pPr marL="900860" indent="0">
              <a:buNone/>
              <a:defRPr sz="657"/>
            </a:lvl4pPr>
            <a:lvl5pPr marL="1201147" indent="0">
              <a:buNone/>
              <a:defRPr sz="657"/>
            </a:lvl5pPr>
            <a:lvl6pPr marL="1501433" indent="0">
              <a:buNone/>
              <a:defRPr sz="657"/>
            </a:lvl6pPr>
            <a:lvl7pPr marL="1801720" indent="0">
              <a:buNone/>
              <a:defRPr sz="657"/>
            </a:lvl7pPr>
            <a:lvl8pPr marL="2102007" indent="0">
              <a:buNone/>
              <a:defRPr sz="657"/>
            </a:lvl8pPr>
            <a:lvl9pPr marL="2402293" indent="0">
              <a:buNone/>
              <a:defRPr sz="65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2FE76-9EAD-4FEF-8BA3-57142B1F527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7673-CC1B-4F6A-B604-D30E87205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53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7" y="518160"/>
            <a:ext cx="3244095" cy="1813560"/>
          </a:xfrm>
        </p:spPr>
        <p:txBody>
          <a:bodyPr anchor="b"/>
          <a:lstStyle>
            <a:lvl1pPr>
              <a:defRPr sz="21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29" y="1119085"/>
            <a:ext cx="5092066" cy="5523441"/>
          </a:xfrm>
        </p:spPr>
        <p:txBody>
          <a:bodyPr anchor="t"/>
          <a:lstStyle>
            <a:lvl1pPr marL="0" indent="0">
              <a:buNone/>
              <a:defRPr sz="2102"/>
            </a:lvl1pPr>
            <a:lvl2pPr marL="300287" indent="0">
              <a:buNone/>
              <a:defRPr sz="1839"/>
            </a:lvl2pPr>
            <a:lvl3pPr marL="600573" indent="0">
              <a:buNone/>
              <a:defRPr sz="1576"/>
            </a:lvl3pPr>
            <a:lvl4pPr marL="900860" indent="0">
              <a:buNone/>
              <a:defRPr sz="1314"/>
            </a:lvl4pPr>
            <a:lvl5pPr marL="1201147" indent="0">
              <a:buNone/>
              <a:defRPr sz="1314"/>
            </a:lvl5pPr>
            <a:lvl6pPr marL="1501433" indent="0">
              <a:buNone/>
              <a:defRPr sz="1314"/>
            </a:lvl6pPr>
            <a:lvl7pPr marL="1801720" indent="0">
              <a:buNone/>
              <a:defRPr sz="1314"/>
            </a:lvl7pPr>
            <a:lvl8pPr marL="2102007" indent="0">
              <a:buNone/>
              <a:defRPr sz="1314"/>
            </a:lvl8pPr>
            <a:lvl9pPr marL="2402293" indent="0">
              <a:buNone/>
              <a:defRPr sz="131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7" y="2331721"/>
            <a:ext cx="3244095" cy="4319800"/>
          </a:xfrm>
        </p:spPr>
        <p:txBody>
          <a:bodyPr/>
          <a:lstStyle>
            <a:lvl1pPr marL="0" indent="0">
              <a:buNone/>
              <a:defRPr sz="1051"/>
            </a:lvl1pPr>
            <a:lvl2pPr marL="300287" indent="0">
              <a:buNone/>
              <a:defRPr sz="920"/>
            </a:lvl2pPr>
            <a:lvl3pPr marL="600573" indent="0">
              <a:buNone/>
              <a:defRPr sz="788"/>
            </a:lvl3pPr>
            <a:lvl4pPr marL="900860" indent="0">
              <a:buNone/>
              <a:defRPr sz="657"/>
            </a:lvl4pPr>
            <a:lvl5pPr marL="1201147" indent="0">
              <a:buNone/>
              <a:defRPr sz="657"/>
            </a:lvl5pPr>
            <a:lvl6pPr marL="1501433" indent="0">
              <a:buNone/>
              <a:defRPr sz="657"/>
            </a:lvl6pPr>
            <a:lvl7pPr marL="1801720" indent="0">
              <a:buNone/>
              <a:defRPr sz="657"/>
            </a:lvl7pPr>
            <a:lvl8pPr marL="2102007" indent="0">
              <a:buNone/>
              <a:defRPr sz="657"/>
            </a:lvl8pPr>
            <a:lvl9pPr marL="2402293" indent="0">
              <a:buNone/>
              <a:defRPr sz="65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2FE76-9EAD-4FEF-8BA3-57142B1F527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7673-CC1B-4F6A-B604-D30E87205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5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6" y="413811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6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6" y="7203866"/>
            <a:ext cx="2263140" cy="4138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2FE76-9EAD-4FEF-8BA3-57142B1F527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6" y="7203866"/>
            <a:ext cx="3394710" cy="4138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6" y="7203866"/>
            <a:ext cx="2263140" cy="4138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B7673-CC1B-4F6A-B604-D30E87205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2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00573" rtl="0" eaLnBrk="1" latinLnBrk="0" hangingPunct="1">
        <a:lnSpc>
          <a:spcPct val="90000"/>
        </a:lnSpc>
        <a:spcBef>
          <a:spcPct val="0"/>
        </a:spcBef>
        <a:buNone/>
        <a:defRPr sz="28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0143" indent="-150143" algn="l" defTabSz="600573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1839" kern="1200">
          <a:solidFill>
            <a:schemeClr val="tx1"/>
          </a:solidFill>
          <a:latin typeface="+mn-lt"/>
          <a:ea typeface="+mn-ea"/>
          <a:cs typeface="+mn-cs"/>
        </a:defRPr>
      </a:lvl1pPr>
      <a:lvl2pPr marL="450430" indent="-150143" algn="l" defTabSz="600573" rtl="0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2pPr>
      <a:lvl3pPr marL="750717" indent="-150143" algn="l" defTabSz="600573" rtl="0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314" kern="1200">
          <a:solidFill>
            <a:schemeClr val="tx1"/>
          </a:solidFill>
          <a:latin typeface="+mn-lt"/>
          <a:ea typeface="+mn-ea"/>
          <a:cs typeface="+mn-cs"/>
        </a:defRPr>
      </a:lvl3pPr>
      <a:lvl4pPr marL="1051003" indent="-150143" algn="l" defTabSz="600573" rtl="0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4pPr>
      <a:lvl5pPr marL="1351290" indent="-150143" algn="l" defTabSz="600573" rtl="0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5pPr>
      <a:lvl6pPr marL="1651577" indent="-150143" algn="l" defTabSz="600573" rtl="0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6pPr>
      <a:lvl7pPr marL="1951863" indent="-150143" algn="l" defTabSz="600573" rtl="0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7pPr>
      <a:lvl8pPr marL="2252150" indent="-150143" algn="l" defTabSz="600573" rtl="0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8pPr>
      <a:lvl9pPr marL="2552437" indent="-150143" algn="l" defTabSz="600573" rtl="0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0573" rtl="0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1pPr>
      <a:lvl2pPr marL="300287" algn="l" defTabSz="600573" rtl="0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2pPr>
      <a:lvl3pPr marL="600573" algn="l" defTabSz="600573" rtl="0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3pPr>
      <a:lvl4pPr marL="900860" algn="l" defTabSz="600573" rtl="0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4pPr>
      <a:lvl5pPr marL="1201147" algn="l" defTabSz="600573" rtl="0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5pPr>
      <a:lvl6pPr marL="1501433" algn="l" defTabSz="600573" rtl="0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6pPr>
      <a:lvl7pPr marL="1801720" algn="l" defTabSz="600573" rtl="0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7pPr>
      <a:lvl8pPr marL="2102007" algn="l" defTabSz="600573" rtl="0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8pPr>
      <a:lvl9pPr marL="2402293" algn="l" defTabSz="600573" rtl="0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musiccitycounselor" TargetMode="External"/><Relationship Id="rId13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1.JPG"/><Relationship Id="rId12" Type="http://schemas.openxmlformats.org/officeDocument/2006/relationships/hyperlink" Target="https://www.pinterest.com/MusicCityCounselor/" TargetMode="External"/><Relationship Id="rId17" Type="http://schemas.openxmlformats.org/officeDocument/2006/relationships/image" Target="../media/image6.png"/><Relationship Id="rId2" Type="http://schemas.openxmlformats.org/officeDocument/2006/relationships/tags" Target="../tags/tag2.xml"/><Relationship Id="rId16" Type="http://schemas.openxmlformats.org/officeDocument/2006/relationships/hyperlink" Target="http://www.musiccitycounselor.com/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.png"/><Relationship Id="rId5" Type="http://schemas.openxmlformats.org/officeDocument/2006/relationships/tags" Target="../tags/tag5.xml"/><Relationship Id="rId15" Type="http://schemas.openxmlformats.org/officeDocument/2006/relationships/image" Target="../media/image5.png"/><Relationship Id="rId10" Type="http://schemas.openxmlformats.org/officeDocument/2006/relationships/hyperlink" Target="http://www.instagram.com/musiccitycounselor" TargetMode="External"/><Relationship Id="rId4" Type="http://schemas.openxmlformats.org/officeDocument/2006/relationships/tags" Target="../tags/tag4.xml"/><Relationship Id="rId9" Type="http://schemas.openxmlformats.org/officeDocument/2006/relationships/image" Target="../media/image2.png"/><Relationship Id="rId14" Type="http://schemas.openxmlformats.org/officeDocument/2006/relationships/hyperlink" Target="http://www.teacherspayteachers.com/Store/Music-City-Counselo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78.png"/><Relationship Id="rId4" Type="http://schemas.openxmlformats.org/officeDocument/2006/relationships/hyperlink" Target="https://www.teacherspayteachers.com/Store/Educlip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8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61" y="5284133"/>
            <a:ext cx="1176513" cy="1169103"/>
          </a:xfrm>
          <a:prstGeom prst="rect">
            <a:avLst/>
          </a:prstGeom>
        </p:spPr>
      </p:pic>
      <p:pic>
        <p:nvPicPr>
          <p:cNvPr id="12" name="Picture 11">
            <a:hlinkClick r:id="rId10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04" y="5301429"/>
            <a:ext cx="1176513" cy="1169103"/>
          </a:xfrm>
          <a:prstGeom prst="rect">
            <a:avLst/>
          </a:prstGeom>
        </p:spPr>
      </p:pic>
      <p:pic>
        <p:nvPicPr>
          <p:cNvPr id="13" name="Picture 12">
            <a:hlinkClick r:id="rId12"/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47" y="5284134"/>
            <a:ext cx="1176513" cy="1169103"/>
          </a:xfrm>
          <a:prstGeom prst="rect">
            <a:avLst/>
          </a:prstGeom>
        </p:spPr>
      </p:pic>
      <p:pic>
        <p:nvPicPr>
          <p:cNvPr id="14" name="Picture 13">
            <a:hlinkClick r:id="rId14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26" y="5276772"/>
            <a:ext cx="1176513" cy="1169103"/>
          </a:xfrm>
          <a:prstGeom prst="rect">
            <a:avLst/>
          </a:prstGeom>
        </p:spPr>
      </p:pic>
      <p:pic>
        <p:nvPicPr>
          <p:cNvPr id="18" name="Picture 17">
            <a:hlinkClick r:id="rId16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071" y="5280692"/>
            <a:ext cx="1176513" cy="116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43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303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412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41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307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27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740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969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194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342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277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132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F9E813E-3E2D-536D-3771-6FA12292E42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1206906"/>
            <a:ext cx="1005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D41640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M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D81381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R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BA3C93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S. 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8F529E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O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51489A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A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1AA8EF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T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0C8DAF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H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33AE9C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O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A4CF66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U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F7C518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T</a:t>
            </a:r>
            <a:endParaRPr lang="en-US" sz="8800" dirty="0">
              <a:ln w="28575">
                <a:solidFill>
                  <a:schemeClr val="tx1"/>
                </a:solidFill>
              </a:ln>
              <a:latin typeface="AGTheMothership" panose="02000603000000000000" pitchFamily="2" charset="0"/>
              <a:ea typeface="AGTheMothership" panose="02000603000000000000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2C410D-B949-292F-3FBA-E823BA8B2F8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721779" y="6137623"/>
            <a:ext cx="1856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PLPapaTroll" panose="02000603000000000000" pitchFamily="2" charset="0"/>
                <a:ea typeface="APLPapaTroll" panose="02000603000000000000" pitchFamily="2" charset="0"/>
              </a:rPr>
              <a:t>laura@wocs.edu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1C4BC7-E026-2C2C-7609-6D87E3AF235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721779" y="6543507"/>
            <a:ext cx="1856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PLPapaTroll" panose="02000603000000000000" pitchFamily="2" charset="0"/>
                <a:ea typeface="APLPapaTroll" panose="02000603000000000000" pitchFamily="2" charset="0"/>
              </a:rPr>
              <a:t>234-325-1213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9B47A90-A17C-9464-8FF8-CBC8B94CC6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3978" y="6260094"/>
            <a:ext cx="5688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63BB97C-7F6A-ADF3-4C91-8CA679657A0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06375" y="3032194"/>
            <a:ext cx="3342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288C469-F8CC-37EB-4715-0C14DF5AA6C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963446" y="3239869"/>
            <a:ext cx="282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104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173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725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6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071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170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71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573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572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513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214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000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818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134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979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010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876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821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77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912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073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390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24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55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029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286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5643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6850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3383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4479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1553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04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693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33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6636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676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892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3897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9809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7498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047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620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173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3302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5123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0282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9009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9086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422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94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5894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0660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4385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464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434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1614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5086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3743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6006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6317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9BA275BA-8B17-0581-55B2-D889CA5A107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09" y="5843032"/>
            <a:ext cx="1714140" cy="171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1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604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3015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6241</TotalTime>
  <Words>15</Words>
  <Application>Microsoft Office PowerPoint</Application>
  <PresentationFormat>Custom</PresentationFormat>
  <Paragraphs>6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Arial</vt:lpstr>
      <vt:lpstr>Calibri</vt:lpstr>
      <vt:lpstr>Calibri Light</vt:lpstr>
      <vt:lpstr>AGTheMothership</vt:lpstr>
      <vt:lpstr>APLPapaTroll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 size</dc:title>
  <dc:creator>Jess</dc:creator>
  <cp:lastModifiedBy>Laura Oathout</cp:lastModifiedBy>
  <cp:revision>58</cp:revision>
  <cp:lastPrinted>2019-06-14T19:29:03Z</cp:lastPrinted>
  <dcterms:created xsi:type="dcterms:W3CDTF">2019-06-13T12:55:18Z</dcterms:created>
  <dcterms:modified xsi:type="dcterms:W3CDTF">2023-03-17T16:49:54Z</dcterms:modified>
</cp:coreProperties>
</file>