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526" r:id="rId3"/>
    <p:sldId id="524" r:id="rId4"/>
    <p:sldId id="288" r:id="rId5"/>
    <p:sldId id="328" r:id="rId6"/>
    <p:sldId id="437" r:id="rId7"/>
    <p:sldId id="439" r:id="rId8"/>
    <p:sldId id="440" r:id="rId9"/>
    <p:sldId id="528" r:id="rId10"/>
    <p:sldId id="531" r:id="rId11"/>
    <p:sldId id="529" r:id="rId12"/>
    <p:sldId id="519" r:id="rId13"/>
    <p:sldId id="525" r:id="rId14"/>
    <p:sldId id="467" r:id="rId15"/>
    <p:sldId id="520" r:id="rId16"/>
    <p:sldId id="469" r:id="rId17"/>
    <p:sldId id="470" r:id="rId18"/>
    <p:sldId id="522" r:id="rId19"/>
    <p:sldId id="523" r:id="rId20"/>
    <p:sldId id="458" r:id="rId21"/>
    <p:sldId id="459" r:id="rId22"/>
    <p:sldId id="471" r:id="rId23"/>
    <p:sldId id="472" r:id="rId24"/>
    <p:sldId id="473" r:id="rId25"/>
    <p:sldId id="474" r:id="rId26"/>
    <p:sldId id="475" r:id="rId27"/>
    <p:sldId id="476" r:id="rId28"/>
    <p:sldId id="477" r:id="rId29"/>
    <p:sldId id="478" r:id="rId30"/>
    <p:sldId id="479" r:id="rId31"/>
    <p:sldId id="480" r:id="rId32"/>
    <p:sldId id="481" r:id="rId33"/>
    <p:sldId id="482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491" r:id="rId43"/>
    <p:sldId id="492" r:id="rId44"/>
    <p:sldId id="493" r:id="rId45"/>
    <p:sldId id="494" r:id="rId46"/>
    <p:sldId id="495" r:id="rId47"/>
    <p:sldId id="497" r:id="rId48"/>
    <p:sldId id="498" r:id="rId49"/>
    <p:sldId id="499" r:id="rId50"/>
    <p:sldId id="500" r:id="rId51"/>
    <p:sldId id="501" r:id="rId52"/>
    <p:sldId id="502" r:id="rId53"/>
    <p:sldId id="503" r:id="rId54"/>
    <p:sldId id="504" r:id="rId55"/>
    <p:sldId id="505" r:id="rId56"/>
    <p:sldId id="506" r:id="rId57"/>
    <p:sldId id="507" r:id="rId58"/>
    <p:sldId id="508" r:id="rId59"/>
    <p:sldId id="509" r:id="rId60"/>
    <p:sldId id="510" r:id="rId61"/>
    <p:sldId id="511" r:id="rId62"/>
    <p:sldId id="512" r:id="rId63"/>
    <p:sldId id="513" r:id="rId64"/>
    <p:sldId id="514" r:id="rId65"/>
    <p:sldId id="515" r:id="rId66"/>
    <p:sldId id="516" r:id="rId67"/>
    <p:sldId id="517" r:id="rId68"/>
    <p:sldId id="518" r:id="rId69"/>
    <p:sldId id="258" r:id="rId70"/>
  </p:sldIdLst>
  <p:sldSz cx="10058400" cy="7772400"/>
  <p:notesSz cx="6858000" cy="9144000"/>
  <p:embeddedFontLst>
    <p:embeddedFont>
      <p:font typeface="AGTheMothership" panose="02000603000000000000" pitchFamily="2" charset="0"/>
      <p:regular r:id="rId71"/>
    </p:embeddedFont>
    <p:embeddedFont>
      <p:font typeface="APLPapaTroll" panose="02000603000000000000" pitchFamily="2" charset="0"/>
      <p:regular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Calibri Light" panose="020F0302020204030204" pitchFamily="34" charset="0"/>
      <p:regular r:id="rId77"/>
      <p:italic r:id="rId7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5"/>
    <a:srgbClr val="00B34B"/>
    <a:srgbClr val="FF40FF"/>
    <a:srgbClr val="00FEFF"/>
    <a:srgbClr val="EE0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6F7BB-05D9-4658-8E3E-7868CA4FB1AF}" v="1469" dt="2023-05-30T15:08:22.716"/>
    <p1510:client id="{B383DEC1-3942-4248-BC85-890E88B6AF19}" v="65" dt="2023-05-30T15:05:58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microsoft.com/office/2015/10/relationships/revisionInfo" Target="revisionInfo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5.fntdata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Oathout" userId="6ff55ba14486fe89" providerId="LiveId" clId="{47B6F7BB-05D9-4658-8E3E-7868CA4FB1AF}"/>
    <pc:docChg chg="custSel modSld">
      <pc:chgData name="Laura Oathout" userId="6ff55ba14486fe89" providerId="LiveId" clId="{47B6F7BB-05D9-4658-8E3E-7868CA4FB1AF}" dt="2023-05-30T15:08:22.716" v="2661"/>
      <pc:docMkLst>
        <pc:docMk/>
      </pc:docMkLst>
      <pc:sldChg chg="delSp mod setBg">
        <pc:chgData name="Laura Oathout" userId="6ff55ba14486fe89" providerId="LiveId" clId="{47B6F7BB-05D9-4658-8E3E-7868CA4FB1AF}" dt="2023-05-30T15:08:19.486" v="27"/>
        <pc:sldMkLst>
          <pc:docMk/>
          <pc:sldMk cId="2610543580" sldId="257"/>
        </pc:sldMkLst>
        <pc:spChg chg="del">
          <ac:chgData name="Laura Oathout" userId="6ff55ba14486fe89" providerId="LiveId" clId="{47B6F7BB-05D9-4658-8E3E-7868CA4FB1AF}" dt="2023-05-30T15:08:19.422" v="3"/>
          <ac:spMkLst>
            <pc:docMk/>
            <pc:sldMk cId="2610543580" sldId="257"/>
            <ac:spMk id="6" creationId="{00000000-0000-0000-0000-000000000000}"/>
          </ac:spMkLst>
        </pc:spChg>
        <pc:spChg chg="del">
          <ac:chgData name="Laura Oathout" userId="6ff55ba14486fe89" providerId="LiveId" clId="{47B6F7BB-05D9-4658-8E3E-7868CA4FB1AF}" dt="2023-05-30T15:08:19.424" v="5"/>
          <ac:spMkLst>
            <pc:docMk/>
            <pc:sldMk cId="2610543580" sldId="257"/>
            <ac:spMk id="7" creationId="{00000000-0000-0000-0000-000000000000}"/>
          </ac:spMkLst>
        </pc:spChg>
        <pc:spChg chg="del">
          <ac:chgData name="Laura Oathout" userId="6ff55ba14486fe89" providerId="LiveId" clId="{47B6F7BB-05D9-4658-8E3E-7868CA4FB1AF}" dt="2023-05-30T15:08:19.420" v="1"/>
          <ac:spMkLst>
            <pc:docMk/>
            <pc:sldMk cId="2610543580" sldId="257"/>
            <ac:spMk id="15" creationId="{5FDDC83D-8CA4-223B-2BF7-9ACC881EF1ED}"/>
          </ac:spMkLst>
        </pc:spChg>
        <pc:spChg chg="del">
          <ac:chgData name="Laura Oathout" userId="6ff55ba14486fe89" providerId="LiveId" clId="{47B6F7BB-05D9-4658-8E3E-7868CA4FB1AF}" dt="2023-05-30T15:08:19.431" v="13"/>
          <ac:spMkLst>
            <pc:docMk/>
            <pc:sldMk cId="2610543580" sldId="257"/>
            <ac:spMk id="21" creationId="{5994FD3D-2B59-7FA8-1D68-406BA78310B2}"/>
          </ac:spMkLst>
        </pc:spChg>
        <pc:spChg chg="del">
          <ac:chgData name="Laura Oathout" userId="6ff55ba14486fe89" providerId="LiveId" clId="{47B6F7BB-05D9-4658-8E3E-7868CA4FB1AF}" dt="2023-05-30T15:08:19.426" v="7"/>
          <ac:spMkLst>
            <pc:docMk/>
            <pc:sldMk cId="2610543580" sldId="257"/>
            <ac:spMk id="26" creationId="{00000000-0000-0000-0000-000000000000}"/>
          </ac:spMkLst>
        </pc:spChg>
        <pc:spChg chg="del">
          <ac:chgData name="Laura Oathout" userId="6ff55ba14486fe89" providerId="LiveId" clId="{47B6F7BB-05D9-4658-8E3E-7868CA4FB1AF}" dt="2023-05-30T15:08:19.431" v="15"/>
          <ac:spMkLst>
            <pc:docMk/>
            <pc:sldMk cId="2610543580" sldId="257"/>
            <ac:spMk id="31" creationId="{A6528D84-6DB1-D0B5-279D-048AD3050401}"/>
          </ac:spMkLst>
        </pc:spChg>
        <pc:spChg chg="del">
          <ac:chgData name="Laura Oathout" userId="6ff55ba14486fe89" providerId="LiveId" clId="{47B6F7BB-05D9-4658-8E3E-7868CA4FB1AF}" dt="2023-05-30T15:08:19.431" v="17"/>
          <ac:spMkLst>
            <pc:docMk/>
            <pc:sldMk cId="2610543580" sldId="257"/>
            <ac:spMk id="32" creationId="{B2578271-4E26-B853-1AFF-7F92518CF59A}"/>
          </ac:spMkLst>
        </pc:spChg>
        <pc:spChg chg="del">
          <ac:chgData name="Laura Oathout" userId="6ff55ba14486fe89" providerId="LiveId" clId="{47B6F7BB-05D9-4658-8E3E-7868CA4FB1AF}" dt="2023-05-30T15:08:19.440" v="23"/>
          <ac:spMkLst>
            <pc:docMk/>
            <pc:sldMk cId="2610543580" sldId="257"/>
            <ac:spMk id="36" creationId="{1DCA743D-0C52-4027-B1D8-173D90D6D5AB}"/>
          </ac:spMkLst>
        </pc:spChg>
        <pc:picChg chg="del">
          <ac:chgData name="Laura Oathout" userId="6ff55ba14486fe89" providerId="LiveId" clId="{47B6F7BB-05D9-4658-8E3E-7868CA4FB1AF}" dt="2023-05-30T15:08:19.427" v="9"/>
          <ac:picMkLst>
            <pc:docMk/>
            <pc:sldMk cId="2610543580" sldId="257"/>
            <ac:picMk id="8" creationId="{FB7617D3-4107-997B-38F8-3EDDC0B94DFF}"/>
          </ac:picMkLst>
        </pc:picChg>
        <pc:picChg chg="del">
          <ac:chgData name="Laura Oathout" userId="6ff55ba14486fe89" providerId="LiveId" clId="{47B6F7BB-05D9-4658-8E3E-7868CA4FB1AF}" dt="2023-05-30T15:08:19.428" v="11"/>
          <ac:picMkLst>
            <pc:docMk/>
            <pc:sldMk cId="2610543580" sldId="257"/>
            <ac:picMk id="19" creationId="{4A47CCF6-971E-F1C4-F39F-F6F4D678B02F}"/>
          </ac:picMkLst>
        </pc:picChg>
        <pc:picChg chg="del">
          <ac:chgData name="Laura Oathout" userId="6ff55ba14486fe89" providerId="LiveId" clId="{47B6F7BB-05D9-4658-8E3E-7868CA4FB1AF}" dt="2023-05-30T15:08:19.438" v="21"/>
          <ac:picMkLst>
            <pc:docMk/>
            <pc:sldMk cId="2610543580" sldId="257"/>
            <ac:picMk id="33" creationId="{86FD36F7-8756-265E-B006-AFF8BDB8CD6F}"/>
          </ac:picMkLst>
        </pc:picChg>
        <pc:picChg chg="del">
          <ac:chgData name="Laura Oathout" userId="6ff55ba14486fe89" providerId="LiveId" clId="{47B6F7BB-05D9-4658-8E3E-7868CA4FB1AF}" dt="2023-05-30T15:08:19.431" v="19"/>
          <ac:picMkLst>
            <pc:docMk/>
            <pc:sldMk cId="2610543580" sldId="257"/>
            <ac:picMk id="34" creationId="{1573F5C4-9676-FE1A-0784-3B48BCCBCA51}"/>
          </ac:picMkLst>
        </pc:picChg>
        <pc:picChg chg="del">
          <ac:chgData name="Laura Oathout" userId="6ff55ba14486fe89" providerId="LiveId" clId="{47B6F7BB-05D9-4658-8E3E-7868CA4FB1AF}" dt="2023-05-30T15:08:19.441" v="25"/>
          <ac:picMkLst>
            <pc:docMk/>
            <pc:sldMk cId="2610543580" sldId="257"/>
            <ac:picMk id="37" creationId="{774165B0-B219-575E-BDC3-FC715CD9B46D}"/>
          </ac:picMkLst>
        </pc:picChg>
      </pc:sldChg>
      <pc:sldChg chg="delSp mod setBg">
        <pc:chgData name="Laura Oathout" userId="6ff55ba14486fe89" providerId="LiveId" clId="{47B6F7BB-05D9-4658-8E3E-7868CA4FB1AF}" dt="2023-05-30T15:08:22.716" v="2661"/>
        <pc:sldMkLst>
          <pc:docMk/>
          <pc:sldMk cId="3302241912" sldId="258"/>
        </pc:sldMkLst>
        <pc:spChg chg="del">
          <ac:chgData name="Laura Oathout" userId="6ff55ba14486fe89" providerId="LiveId" clId="{47B6F7BB-05D9-4658-8E3E-7868CA4FB1AF}" dt="2023-05-30T15:08:22.670" v="2635"/>
          <ac:spMkLst>
            <pc:docMk/>
            <pc:sldMk cId="3302241912" sldId="258"/>
            <ac:spMk id="4" creationId="{B4C17828-40C3-63F5-DF95-E28AA5D3FF9E}"/>
          </ac:spMkLst>
        </pc:spChg>
        <pc:spChg chg="del">
          <ac:chgData name="Laura Oathout" userId="6ff55ba14486fe89" providerId="LiveId" clId="{47B6F7BB-05D9-4658-8E3E-7868CA4FB1AF}" dt="2023-05-30T15:08:22.684" v="2637"/>
          <ac:spMkLst>
            <pc:docMk/>
            <pc:sldMk cId="3302241912" sldId="258"/>
            <ac:spMk id="7" creationId="{C3479463-5D7B-08F3-6001-CAA66850DB25}"/>
          </ac:spMkLst>
        </pc:spChg>
        <pc:spChg chg="del">
          <ac:chgData name="Laura Oathout" userId="6ff55ba14486fe89" providerId="LiveId" clId="{47B6F7BB-05D9-4658-8E3E-7868CA4FB1AF}" dt="2023-05-30T15:08:22.684" v="2647"/>
          <ac:spMkLst>
            <pc:docMk/>
            <pc:sldMk cId="3302241912" sldId="258"/>
            <ac:spMk id="43" creationId="{E7FB839E-DBBC-FB64-EFAD-BC1D3FBE3AC7}"/>
          </ac:spMkLst>
        </pc:spChg>
        <pc:spChg chg="del">
          <ac:chgData name="Laura Oathout" userId="6ff55ba14486fe89" providerId="LiveId" clId="{47B6F7BB-05D9-4658-8E3E-7868CA4FB1AF}" dt="2023-05-30T15:08:22.684" v="2651"/>
          <ac:spMkLst>
            <pc:docMk/>
            <pc:sldMk cId="3302241912" sldId="258"/>
            <ac:spMk id="60" creationId="{7F5F825C-021E-B51B-40AD-062CAC117274}"/>
          </ac:spMkLst>
        </pc:spChg>
        <pc:spChg chg="del">
          <ac:chgData name="Laura Oathout" userId="6ff55ba14486fe89" providerId="LiveId" clId="{47B6F7BB-05D9-4658-8E3E-7868CA4FB1AF}" dt="2023-05-30T15:08:22.684" v="2653"/>
          <ac:spMkLst>
            <pc:docMk/>
            <pc:sldMk cId="3302241912" sldId="258"/>
            <ac:spMk id="61" creationId="{BF41676F-A213-FC97-7898-53296337F60F}"/>
          </ac:spMkLst>
        </pc:spChg>
        <pc:spChg chg="del">
          <ac:chgData name="Laura Oathout" userId="6ff55ba14486fe89" providerId="LiveId" clId="{47B6F7BB-05D9-4658-8E3E-7868CA4FB1AF}" dt="2023-05-30T15:08:22.684" v="2655"/>
          <ac:spMkLst>
            <pc:docMk/>
            <pc:sldMk cId="3302241912" sldId="258"/>
            <ac:spMk id="62" creationId="{646FEA32-A17B-2323-A8AA-FC727DEB86F2}"/>
          </ac:spMkLst>
        </pc:spChg>
        <pc:spChg chg="del">
          <ac:chgData name="Laura Oathout" userId="6ff55ba14486fe89" providerId="LiveId" clId="{47B6F7BB-05D9-4658-8E3E-7868CA4FB1AF}" dt="2023-05-30T15:08:22.684" v="2657"/>
          <ac:spMkLst>
            <pc:docMk/>
            <pc:sldMk cId="3302241912" sldId="258"/>
            <ac:spMk id="63" creationId="{056DB9D4-CD74-0E9C-8ABA-6D60AF37E279}"/>
          </ac:spMkLst>
        </pc:spChg>
        <pc:spChg chg="del">
          <ac:chgData name="Laura Oathout" userId="6ff55ba14486fe89" providerId="LiveId" clId="{47B6F7BB-05D9-4658-8E3E-7868CA4FB1AF}" dt="2023-05-30T15:08:22.684" v="2659"/>
          <ac:spMkLst>
            <pc:docMk/>
            <pc:sldMk cId="3302241912" sldId="258"/>
            <ac:spMk id="64" creationId="{9B6811FD-77B4-12A6-ABC1-B6E9F0E5D733}"/>
          </ac:spMkLst>
        </pc:spChg>
        <pc:grpChg chg="del">
          <ac:chgData name="Laura Oathout" userId="6ff55ba14486fe89" providerId="LiveId" clId="{47B6F7BB-05D9-4658-8E3E-7868CA4FB1AF}" dt="2023-05-30T15:08:22.684" v="2649"/>
          <ac:grpSpMkLst>
            <pc:docMk/>
            <pc:sldMk cId="3302241912" sldId="258"/>
            <ac:grpSpMk id="49" creationId="{FB3E06A8-DC7A-235C-A234-A893C053F409}"/>
          </ac:grpSpMkLst>
        </pc:grpChg>
        <pc:picChg chg="del">
          <ac:chgData name="Laura Oathout" userId="6ff55ba14486fe89" providerId="LiveId" clId="{47B6F7BB-05D9-4658-8E3E-7868CA4FB1AF}" dt="2023-05-30T15:08:22.684" v="2643"/>
          <ac:picMkLst>
            <pc:docMk/>
            <pc:sldMk cId="3302241912" sldId="258"/>
            <ac:picMk id="5" creationId="{C626AB0A-2F36-144D-6ECB-B89174792975}"/>
          </ac:picMkLst>
        </pc:picChg>
        <pc:picChg chg="del">
          <ac:chgData name="Laura Oathout" userId="6ff55ba14486fe89" providerId="LiveId" clId="{47B6F7BB-05D9-4658-8E3E-7868CA4FB1AF}" dt="2023-05-30T15:08:22.684" v="2645"/>
          <ac:picMkLst>
            <pc:docMk/>
            <pc:sldMk cId="3302241912" sldId="258"/>
            <ac:picMk id="11" creationId="{403C11FA-7A9D-2E35-3195-578E66EEC25D}"/>
          </ac:picMkLst>
        </pc:picChg>
        <pc:picChg chg="del">
          <ac:chgData name="Laura Oathout" userId="6ff55ba14486fe89" providerId="LiveId" clId="{47B6F7BB-05D9-4658-8E3E-7868CA4FB1AF}" dt="2023-05-30T15:08:22.684" v="2639"/>
          <ac:picMkLst>
            <pc:docMk/>
            <pc:sldMk cId="3302241912" sldId="258"/>
            <ac:picMk id="22" creationId="{00000000-0000-0000-0000-000000000000}"/>
          </ac:picMkLst>
        </pc:picChg>
        <pc:picChg chg="del">
          <ac:chgData name="Laura Oathout" userId="6ff55ba14486fe89" providerId="LiveId" clId="{47B6F7BB-05D9-4658-8E3E-7868CA4FB1AF}" dt="2023-05-30T15:08:22.684" v="2641"/>
          <ac:picMkLst>
            <pc:docMk/>
            <pc:sldMk cId="3302241912" sldId="258"/>
            <ac:picMk id="24" creationId="{00000000-0000-0000-0000-000000000000}"/>
          </ac:picMkLst>
        </pc:picChg>
      </pc:sldChg>
      <pc:sldChg chg="delSp mod setBg">
        <pc:chgData name="Laura Oathout" userId="6ff55ba14486fe89" providerId="LiveId" clId="{47B6F7BB-05D9-4658-8E3E-7868CA4FB1AF}" dt="2023-05-30T15:08:19.625" v="69"/>
        <pc:sldMkLst>
          <pc:docMk/>
          <pc:sldMk cId="2335390328" sldId="288"/>
        </pc:sldMkLst>
        <pc:spChg chg="del">
          <ac:chgData name="Laura Oathout" userId="6ff55ba14486fe89" providerId="LiveId" clId="{47B6F7BB-05D9-4658-8E3E-7868CA4FB1AF}" dt="2023-05-30T15:08:19.603" v="67"/>
          <ac:spMkLst>
            <pc:docMk/>
            <pc:sldMk cId="2335390328" sldId="288"/>
            <ac:spMk id="4" creationId="{00000000-0000-0000-0000-000000000000}"/>
          </ac:spMkLst>
        </pc:spChg>
      </pc:sldChg>
      <pc:sldChg chg="delSp mod setBg">
        <pc:chgData name="Laura Oathout" userId="6ff55ba14486fe89" providerId="LiveId" clId="{47B6F7BB-05D9-4658-8E3E-7868CA4FB1AF}" dt="2023-05-30T15:08:19.652" v="73"/>
        <pc:sldMkLst>
          <pc:docMk/>
          <pc:sldMk cId="1079693497" sldId="328"/>
        </pc:sldMkLst>
        <pc:spChg chg="del">
          <ac:chgData name="Laura Oathout" userId="6ff55ba14486fe89" providerId="LiveId" clId="{47B6F7BB-05D9-4658-8E3E-7868CA4FB1AF}" dt="2023-05-30T15:08:19.627" v="71"/>
          <ac:spMkLst>
            <pc:docMk/>
            <pc:sldMk cId="1079693497" sldId="328"/>
            <ac:spMk id="5" creationId="{00000000-0000-0000-0000-000000000000}"/>
          </ac:spMkLst>
        </pc:spChg>
      </pc:sldChg>
      <pc:sldChg chg="addSp delSp modSp mod setBg">
        <pc:chgData name="Laura Oathout" userId="6ff55ba14486fe89" providerId="LiveId" clId="{47B6F7BB-05D9-4658-8E3E-7868CA4FB1AF}" dt="2023-05-30T15:08:19.693" v="85"/>
        <pc:sldMkLst>
          <pc:docMk/>
          <pc:sldMk cId="1406543464" sldId="437"/>
        </pc:sldMkLst>
        <pc:spChg chg="add del mod">
          <ac:chgData name="Laura Oathout" userId="6ff55ba14486fe89" providerId="LiveId" clId="{47B6F7BB-05D9-4658-8E3E-7868CA4FB1AF}" dt="2023-05-30T15:08:19.668" v="83"/>
          <ac:spMkLst>
            <pc:docMk/>
            <pc:sldMk cId="1406543464" sldId="437"/>
            <ac:spMk id="3" creationId="{188DFEFA-0763-6BC2-A7AE-C32BBB686521}"/>
          </ac:spMkLst>
        </pc:spChg>
        <pc:spChg chg="del">
          <ac:chgData name="Laura Oathout" userId="6ff55ba14486fe89" providerId="LiveId" clId="{47B6F7BB-05D9-4658-8E3E-7868CA4FB1AF}" dt="2023-05-30T15:08:19.662" v="77"/>
          <ac:spMkLst>
            <pc:docMk/>
            <pc:sldMk cId="1406543464" sldId="437"/>
            <ac:spMk id="11" creationId="{7E6B722F-9D14-4F02-243D-B090C4111348}"/>
          </ac:spMkLst>
        </pc:spChg>
        <pc:spChg chg="del">
          <ac:chgData name="Laura Oathout" userId="6ff55ba14486fe89" providerId="LiveId" clId="{47B6F7BB-05D9-4658-8E3E-7868CA4FB1AF}" dt="2023-05-30T15:08:19.665" v="81"/>
          <ac:spMkLst>
            <pc:docMk/>
            <pc:sldMk cId="1406543464" sldId="437"/>
            <ac:spMk id="13" creationId="{7D28CC2B-0B66-195D-911E-4C2920820077}"/>
          </ac:spMkLst>
        </pc:spChg>
        <pc:picChg chg="del">
          <ac:chgData name="Laura Oathout" userId="6ff55ba14486fe89" providerId="LiveId" clId="{47B6F7BB-05D9-4658-8E3E-7868CA4FB1AF}" dt="2023-05-30T15:08:19.662" v="75"/>
          <ac:picMkLst>
            <pc:docMk/>
            <pc:sldMk cId="1406543464" sldId="437"/>
            <ac:picMk id="9" creationId="{CBFBB5DF-9D63-9B34-EEE7-969510B29DAC}"/>
          </ac:picMkLst>
        </pc:picChg>
        <pc:picChg chg="del">
          <ac:chgData name="Laura Oathout" userId="6ff55ba14486fe89" providerId="LiveId" clId="{47B6F7BB-05D9-4658-8E3E-7868CA4FB1AF}" dt="2023-05-30T15:08:19.664" v="79"/>
          <ac:picMkLst>
            <pc:docMk/>
            <pc:sldMk cId="1406543464" sldId="437"/>
            <ac:picMk id="12" creationId="{72EC8CD1-A9B3-6ED4-DB00-576322DDBA67}"/>
          </ac:picMkLst>
        </pc:picChg>
      </pc:sldChg>
      <pc:sldChg chg="addSp delSp modSp mod setBg">
        <pc:chgData name="Laura Oathout" userId="6ff55ba14486fe89" providerId="LiveId" clId="{47B6F7BB-05D9-4658-8E3E-7868CA4FB1AF}" dt="2023-05-30T15:08:19.732" v="103"/>
        <pc:sldMkLst>
          <pc:docMk/>
          <pc:sldMk cId="2521604491" sldId="439"/>
        </pc:sldMkLst>
        <pc:spChg chg="del">
          <ac:chgData name="Laura Oathout" userId="6ff55ba14486fe89" providerId="LiveId" clId="{47B6F7BB-05D9-4658-8E3E-7868CA4FB1AF}" dt="2023-05-30T15:08:19.701" v="89"/>
          <ac:spMkLst>
            <pc:docMk/>
            <pc:sldMk cId="2521604491" sldId="439"/>
            <ac:spMk id="2" creationId="{B3DB1F6C-9FC2-FB6C-1C1B-2AD100D3E9D7}"/>
          </ac:spMkLst>
        </pc:spChg>
        <pc:spChg chg="del">
          <ac:chgData name="Laura Oathout" userId="6ff55ba14486fe89" providerId="LiveId" clId="{47B6F7BB-05D9-4658-8E3E-7868CA4FB1AF}" dt="2023-05-30T15:08:19.703" v="91"/>
          <ac:spMkLst>
            <pc:docMk/>
            <pc:sldMk cId="2521604491" sldId="439"/>
            <ac:spMk id="3" creationId="{73C1E157-E5F5-6266-5204-2D13935CD925}"/>
          </ac:spMkLst>
        </pc:spChg>
        <pc:spChg chg="del">
          <ac:chgData name="Laura Oathout" userId="6ff55ba14486fe89" providerId="LiveId" clId="{47B6F7BB-05D9-4658-8E3E-7868CA4FB1AF}" dt="2023-05-30T15:08:19.708" v="95"/>
          <ac:spMkLst>
            <pc:docMk/>
            <pc:sldMk cId="2521604491" sldId="439"/>
            <ac:spMk id="5" creationId="{0FE20BF4-7CD5-A7BB-A964-16495C203458}"/>
          </ac:spMkLst>
        </pc:spChg>
        <pc:spChg chg="del">
          <ac:chgData name="Laura Oathout" userId="6ff55ba14486fe89" providerId="LiveId" clId="{47B6F7BB-05D9-4658-8E3E-7868CA4FB1AF}" dt="2023-05-30T15:08:19.710" v="97"/>
          <ac:spMkLst>
            <pc:docMk/>
            <pc:sldMk cId="2521604491" sldId="439"/>
            <ac:spMk id="6" creationId="{9A6C5482-2170-3C08-5261-1E58504DFF4D}"/>
          </ac:spMkLst>
        </pc:spChg>
        <pc:spChg chg="del">
          <ac:chgData name="Laura Oathout" userId="6ff55ba14486fe89" providerId="LiveId" clId="{47B6F7BB-05D9-4658-8E3E-7868CA4FB1AF}" dt="2023-05-30T15:08:19.710" v="99"/>
          <ac:spMkLst>
            <pc:docMk/>
            <pc:sldMk cId="2521604491" sldId="439"/>
            <ac:spMk id="7" creationId="{EBEDE3CA-E1FB-B4E9-818A-3815D39FE30C}"/>
          </ac:spMkLst>
        </pc:spChg>
        <pc:spChg chg="add del mod">
          <ac:chgData name="Laura Oathout" userId="6ff55ba14486fe89" providerId="LiveId" clId="{47B6F7BB-05D9-4658-8E3E-7868CA4FB1AF}" dt="2023-05-30T15:08:19.713" v="101"/>
          <ac:spMkLst>
            <pc:docMk/>
            <pc:sldMk cId="2521604491" sldId="439"/>
            <ac:spMk id="10" creationId="{CB5552C0-0519-57A5-575D-BE184E7ECCA8}"/>
          </ac:spMkLst>
        </pc:spChg>
        <pc:picChg chg="del">
          <ac:chgData name="Laura Oathout" userId="6ff55ba14486fe89" providerId="LiveId" clId="{47B6F7BB-05D9-4658-8E3E-7868CA4FB1AF}" dt="2023-05-30T15:08:19.703" v="93"/>
          <ac:picMkLst>
            <pc:docMk/>
            <pc:sldMk cId="2521604491" sldId="439"/>
            <ac:picMk id="4" creationId="{401CD5C0-A0DD-9A54-AB74-89D38C5130C8}"/>
          </ac:picMkLst>
        </pc:picChg>
        <pc:picChg chg="del">
          <ac:chgData name="Laura Oathout" userId="6ff55ba14486fe89" providerId="LiveId" clId="{47B6F7BB-05D9-4658-8E3E-7868CA4FB1AF}" dt="2023-05-30T15:08:19.701" v="87"/>
          <ac:picMkLst>
            <pc:docMk/>
            <pc:sldMk cId="2521604491" sldId="439"/>
            <ac:picMk id="9" creationId="{CBFBB5DF-9D63-9B34-EEE7-969510B29DAC}"/>
          </ac:picMkLst>
        </pc:picChg>
      </pc:sldChg>
      <pc:sldChg chg="delSp mod setBg">
        <pc:chgData name="Laura Oathout" userId="6ff55ba14486fe89" providerId="LiveId" clId="{47B6F7BB-05D9-4658-8E3E-7868CA4FB1AF}" dt="2023-05-30T15:08:19.762" v="111"/>
        <pc:sldMkLst>
          <pc:docMk/>
          <pc:sldMk cId="2377301551" sldId="440"/>
        </pc:sldMkLst>
        <pc:spChg chg="del">
          <ac:chgData name="Laura Oathout" userId="6ff55ba14486fe89" providerId="LiveId" clId="{47B6F7BB-05D9-4658-8E3E-7868CA4FB1AF}" dt="2023-05-30T15:08:19.740" v="107"/>
          <ac:spMkLst>
            <pc:docMk/>
            <pc:sldMk cId="2377301551" sldId="440"/>
            <ac:spMk id="2" creationId="{CB42C487-9308-F52C-1C09-5C240FD336AB}"/>
          </ac:spMkLst>
        </pc:spChg>
        <pc:spChg chg="del">
          <ac:chgData name="Laura Oathout" userId="6ff55ba14486fe89" providerId="LiveId" clId="{47B6F7BB-05D9-4658-8E3E-7868CA4FB1AF}" dt="2023-05-30T15:08:19.740" v="109"/>
          <ac:spMkLst>
            <pc:docMk/>
            <pc:sldMk cId="2377301551" sldId="440"/>
            <ac:spMk id="4" creationId="{9AD0281B-1A23-79B1-A881-8E9FD0AB2110}"/>
          </ac:spMkLst>
        </pc:spChg>
        <pc:picChg chg="del">
          <ac:chgData name="Laura Oathout" userId="6ff55ba14486fe89" providerId="LiveId" clId="{47B6F7BB-05D9-4658-8E3E-7868CA4FB1AF}" dt="2023-05-30T15:08:19.739" v="105"/>
          <ac:picMkLst>
            <pc:docMk/>
            <pc:sldMk cId="2377301551" sldId="440"/>
            <ac:picMk id="3" creationId="{A0396EA9-3369-4F36-EF37-3FDD2EBCF396}"/>
          </ac:picMkLst>
        </pc:picChg>
      </pc:sldChg>
      <pc:sldChg chg="delSp mod setBg">
        <pc:chgData name="Laura Oathout" userId="6ff55ba14486fe89" providerId="LiveId" clId="{47B6F7BB-05D9-4658-8E3E-7868CA4FB1AF}" dt="2023-05-30T15:08:20.286" v="425"/>
        <pc:sldMkLst>
          <pc:docMk/>
          <pc:sldMk cId="1866171821" sldId="458"/>
        </pc:sldMkLst>
        <pc:spChg chg="del">
          <ac:chgData name="Laura Oathout" userId="6ff55ba14486fe89" providerId="LiveId" clId="{47B6F7BB-05D9-4658-8E3E-7868CA4FB1AF}" dt="2023-05-30T15:08:20.269" v="423"/>
          <ac:spMkLst>
            <pc:docMk/>
            <pc:sldMk cId="1866171821" sldId="458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47B6F7BB-05D9-4658-8E3E-7868CA4FB1AF}" dt="2023-05-30T15:08:20.343" v="471"/>
        <pc:sldMkLst>
          <pc:docMk/>
          <pc:sldMk cId="488573940" sldId="459"/>
        </pc:sldMkLst>
        <pc:spChg chg="del">
          <ac:chgData name="Laura Oathout" userId="6ff55ba14486fe89" providerId="LiveId" clId="{47B6F7BB-05D9-4658-8E3E-7868CA4FB1AF}" dt="2023-05-30T15:08:20.297" v="435"/>
          <ac:spMkLst>
            <pc:docMk/>
            <pc:sldMk cId="488573940" sldId="459"/>
            <ac:spMk id="10" creationId="{BF9E813E-3E2D-536D-3771-6FA12292E42E}"/>
          </ac:spMkLst>
        </pc:spChg>
        <pc:spChg chg="del">
          <ac:chgData name="Laura Oathout" userId="6ff55ba14486fe89" providerId="LiveId" clId="{47B6F7BB-05D9-4658-8E3E-7868CA4FB1AF}" dt="2023-05-30T15:08:20.286" v="427"/>
          <ac:spMkLst>
            <pc:docMk/>
            <pc:sldMk cId="488573940" sldId="459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295" v="429"/>
          <ac:spMkLst>
            <pc:docMk/>
            <pc:sldMk cId="488573940" sldId="459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304" v="443"/>
          <ac:spMkLst>
            <pc:docMk/>
            <pc:sldMk cId="488573940" sldId="459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311" v="453"/>
          <ac:spMkLst>
            <pc:docMk/>
            <pc:sldMk cId="488573940" sldId="459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312" v="457"/>
          <ac:spMkLst>
            <pc:docMk/>
            <pc:sldMk cId="488573940" sldId="459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314" v="459"/>
          <ac:spMkLst>
            <pc:docMk/>
            <pc:sldMk cId="488573940" sldId="459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314" v="461"/>
          <ac:spMkLst>
            <pc:docMk/>
            <pc:sldMk cId="488573940" sldId="459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320" v="467"/>
          <ac:spMkLst>
            <pc:docMk/>
            <pc:sldMk cId="488573940" sldId="459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317" v="463"/>
          <ac:spMkLst>
            <pc:docMk/>
            <pc:sldMk cId="488573940" sldId="459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300" v="437"/>
          <ac:spMkLst>
            <pc:docMk/>
            <pc:sldMk cId="488573940" sldId="459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302" v="441"/>
          <ac:spMkLst>
            <pc:docMk/>
            <pc:sldMk cId="488573940" sldId="459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300" v="439"/>
          <ac:spMkLst>
            <pc:docMk/>
            <pc:sldMk cId="488573940" sldId="459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304" v="445"/>
          <ac:spMkLst>
            <pc:docMk/>
            <pc:sldMk cId="488573940" sldId="459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304" v="447"/>
          <ac:spMkLst>
            <pc:docMk/>
            <pc:sldMk cId="488573940" sldId="459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304" v="449"/>
          <ac:spMkLst>
            <pc:docMk/>
            <pc:sldMk cId="488573940" sldId="459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308" v="451"/>
          <ac:spMkLst>
            <pc:docMk/>
            <pc:sldMk cId="488573940" sldId="459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312" v="455"/>
          <ac:spMkLst>
            <pc:docMk/>
            <pc:sldMk cId="488573940" sldId="459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319" v="465"/>
          <ac:spMkLst>
            <pc:docMk/>
            <pc:sldMk cId="488573940" sldId="459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295" v="431"/>
          <ac:picMkLst>
            <pc:docMk/>
            <pc:sldMk cId="488573940" sldId="459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297" v="433"/>
          <ac:picMkLst>
            <pc:docMk/>
            <pc:sldMk cId="488573940" sldId="459"/>
            <ac:picMk id="9" creationId="{2A2045E5-AEFF-7B61-2A50-F1E708944A8C}"/>
          </ac:picMkLst>
        </pc:picChg>
        <pc:picChg chg="del">
          <ac:chgData name="Laura Oathout" userId="6ff55ba14486fe89" providerId="LiveId" clId="{47B6F7BB-05D9-4658-8E3E-7868CA4FB1AF}" dt="2023-05-30T15:08:20.321" v="469"/>
          <ac:picMkLst>
            <pc:docMk/>
            <pc:sldMk cId="488573940" sldId="459"/>
            <ac:picMk id="37" creationId="{2E084393-C293-B5E9-3F7C-3454CDC91A5B}"/>
          </ac:picMkLst>
        </pc:picChg>
      </pc:sldChg>
      <pc:sldChg chg="delSp mod setBg">
        <pc:chgData name="Laura Oathout" userId="6ff55ba14486fe89" providerId="LiveId" clId="{47B6F7BB-05D9-4658-8E3E-7868CA4FB1AF}" dt="2023-05-30T15:08:20.012" v="259"/>
        <pc:sldMkLst>
          <pc:docMk/>
          <pc:sldMk cId="1969104409" sldId="467"/>
        </pc:sldMkLst>
        <pc:spChg chg="del">
          <ac:chgData name="Laura Oathout" userId="6ff55ba14486fe89" providerId="LiveId" clId="{47B6F7BB-05D9-4658-8E3E-7868CA4FB1AF}" dt="2023-05-30T15:08:19.983" v="251"/>
          <ac:spMkLst>
            <pc:docMk/>
            <pc:sldMk cId="1969104409" sldId="467"/>
            <ac:spMk id="7" creationId="{37F2BF05-1305-DA2A-926A-D6866B21E26E}"/>
          </ac:spMkLst>
        </pc:spChg>
        <pc:spChg chg="del">
          <ac:chgData name="Laura Oathout" userId="6ff55ba14486fe89" providerId="LiveId" clId="{47B6F7BB-05D9-4658-8E3E-7868CA4FB1AF}" dt="2023-05-30T15:08:19.980" v="249"/>
          <ac:spMkLst>
            <pc:docMk/>
            <pc:sldMk cId="1969104409" sldId="467"/>
            <ac:spMk id="8" creationId="{2326AAA7-86AD-9413-FE2D-B334EFF027D2}"/>
          </ac:spMkLst>
        </pc:spChg>
        <pc:spChg chg="del">
          <ac:chgData name="Laura Oathout" userId="6ff55ba14486fe89" providerId="LiveId" clId="{47B6F7BB-05D9-4658-8E3E-7868CA4FB1AF}" dt="2023-05-30T15:08:19.955" v="213"/>
          <ac:spMkLst>
            <pc:docMk/>
            <pc:sldMk cId="1969104409" sldId="467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19.957" v="215"/>
          <ac:spMkLst>
            <pc:docMk/>
            <pc:sldMk cId="1969104409" sldId="467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19.962" v="223"/>
          <ac:spMkLst>
            <pc:docMk/>
            <pc:sldMk cId="1969104409" sldId="467"/>
            <ac:spMk id="22" creationId="{E674868C-E390-DB72-C34A-3966C5F894C7}"/>
          </ac:spMkLst>
        </pc:spChg>
        <pc:spChg chg="del">
          <ac:chgData name="Laura Oathout" userId="6ff55ba14486fe89" providerId="LiveId" clId="{47B6F7BB-05D9-4658-8E3E-7868CA4FB1AF}" dt="2023-05-30T15:08:19.968" v="233"/>
          <ac:spMkLst>
            <pc:docMk/>
            <pc:sldMk cId="1969104409" sldId="467"/>
            <ac:spMk id="24" creationId="{AB120E92-246E-59A7-7E89-26140B07DE0C}"/>
          </ac:spMkLst>
        </pc:spChg>
        <pc:spChg chg="del">
          <ac:chgData name="Laura Oathout" userId="6ff55ba14486fe89" providerId="LiveId" clId="{47B6F7BB-05D9-4658-8E3E-7868CA4FB1AF}" dt="2023-05-30T15:08:19.962" v="225"/>
          <ac:spMkLst>
            <pc:docMk/>
            <pc:sldMk cId="1969104409" sldId="467"/>
            <ac:spMk id="28" creationId="{CD5E6BF2-7311-7C8E-78DB-B1BCEE23FD5E}"/>
          </ac:spMkLst>
        </pc:spChg>
        <pc:spChg chg="del">
          <ac:chgData name="Laura Oathout" userId="6ff55ba14486fe89" providerId="LiveId" clId="{47B6F7BB-05D9-4658-8E3E-7868CA4FB1AF}" dt="2023-05-30T15:08:19.968" v="229"/>
          <ac:spMkLst>
            <pc:docMk/>
            <pc:sldMk cId="1969104409" sldId="467"/>
            <ac:spMk id="29" creationId="{776FE5DB-8544-CA29-2CF3-C404EF9C71C0}"/>
          </ac:spMkLst>
        </pc:spChg>
        <pc:spChg chg="del">
          <ac:chgData name="Laura Oathout" userId="6ff55ba14486fe89" providerId="LiveId" clId="{47B6F7BB-05D9-4658-8E3E-7868CA4FB1AF}" dt="2023-05-30T15:08:19.962" v="227"/>
          <ac:spMkLst>
            <pc:docMk/>
            <pc:sldMk cId="1969104409" sldId="467"/>
            <ac:spMk id="31" creationId="{A27E7C22-B618-DB09-2F7F-E251D7F5FDBA}"/>
          </ac:spMkLst>
        </pc:spChg>
        <pc:spChg chg="del">
          <ac:chgData name="Laura Oathout" userId="6ff55ba14486fe89" providerId="LiveId" clId="{47B6F7BB-05D9-4658-8E3E-7868CA4FB1AF}" dt="2023-05-30T15:08:19.968" v="235"/>
          <ac:spMkLst>
            <pc:docMk/>
            <pc:sldMk cId="1969104409" sldId="467"/>
            <ac:spMk id="39" creationId="{37F41ED9-52FA-D3DD-6990-233291337F7B}"/>
          </ac:spMkLst>
        </pc:spChg>
        <pc:spChg chg="del">
          <ac:chgData name="Laura Oathout" userId="6ff55ba14486fe89" providerId="LiveId" clId="{47B6F7BB-05D9-4658-8E3E-7868CA4FB1AF}" dt="2023-05-30T15:08:19.972" v="237"/>
          <ac:spMkLst>
            <pc:docMk/>
            <pc:sldMk cId="1969104409" sldId="467"/>
            <ac:spMk id="40" creationId="{AF971C2F-A4E7-D1A8-31C8-C08370C803F1}"/>
          </ac:spMkLst>
        </pc:spChg>
        <pc:spChg chg="del">
          <ac:chgData name="Laura Oathout" userId="6ff55ba14486fe89" providerId="LiveId" clId="{47B6F7BB-05D9-4658-8E3E-7868CA4FB1AF}" dt="2023-05-30T15:08:19.974" v="239"/>
          <ac:spMkLst>
            <pc:docMk/>
            <pc:sldMk cId="1969104409" sldId="467"/>
            <ac:spMk id="41" creationId="{65C35BD8-FF93-B612-41EC-C06EFE96BE60}"/>
          </ac:spMkLst>
        </pc:spChg>
        <pc:spChg chg="del">
          <ac:chgData name="Laura Oathout" userId="6ff55ba14486fe89" providerId="LiveId" clId="{47B6F7BB-05D9-4658-8E3E-7868CA4FB1AF}" dt="2023-05-30T15:08:19.978" v="245"/>
          <ac:spMkLst>
            <pc:docMk/>
            <pc:sldMk cId="1969104409" sldId="467"/>
            <ac:spMk id="44" creationId="{F01C90FD-2359-5B5D-9DB9-7F38D1DD53E3}"/>
          </ac:spMkLst>
        </pc:spChg>
        <pc:spChg chg="del">
          <ac:chgData name="Laura Oathout" userId="6ff55ba14486fe89" providerId="LiveId" clId="{47B6F7BB-05D9-4658-8E3E-7868CA4FB1AF}" dt="2023-05-30T15:08:19.976" v="243"/>
          <ac:spMkLst>
            <pc:docMk/>
            <pc:sldMk cId="1969104409" sldId="467"/>
            <ac:spMk id="45" creationId="{AA59A65F-A422-5291-5E55-415B9C895B12}"/>
          </ac:spMkLst>
        </pc:spChg>
        <pc:picChg chg="del">
          <ac:chgData name="Laura Oathout" userId="6ff55ba14486fe89" providerId="LiveId" clId="{47B6F7BB-05D9-4658-8E3E-7868CA4FB1AF}" dt="2023-05-30T15:08:19.961" v="219"/>
          <ac:picMkLst>
            <pc:docMk/>
            <pc:sldMk cId="1969104409" sldId="467"/>
            <ac:picMk id="3" creationId="{F2BE0E82-03F5-8C14-9D9F-03739F3004C5}"/>
          </ac:picMkLst>
        </pc:picChg>
        <pc:picChg chg="del">
          <ac:chgData name="Laura Oathout" userId="6ff55ba14486fe89" providerId="LiveId" clId="{47B6F7BB-05D9-4658-8E3E-7868CA4FB1AF}" dt="2023-05-30T15:08:19.985" v="257"/>
          <ac:picMkLst>
            <pc:docMk/>
            <pc:sldMk cId="1969104409" sldId="467"/>
            <ac:picMk id="4" creationId="{F20434EA-50F2-3852-4D93-72072AA93426}"/>
          </ac:picMkLst>
        </pc:picChg>
        <pc:picChg chg="del">
          <ac:chgData name="Laura Oathout" userId="6ff55ba14486fe89" providerId="LiveId" clId="{47B6F7BB-05D9-4658-8E3E-7868CA4FB1AF}" dt="2023-05-30T15:08:19.957" v="217"/>
          <ac:picMkLst>
            <pc:docMk/>
            <pc:sldMk cId="1969104409" sldId="467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19.962" v="221"/>
          <ac:picMkLst>
            <pc:docMk/>
            <pc:sldMk cId="1969104409" sldId="467"/>
            <ac:picMk id="21" creationId="{0F44A35A-45AC-F807-20C0-C6DBFA3A9DB1}"/>
          </ac:picMkLst>
        </pc:picChg>
        <pc:picChg chg="del">
          <ac:chgData name="Laura Oathout" userId="6ff55ba14486fe89" providerId="LiveId" clId="{47B6F7BB-05D9-4658-8E3E-7868CA4FB1AF}" dt="2023-05-30T15:08:19.968" v="231"/>
          <ac:picMkLst>
            <pc:docMk/>
            <pc:sldMk cId="1969104409" sldId="467"/>
            <ac:picMk id="38" creationId="{2D140FB5-B5A7-FEC2-010E-C2A48A5894FC}"/>
          </ac:picMkLst>
        </pc:picChg>
        <pc:picChg chg="del">
          <ac:chgData name="Laura Oathout" userId="6ff55ba14486fe89" providerId="LiveId" clId="{47B6F7BB-05D9-4658-8E3E-7868CA4FB1AF}" dt="2023-05-30T15:08:19.974" v="241"/>
          <ac:picMkLst>
            <pc:docMk/>
            <pc:sldMk cId="1969104409" sldId="467"/>
            <ac:picMk id="43" creationId="{777C0557-B228-1DA3-CE6F-C923B7DF20CE}"/>
          </ac:picMkLst>
        </pc:picChg>
        <pc:picChg chg="del">
          <ac:chgData name="Laura Oathout" userId="6ff55ba14486fe89" providerId="LiveId" clId="{47B6F7BB-05D9-4658-8E3E-7868CA4FB1AF}" dt="2023-05-30T15:08:19.980" v="247"/>
          <ac:picMkLst>
            <pc:docMk/>
            <pc:sldMk cId="1969104409" sldId="467"/>
            <ac:picMk id="51" creationId="{66B44BEF-15DC-922F-468D-AEC31F4D5D89}"/>
          </ac:picMkLst>
        </pc:picChg>
        <pc:picChg chg="del">
          <ac:chgData name="Laura Oathout" userId="6ff55ba14486fe89" providerId="LiveId" clId="{47B6F7BB-05D9-4658-8E3E-7868CA4FB1AF}" dt="2023-05-30T15:08:19.984" v="253"/>
          <ac:picMkLst>
            <pc:docMk/>
            <pc:sldMk cId="1969104409" sldId="467"/>
            <ac:picMk id="53" creationId="{D9506FF5-2EB6-C4EF-CF64-BD8DA6FB4F6F}"/>
          </ac:picMkLst>
        </pc:picChg>
        <pc:picChg chg="del">
          <ac:chgData name="Laura Oathout" userId="6ff55ba14486fe89" providerId="LiveId" clId="{47B6F7BB-05D9-4658-8E3E-7868CA4FB1AF}" dt="2023-05-30T15:08:19.985" v="255"/>
          <ac:picMkLst>
            <pc:docMk/>
            <pc:sldMk cId="1969104409" sldId="467"/>
            <ac:picMk id="57" creationId="{31C546EE-9D81-8AAC-5D42-429751EC2ABD}"/>
          </ac:picMkLst>
        </pc:picChg>
      </pc:sldChg>
      <pc:sldChg chg="delSp mod setBg">
        <pc:chgData name="Laura Oathout" userId="6ff55ba14486fe89" providerId="LiveId" clId="{47B6F7BB-05D9-4658-8E3E-7868CA4FB1AF}" dt="2023-05-30T15:08:20.074" v="277"/>
        <pc:sldMkLst>
          <pc:docMk/>
          <pc:sldMk cId="3514725675" sldId="469"/>
        </pc:sldMkLst>
        <pc:spChg chg="del">
          <ac:chgData name="Laura Oathout" userId="6ff55ba14486fe89" providerId="LiveId" clId="{47B6F7BB-05D9-4658-8E3E-7868CA4FB1AF}" dt="2023-05-30T15:08:20.038" v="265"/>
          <ac:spMkLst>
            <pc:docMk/>
            <pc:sldMk cId="3514725675" sldId="469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040" v="267"/>
          <ac:spMkLst>
            <pc:docMk/>
            <pc:sldMk cId="3514725675" sldId="469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040" v="269"/>
          <ac:spMkLst>
            <pc:docMk/>
            <pc:sldMk cId="3514725675" sldId="469"/>
            <ac:spMk id="13" creationId="{05224526-79E6-C6BC-17AE-F9DC836EF145}"/>
          </ac:spMkLst>
        </pc:spChg>
        <pc:grpChg chg="del">
          <ac:chgData name="Laura Oathout" userId="6ff55ba14486fe89" providerId="LiveId" clId="{47B6F7BB-05D9-4658-8E3E-7868CA4FB1AF}" dt="2023-05-30T15:08:20.042" v="271"/>
          <ac:grpSpMkLst>
            <pc:docMk/>
            <pc:sldMk cId="3514725675" sldId="469"/>
            <ac:grpSpMk id="28" creationId="{DAE726CB-A311-54B5-BEB1-13B652EE65BD}"/>
          </ac:grpSpMkLst>
        </pc:grpChg>
        <pc:picChg chg="del">
          <ac:chgData name="Laura Oathout" userId="6ff55ba14486fe89" providerId="LiveId" clId="{47B6F7BB-05D9-4658-8E3E-7868CA4FB1AF}" dt="2023-05-30T15:08:20.045" v="275"/>
          <ac:picMkLst>
            <pc:docMk/>
            <pc:sldMk cId="3514725675" sldId="469"/>
            <ac:picMk id="2" creationId="{3DF291E4-3E9F-F6F7-C103-5A5583DB1E50}"/>
          </ac:picMkLst>
        </pc:picChg>
        <pc:picChg chg="del">
          <ac:chgData name="Laura Oathout" userId="6ff55ba14486fe89" providerId="LiveId" clId="{47B6F7BB-05D9-4658-8E3E-7868CA4FB1AF}" dt="2023-05-30T15:08:20.042" v="273"/>
          <ac:picMkLst>
            <pc:docMk/>
            <pc:sldMk cId="3514725675" sldId="469"/>
            <ac:picMk id="5" creationId="{D865F952-3453-791D-6316-1F8E7B1726DB}"/>
          </ac:picMkLst>
        </pc:picChg>
      </pc:sldChg>
      <pc:sldChg chg="delSp mod setBg">
        <pc:chgData name="Laura Oathout" userId="6ff55ba14486fe89" providerId="LiveId" clId="{47B6F7BB-05D9-4658-8E3E-7868CA4FB1AF}" dt="2023-05-30T15:08:20.153" v="325"/>
        <pc:sldMkLst>
          <pc:docMk/>
          <pc:sldMk cId="3379036452" sldId="470"/>
        </pc:sldMkLst>
        <pc:spChg chg="del">
          <ac:chgData name="Laura Oathout" userId="6ff55ba14486fe89" providerId="LiveId" clId="{47B6F7BB-05D9-4658-8E3E-7868CA4FB1AF}" dt="2023-05-30T15:08:20.095" v="297"/>
          <ac:spMkLst>
            <pc:docMk/>
            <pc:sldMk cId="3379036452" sldId="470"/>
            <ac:spMk id="10" creationId="{BF9E813E-3E2D-536D-3771-6FA12292E42E}"/>
          </ac:spMkLst>
        </pc:spChg>
        <pc:spChg chg="del">
          <ac:chgData name="Laura Oathout" userId="6ff55ba14486fe89" providerId="LiveId" clId="{47B6F7BB-05D9-4658-8E3E-7868CA4FB1AF}" dt="2023-05-30T15:08:20.074" v="279"/>
          <ac:spMkLst>
            <pc:docMk/>
            <pc:sldMk cId="3379036452" sldId="470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074" v="281"/>
          <ac:spMkLst>
            <pc:docMk/>
            <pc:sldMk cId="3379036452" sldId="470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092" v="295"/>
          <ac:spMkLst>
            <pc:docMk/>
            <pc:sldMk cId="3379036452" sldId="470"/>
            <ac:spMk id="14" creationId="{458C1B78-1A21-8031-3E44-095A817BAA4D}"/>
          </ac:spMkLst>
        </pc:spChg>
        <pc:spChg chg="del">
          <ac:chgData name="Laura Oathout" userId="6ff55ba14486fe89" providerId="LiveId" clId="{47B6F7BB-05D9-4658-8E3E-7868CA4FB1AF}" dt="2023-05-30T15:08:20.095" v="301"/>
          <ac:spMkLst>
            <pc:docMk/>
            <pc:sldMk cId="3379036452" sldId="470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090" v="285"/>
          <ac:spMkLst>
            <pc:docMk/>
            <pc:sldMk cId="3379036452" sldId="470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074" v="283"/>
          <ac:spMkLst>
            <pc:docMk/>
            <pc:sldMk cId="3379036452" sldId="470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095" v="299"/>
          <ac:spMkLst>
            <pc:docMk/>
            <pc:sldMk cId="3379036452" sldId="470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095" v="309"/>
          <ac:spMkLst>
            <pc:docMk/>
            <pc:sldMk cId="3379036452" sldId="470"/>
            <ac:spMk id="37" creationId="{5EF4968B-28D0-3BA6-A4D4-D741CC717761}"/>
          </ac:spMkLst>
        </pc:spChg>
        <pc:spChg chg="del">
          <ac:chgData name="Laura Oathout" userId="6ff55ba14486fe89" providerId="LiveId" clId="{47B6F7BB-05D9-4658-8E3E-7868CA4FB1AF}" dt="2023-05-30T15:08:20.095" v="311"/>
          <ac:spMkLst>
            <pc:docMk/>
            <pc:sldMk cId="3379036452" sldId="470"/>
            <ac:spMk id="38" creationId="{B577DEB8-129A-EB3E-D909-93CC25EE6171}"/>
          </ac:spMkLst>
        </pc:spChg>
        <pc:spChg chg="del">
          <ac:chgData name="Laura Oathout" userId="6ff55ba14486fe89" providerId="LiveId" clId="{47B6F7BB-05D9-4658-8E3E-7868CA4FB1AF}" dt="2023-05-30T15:08:20.092" v="289"/>
          <ac:spMkLst>
            <pc:docMk/>
            <pc:sldMk cId="3379036452" sldId="470"/>
            <ac:spMk id="39" creationId="{A5D70F9C-CCA6-3D37-AD77-20C9B197CCBD}"/>
          </ac:spMkLst>
        </pc:spChg>
        <pc:spChg chg="del">
          <ac:chgData name="Laura Oathout" userId="6ff55ba14486fe89" providerId="LiveId" clId="{47B6F7BB-05D9-4658-8E3E-7868CA4FB1AF}" dt="2023-05-30T15:08:20.092" v="293"/>
          <ac:spMkLst>
            <pc:docMk/>
            <pc:sldMk cId="3379036452" sldId="470"/>
            <ac:spMk id="40" creationId="{2BC98B45-C803-764F-A0BD-5CFBEE7741B1}"/>
          </ac:spMkLst>
        </pc:spChg>
        <pc:spChg chg="del">
          <ac:chgData name="Laura Oathout" userId="6ff55ba14486fe89" providerId="LiveId" clId="{47B6F7BB-05D9-4658-8E3E-7868CA4FB1AF}" dt="2023-05-30T15:08:20.107" v="319"/>
          <ac:spMkLst>
            <pc:docMk/>
            <pc:sldMk cId="3379036452" sldId="470"/>
            <ac:spMk id="42" creationId="{D26AF576-4AF2-CA24-7DD2-521B18596303}"/>
          </ac:spMkLst>
        </pc:spChg>
        <pc:spChg chg="del">
          <ac:chgData name="Laura Oathout" userId="6ff55ba14486fe89" providerId="LiveId" clId="{47B6F7BB-05D9-4658-8E3E-7868CA4FB1AF}" dt="2023-05-30T15:08:20.095" v="313"/>
          <ac:spMkLst>
            <pc:docMk/>
            <pc:sldMk cId="3379036452" sldId="470"/>
            <ac:spMk id="43" creationId="{B3937466-3209-1B7E-9079-7D715BAB42BD}"/>
          </ac:spMkLst>
        </pc:spChg>
        <pc:spChg chg="del">
          <ac:chgData name="Laura Oathout" userId="6ff55ba14486fe89" providerId="LiveId" clId="{47B6F7BB-05D9-4658-8E3E-7868CA4FB1AF}" dt="2023-05-30T15:08:20.107" v="321"/>
          <ac:spMkLst>
            <pc:docMk/>
            <pc:sldMk cId="3379036452" sldId="470"/>
            <ac:spMk id="45" creationId="{5B59F01B-8195-5178-DEB3-E40E0EE3521C}"/>
          </ac:spMkLst>
        </pc:spChg>
        <pc:spChg chg="del">
          <ac:chgData name="Laura Oathout" userId="6ff55ba14486fe89" providerId="LiveId" clId="{47B6F7BB-05D9-4658-8E3E-7868CA4FB1AF}" dt="2023-05-30T15:08:20.095" v="315"/>
          <ac:spMkLst>
            <pc:docMk/>
            <pc:sldMk cId="3379036452" sldId="470"/>
            <ac:spMk id="46" creationId="{15BE5281-E493-6E2D-E09A-8FFB1F13B19C}"/>
          </ac:spMkLst>
        </pc:spChg>
        <pc:grpChg chg="del">
          <ac:chgData name="Laura Oathout" userId="6ff55ba14486fe89" providerId="LiveId" clId="{47B6F7BB-05D9-4658-8E3E-7868CA4FB1AF}" dt="2023-05-30T15:08:20.105" v="317"/>
          <ac:grpSpMkLst>
            <pc:docMk/>
            <pc:sldMk cId="3379036452" sldId="470"/>
            <ac:grpSpMk id="51" creationId="{2BBA1E88-1291-A6EB-CAF6-374E162C49AE}"/>
          </ac:grpSpMkLst>
        </pc:grpChg>
        <pc:picChg chg="del">
          <ac:chgData name="Laura Oathout" userId="6ff55ba14486fe89" providerId="LiveId" clId="{47B6F7BB-05D9-4658-8E3E-7868CA4FB1AF}" dt="2023-05-30T15:08:20.107" v="323"/>
          <ac:picMkLst>
            <pc:docMk/>
            <pc:sldMk cId="3379036452" sldId="470"/>
            <ac:picMk id="2" creationId="{45F756FD-6D7C-6A08-DEAA-A77229367728}"/>
          </ac:picMkLst>
        </pc:picChg>
        <pc:picChg chg="del">
          <ac:chgData name="Laura Oathout" userId="6ff55ba14486fe89" providerId="LiveId" clId="{47B6F7BB-05D9-4658-8E3E-7868CA4FB1AF}" dt="2023-05-30T15:08:20.090" v="287"/>
          <ac:picMkLst>
            <pc:docMk/>
            <pc:sldMk cId="3379036452" sldId="470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095" v="303"/>
          <ac:picMkLst>
            <pc:docMk/>
            <pc:sldMk cId="3379036452" sldId="470"/>
            <ac:picMk id="8" creationId="{75BF3F0D-E396-3FFE-969E-D238DF7C5FC5}"/>
          </ac:picMkLst>
        </pc:picChg>
        <pc:picChg chg="del">
          <ac:chgData name="Laura Oathout" userId="6ff55ba14486fe89" providerId="LiveId" clId="{47B6F7BB-05D9-4658-8E3E-7868CA4FB1AF}" dt="2023-05-30T15:08:20.092" v="291"/>
          <ac:picMkLst>
            <pc:docMk/>
            <pc:sldMk cId="3379036452" sldId="470"/>
            <ac:picMk id="22" creationId="{457610CB-D9CB-2588-6594-D69C4B2D4768}"/>
          </ac:picMkLst>
        </pc:picChg>
        <pc:picChg chg="del">
          <ac:chgData name="Laura Oathout" userId="6ff55ba14486fe89" providerId="LiveId" clId="{47B6F7BB-05D9-4658-8E3E-7868CA4FB1AF}" dt="2023-05-30T15:08:20.095" v="305"/>
          <ac:picMkLst>
            <pc:docMk/>
            <pc:sldMk cId="3379036452" sldId="470"/>
            <ac:picMk id="28" creationId="{36C38D05-9559-E217-8158-ED7BC0B4D0CF}"/>
          </ac:picMkLst>
        </pc:picChg>
        <pc:picChg chg="del">
          <ac:chgData name="Laura Oathout" userId="6ff55ba14486fe89" providerId="LiveId" clId="{47B6F7BB-05D9-4658-8E3E-7868CA4FB1AF}" dt="2023-05-30T15:08:20.095" v="307"/>
          <ac:picMkLst>
            <pc:docMk/>
            <pc:sldMk cId="3379036452" sldId="470"/>
            <ac:picMk id="31" creationId="{6D969075-71A6-7067-6F1C-44F7B08DD355}"/>
          </ac:picMkLst>
        </pc:picChg>
      </pc:sldChg>
      <pc:sldChg chg="delSp mod setBg">
        <pc:chgData name="Laura Oathout" userId="6ff55ba14486fe89" providerId="LiveId" clId="{47B6F7BB-05D9-4658-8E3E-7868CA4FB1AF}" dt="2023-05-30T15:08:20.390" v="517"/>
        <pc:sldMkLst>
          <pc:docMk/>
          <pc:sldMk cId="3587572069" sldId="471"/>
        </pc:sldMkLst>
        <pc:spChg chg="del">
          <ac:chgData name="Laura Oathout" userId="6ff55ba14486fe89" providerId="LiveId" clId="{47B6F7BB-05D9-4658-8E3E-7868CA4FB1AF}" dt="2023-05-30T15:08:20.361" v="515"/>
          <ac:spMkLst>
            <pc:docMk/>
            <pc:sldMk cId="3587572069" sldId="471"/>
            <ac:spMk id="6" creationId="{A9801E8E-F515-11E1-AED5-BFD654152C5B}"/>
          </ac:spMkLst>
        </pc:spChg>
        <pc:spChg chg="del">
          <ac:chgData name="Laura Oathout" userId="6ff55ba14486fe89" providerId="LiveId" clId="{47B6F7BB-05D9-4658-8E3E-7868CA4FB1AF}" dt="2023-05-30T15:08:20.343" v="473"/>
          <ac:spMkLst>
            <pc:docMk/>
            <pc:sldMk cId="3587572069" sldId="471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343" v="475"/>
          <ac:spMkLst>
            <pc:docMk/>
            <pc:sldMk cId="3587572069" sldId="471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355" v="487"/>
          <ac:spMkLst>
            <pc:docMk/>
            <pc:sldMk cId="3587572069" sldId="471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361" v="497"/>
          <ac:spMkLst>
            <pc:docMk/>
            <pc:sldMk cId="3587572069" sldId="471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361" v="501"/>
          <ac:spMkLst>
            <pc:docMk/>
            <pc:sldMk cId="3587572069" sldId="471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361" v="503"/>
          <ac:spMkLst>
            <pc:docMk/>
            <pc:sldMk cId="3587572069" sldId="471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361" v="505"/>
          <ac:spMkLst>
            <pc:docMk/>
            <pc:sldMk cId="3587572069" sldId="471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361" v="511"/>
          <ac:spMkLst>
            <pc:docMk/>
            <pc:sldMk cId="3587572069" sldId="471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361" v="507"/>
          <ac:spMkLst>
            <pc:docMk/>
            <pc:sldMk cId="3587572069" sldId="471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355" v="481"/>
          <ac:spMkLst>
            <pc:docMk/>
            <pc:sldMk cId="3587572069" sldId="471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355" v="485"/>
          <ac:spMkLst>
            <pc:docMk/>
            <pc:sldMk cId="3587572069" sldId="471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355" v="483"/>
          <ac:spMkLst>
            <pc:docMk/>
            <pc:sldMk cId="3587572069" sldId="471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358" v="489"/>
          <ac:spMkLst>
            <pc:docMk/>
            <pc:sldMk cId="3587572069" sldId="471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358" v="491"/>
          <ac:spMkLst>
            <pc:docMk/>
            <pc:sldMk cId="3587572069" sldId="471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358" v="493"/>
          <ac:spMkLst>
            <pc:docMk/>
            <pc:sldMk cId="3587572069" sldId="471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358" v="495"/>
          <ac:spMkLst>
            <pc:docMk/>
            <pc:sldMk cId="3587572069" sldId="471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361" v="499"/>
          <ac:spMkLst>
            <pc:docMk/>
            <pc:sldMk cId="3587572069" sldId="471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361" v="509"/>
          <ac:spMkLst>
            <pc:docMk/>
            <pc:sldMk cId="3587572069" sldId="471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343" v="479"/>
          <ac:picMkLst>
            <pc:docMk/>
            <pc:sldMk cId="3587572069" sldId="471"/>
            <ac:picMk id="3" creationId="{31D4AC53-457B-C211-2EE9-184AF9C55765}"/>
          </ac:picMkLst>
        </pc:picChg>
        <pc:picChg chg="del">
          <ac:chgData name="Laura Oathout" userId="6ff55ba14486fe89" providerId="LiveId" clId="{47B6F7BB-05D9-4658-8E3E-7868CA4FB1AF}" dt="2023-05-30T15:08:20.361" v="513"/>
          <ac:picMkLst>
            <pc:docMk/>
            <pc:sldMk cId="3587572069" sldId="471"/>
            <ac:picMk id="4" creationId="{C3A4DDE5-5905-5CD6-6475-AA6498D1BA89}"/>
          </ac:picMkLst>
        </pc:picChg>
        <pc:picChg chg="del">
          <ac:chgData name="Laura Oathout" userId="6ff55ba14486fe89" providerId="LiveId" clId="{47B6F7BB-05D9-4658-8E3E-7868CA4FB1AF}" dt="2023-05-30T15:08:20.343" v="477"/>
          <ac:picMkLst>
            <pc:docMk/>
            <pc:sldMk cId="3587572069" sldId="471"/>
            <ac:picMk id="5" creationId="{D865F952-3453-791D-6316-1F8E7B1726DB}"/>
          </ac:picMkLst>
        </pc:picChg>
      </pc:sldChg>
      <pc:sldChg chg="delSp mod setBg">
        <pc:chgData name="Laura Oathout" userId="6ff55ba14486fe89" providerId="LiveId" clId="{47B6F7BB-05D9-4658-8E3E-7868CA4FB1AF}" dt="2023-05-30T15:08:20.437" v="563"/>
        <pc:sldMkLst>
          <pc:docMk/>
          <pc:sldMk cId="629513635" sldId="472"/>
        </pc:sldMkLst>
        <pc:spChg chg="del">
          <ac:chgData name="Laura Oathout" userId="6ff55ba14486fe89" providerId="LiveId" clId="{47B6F7BB-05D9-4658-8E3E-7868CA4FB1AF}" dt="2023-05-30T15:08:20.406" v="561"/>
          <ac:spMkLst>
            <pc:docMk/>
            <pc:sldMk cId="629513635" sldId="472"/>
            <ac:spMk id="3" creationId="{73B03791-F2BB-74C6-6418-5290A46D2118}"/>
          </ac:spMkLst>
        </pc:spChg>
        <pc:spChg chg="del">
          <ac:chgData name="Laura Oathout" userId="6ff55ba14486fe89" providerId="LiveId" clId="{47B6F7BB-05D9-4658-8E3E-7868CA4FB1AF}" dt="2023-05-30T15:08:20.390" v="519"/>
          <ac:spMkLst>
            <pc:docMk/>
            <pc:sldMk cId="629513635" sldId="472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390" v="521"/>
          <ac:spMkLst>
            <pc:docMk/>
            <pc:sldMk cId="629513635" sldId="472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390" v="533"/>
          <ac:spMkLst>
            <pc:docMk/>
            <pc:sldMk cId="629513635" sldId="472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406" v="543"/>
          <ac:spMkLst>
            <pc:docMk/>
            <pc:sldMk cId="629513635" sldId="472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406" v="547"/>
          <ac:spMkLst>
            <pc:docMk/>
            <pc:sldMk cId="629513635" sldId="472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406" v="549"/>
          <ac:spMkLst>
            <pc:docMk/>
            <pc:sldMk cId="629513635" sldId="472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406" v="551"/>
          <ac:spMkLst>
            <pc:docMk/>
            <pc:sldMk cId="629513635" sldId="472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406" v="557"/>
          <ac:spMkLst>
            <pc:docMk/>
            <pc:sldMk cId="629513635" sldId="472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406" v="553"/>
          <ac:spMkLst>
            <pc:docMk/>
            <pc:sldMk cId="629513635" sldId="472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390" v="527"/>
          <ac:spMkLst>
            <pc:docMk/>
            <pc:sldMk cId="629513635" sldId="472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390" v="531"/>
          <ac:spMkLst>
            <pc:docMk/>
            <pc:sldMk cId="629513635" sldId="472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390" v="529"/>
          <ac:spMkLst>
            <pc:docMk/>
            <pc:sldMk cId="629513635" sldId="472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390" v="535"/>
          <ac:spMkLst>
            <pc:docMk/>
            <pc:sldMk cId="629513635" sldId="472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390" v="537"/>
          <ac:spMkLst>
            <pc:docMk/>
            <pc:sldMk cId="629513635" sldId="472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390" v="539"/>
          <ac:spMkLst>
            <pc:docMk/>
            <pc:sldMk cId="629513635" sldId="472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406" v="541"/>
          <ac:spMkLst>
            <pc:docMk/>
            <pc:sldMk cId="629513635" sldId="472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406" v="545"/>
          <ac:spMkLst>
            <pc:docMk/>
            <pc:sldMk cId="629513635" sldId="472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406" v="555"/>
          <ac:spMkLst>
            <pc:docMk/>
            <pc:sldMk cId="629513635" sldId="472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390" v="525"/>
          <ac:picMkLst>
            <pc:docMk/>
            <pc:sldMk cId="629513635" sldId="472"/>
            <ac:picMk id="4" creationId="{8547B614-D8E3-B3A0-8C5C-69076CD06494}"/>
          </ac:picMkLst>
        </pc:picChg>
        <pc:picChg chg="del">
          <ac:chgData name="Laura Oathout" userId="6ff55ba14486fe89" providerId="LiveId" clId="{47B6F7BB-05D9-4658-8E3E-7868CA4FB1AF}" dt="2023-05-30T15:08:20.390" v="523"/>
          <ac:picMkLst>
            <pc:docMk/>
            <pc:sldMk cId="629513635" sldId="472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406" v="559"/>
          <ac:picMkLst>
            <pc:docMk/>
            <pc:sldMk cId="629513635" sldId="472"/>
            <ac:picMk id="6" creationId="{DEC09D60-3C81-7C7A-E023-F0FE3A80AA1A}"/>
          </ac:picMkLst>
        </pc:picChg>
      </pc:sldChg>
      <pc:sldChg chg="delSp mod setBg">
        <pc:chgData name="Laura Oathout" userId="6ff55ba14486fe89" providerId="LiveId" clId="{47B6F7BB-05D9-4658-8E3E-7868CA4FB1AF}" dt="2023-05-30T15:08:20.469" v="609"/>
        <pc:sldMkLst>
          <pc:docMk/>
          <pc:sldMk cId="872000688" sldId="473"/>
        </pc:sldMkLst>
        <pc:spChg chg="del">
          <ac:chgData name="Laura Oathout" userId="6ff55ba14486fe89" providerId="LiveId" clId="{47B6F7BB-05D9-4658-8E3E-7868CA4FB1AF}" dt="2023-05-30T15:08:20.455" v="607"/>
          <ac:spMkLst>
            <pc:docMk/>
            <pc:sldMk cId="872000688" sldId="473"/>
            <ac:spMk id="3" creationId="{B4FC66E0-A9E3-C10B-C5D8-F6EE31AA988B}"/>
          </ac:spMkLst>
        </pc:spChg>
        <pc:spChg chg="del">
          <ac:chgData name="Laura Oathout" userId="6ff55ba14486fe89" providerId="LiveId" clId="{47B6F7BB-05D9-4658-8E3E-7868CA4FB1AF}" dt="2023-05-30T15:08:20.439" v="565"/>
          <ac:spMkLst>
            <pc:docMk/>
            <pc:sldMk cId="872000688" sldId="473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439" v="567"/>
          <ac:spMkLst>
            <pc:docMk/>
            <pc:sldMk cId="872000688" sldId="473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439" v="579"/>
          <ac:spMkLst>
            <pc:docMk/>
            <pc:sldMk cId="872000688" sldId="473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439" v="589"/>
          <ac:spMkLst>
            <pc:docMk/>
            <pc:sldMk cId="872000688" sldId="473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439" v="593"/>
          <ac:spMkLst>
            <pc:docMk/>
            <pc:sldMk cId="872000688" sldId="473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439" v="595"/>
          <ac:spMkLst>
            <pc:docMk/>
            <pc:sldMk cId="872000688" sldId="473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439" v="597"/>
          <ac:spMkLst>
            <pc:docMk/>
            <pc:sldMk cId="872000688" sldId="473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455" v="603"/>
          <ac:spMkLst>
            <pc:docMk/>
            <pc:sldMk cId="872000688" sldId="473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439" v="599"/>
          <ac:spMkLst>
            <pc:docMk/>
            <pc:sldMk cId="872000688" sldId="473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439" v="573"/>
          <ac:spMkLst>
            <pc:docMk/>
            <pc:sldMk cId="872000688" sldId="473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439" v="577"/>
          <ac:spMkLst>
            <pc:docMk/>
            <pc:sldMk cId="872000688" sldId="473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439" v="575"/>
          <ac:spMkLst>
            <pc:docMk/>
            <pc:sldMk cId="872000688" sldId="473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439" v="581"/>
          <ac:spMkLst>
            <pc:docMk/>
            <pc:sldMk cId="872000688" sldId="473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439" v="583"/>
          <ac:spMkLst>
            <pc:docMk/>
            <pc:sldMk cId="872000688" sldId="473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439" v="585"/>
          <ac:spMkLst>
            <pc:docMk/>
            <pc:sldMk cId="872000688" sldId="473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439" v="587"/>
          <ac:spMkLst>
            <pc:docMk/>
            <pc:sldMk cId="872000688" sldId="473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439" v="591"/>
          <ac:spMkLst>
            <pc:docMk/>
            <pc:sldMk cId="872000688" sldId="473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453" v="601"/>
          <ac:spMkLst>
            <pc:docMk/>
            <pc:sldMk cId="872000688" sldId="473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439" v="569"/>
          <ac:picMkLst>
            <pc:docMk/>
            <pc:sldMk cId="872000688" sldId="473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439" v="571"/>
          <ac:picMkLst>
            <pc:docMk/>
            <pc:sldMk cId="872000688" sldId="473"/>
            <ac:picMk id="7" creationId="{82871D0F-210E-AADB-F4DC-6452B02C1901}"/>
          </ac:picMkLst>
        </pc:picChg>
        <pc:picChg chg="del">
          <ac:chgData name="Laura Oathout" userId="6ff55ba14486fe89" providerId="LiveId" clId="{47B6F7BB-05D9-4658-8E3E-7868CA4FB1AF}" dt="2023-05-30T15:08:20.455" v="605"/>
          <ac:picMkLst>
            <pc:docMk/>
            <pc:sldMk cId="872000688" sldId="473"/>
            <ac:picMk id="8" creationId="{06DCC40B-F469-D0B0-F4EC-551F032CBBAB}"/>
          </ac:picMkLst>
        </pc:picChg>
      </pc:sldChg>
      <pc:sldChg chg="delSp mod setBg">
        <pc:chgData name="Laura Oathout" userId="6ff55ba14486fe89" providerId="LiveId" clId="{47B6F7BB-05D9-4658-8E3E-7868CA4FB1AF}" dt="2023-05-30T15:08:20.532" v="655"/>
        <pc:sldMkLst>
          <pc:docMk/>
          <pc:sldMk cId="3596818429" sldId="474"/>
        </pc:sldMkLst>
        <pc:spChg chg="del">
          <ac:chgData name="Laura Oathout" userId="6ff55ba14486fe89" providerId="LiveId" clId="{47B6F7BB-05D9-4658-8E3E-7868CA4FB1AF}" dt="2023-05-30T15:08:20.497" v="653"/>
          <ac:spMkLst>
            <pc:docMk/>
            <pc:sldMk cId="3596818429" sldId="474"/>
            <ac:spMk id="3" creationId="{4B512658-F75D-8DB7-F731-910A89A6AC99}"/>
          </ac:spMkLst>
        </pc:spChg>
        <pc:spChg chg="del">
          <ac:chgData name="Laura Oathout" userId="6ff55ba14486fe89" providerId="LiveId" clId="{47B6F7BB-05D9-4658-8E3E-7868CA4FB1AF}" dt="2023-05-30T15:08:20.469" v="611"/>
          <ac:spMkLst>
            <pc:docMk/>
            <pc:sldMk cId="3596818429" sldId="474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469" v="613"/>
          <ac:spMkLst>
            <pc:docMk/>
            <pc:sldMk cId="3596818429" sldId="474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485" v="625"/>
          <ac:spMkLst>
            <pc:docMk/>
            <pc:sldMk cId="3596818429" sldId="474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485" v="635"/>
          <ac:spMkLst>
            <pc:docMk/>
            <pc:sldMk cId="3596818429" sldId="474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485" v="639"/>
          <ac:spMkLst>
            <pc:docMk/>
            <pc:sldMk cId="3596818429" sldId="474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485" v="641"/>
          <ac:spMkLst>
            <pc:docMk/>
            <pc:sldMk cId="3596818429" sldId="474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485" v="643"/>
          <ac:spMkLst>
            <pc:docMk/>
            <pc:sldMk cId="3596818429" sldId="474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485" v="649"/>
          <ac:spMkLst>
            <pc:docMk/>
            <pc:sldMk cId="3596818429" sldId="474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485" v="645"/>
          <ac:spMkLst>
            <pc:docMk/>
            <pc:sldMk cId="3596818429" sldId="474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469" v="619"/>
          <ac:spMkLst>
            <pc:docMk/>
            <pc:sldMk cId="3596818429" sldId="474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485" v="623"/>
          <ac:spMkLst>
            <pc:docMk/>
            <pc:sldMk cId="3596818429" sldId="474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485" v="621"/>
          <ac:spMkLst>
            <pc:docMk/>
            <pc:sldMk cId="3596818429" sldId="474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485" v="627"/>
          <ac:spMkLst>
            <pc:docMk/>
            <pc:sldMk cId="3596818429" sldId="474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485" v="629"/>
          <ac:spMkLst>
            <pc:docMk/>
            <pc:sldMk cId="3596818429" sldId="474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485" v="631"/>
          <ac:spMkLst>
            <pc:docMk/>
            <pc:sldMk cId="3596818429" sldId="474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485" v="633"/>
          <ac:spMkLst>
            <pc:docMk/>
            <pc:sldMk cId="3596818429" sldId="474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485" v="637"/>
          <ac:spMkLst>
            <pc:docMk/>
            <pc:sldMk cId="3596818429" sldId="474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485" v="647"/>
          <ac:spMkLst>
            <pc:docMk/>
            <pc:sldMk cId="3596818429" sldId="474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469" v="617"/>
          <ac:picMkLst>
            <pc:docMk/>
            <pc:sldMk cId="3596818429" sldId="474"/>
            <ac:picMk id="4" creationId="{6803CA46-B07E-9970-1AB2-F88D45FCB666}"/>
          </ac:picMkLst>
        </pc:picChg>
        <pc:picChg chg="del">
          <ac:chgData name="Laura Oathout" userId="6ff55ba14486fe89" providerId="LiveId" clId="{47B6F7BB-05D9-4658-8E3E-7868CA4FB1AF}" dt="2023-05-30T15:08:20.469" v="615"/>
          <ac:picMkLst>
            <pc:docMk/>
            <pc:sldMk cId="3596818429" sldId="474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496" v="651"/>
          <ac:picMkLst>
            <pc:docMk/>
            <pc:sldMk cId="3596818429" sldId="474"/>
            <ac:picMk id="6" creationId="{801A5EC8-335E-9798-FF23-B0E25A2C2408}"/>
          </ac:picMkLst>
        </pc:picChg>
      </pc:sldChg>
      <pc:sldChg chg="delSp mod setBg">
        <pc:chgData name="Laura Oathout" userId="6ff55ba14486fe89" providerId="LiveId" clId="{47B6F7BB-05D9-4658-8E3E-7868CA4FB1AF}" dt="2023-05-30T15:08:20.581" v="701"/>
        <pc:sldMkLst>
          <pc:docMk/>
          <pc:sldMk cId="785134238" sldId="475"/>
        </pc:sldMkLst>
        <pc:spChg chg="del">
          <ac:chgData name="Laura Oathout" userId="6ff55ba14486fe89" providerId="LiveId" clId="{47B6F7BB-05D9-4658-8E3E-7868CA4FB1AF}" dt="2023-05-30T15:08:20.559" v="699"/>
          <ac:spMkLst>
            <pc:docMk/>
            <pc:sldMk cId="785134238" sldId="475"/>
            <ac:spMk id="4" creationId="{623DADA3-E9A8-5B4A-76E3-DE48FCEB77CC}"/>
          </ac:spMkLst>
        </pc:spChg>
        <pc:spChg chg="del">
          <ac:chgData name="Laura Oathout" userId="6ff55ba14486fe89" providerId="LiveId" clId="{47B6F7BB-05D9-4658-8E3E-7868CA4FB1AF}" dt="2023-05-30T15:08:20.532" v="657"/>
          <ac:spMkLst>
            <pc:docMk/>
            <pc:sldMk cId="785134238" sldId="475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532" v="659"/>
          <ac:spMkLst>
            <pc:docMk/>
            <pc:sldMk cId="785134238" sldId="475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548" v="671"/>
          <ac:spMkLst>
            <pc:docMk/>
            <pc:sldMk cId="785134238" sldId="475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548" v="681"/>
          <ac:spMkLst>
            <pc:docMk/>
            <pc:sldMk cId="785134238" sldId="475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548" v="685"/>
          <ac:spMkLst>
            <pc:docMk/>
            <pc:sldMk cId="785134238" sldId="475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548" v="687"/>
          <ac:spMkLst>
            <pc:docMk/>
            <pc:sldMk cId="785134238" sldId="475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548" v="689"/>
          <ac:spMkLst>
            <pc:docMk/>
            <pc:sldMk cId="785134238" sldId="475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557" v="695"/>
          <ac:spMkLst>
            <pc:docMk/>
            <pc:sldMk cId="785134238" sldId="475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548" v="691"/>
          <ac:spMkLst>
            <pc:docMk/>
            <pc:sldMk cId="785134238" sldId="475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532" v="665"/>
          <ac:spMkLst>
            <pc:docMk/>
            <pc:sldMk cId="785134238" sldId="475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532" v="669"/>
          <ac:spMkLst>
            <pc:docMk/>
            <pc:sldMk cId="785134238" sldId="475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532" v="667"/>
          <ac:spMkLst>
            <pc:docMk/>
            <pc:sldMk cId="785134238" sldId="475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548" v="673"/>
          <ac:spMkLst>
            <pc:docMk/>
            <pc:sldMk cId="785134238" sldId="475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548" v="675"/>
          <ac:spMkLst>
            <pc:docMk/>
            <pc:sldMk cId="785134238" sldId="475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548" v="677"/>
          <ac:spMkLst>
            <pc:docMk/>
            <pc:sldMk cId="785134238" sldId="475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548" v="679"/>
          <ac:spMkLst>
            <pc:docMk/>
            <pc:sldMk cId="785134238" sldId="475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548" v="683"/>
          <ac:spMkLst>
            <pc:docMk/>
            <pc:sldMk cId="785134238" sldId="475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557" v="693"/>
          <ac:spMkLst>
            <pc:docMk/>
            <pc:sldMk cId="785134238" sldId="475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532" v="663"/>
          <ac:picMkLst>
            <pc:docMk/>
            <pc:sldMk cId="785134238" sldId="475"/>
            <ac:picMk id="3" creationId="{F5EEC4F2-2C00-1896-9208-F5095BA71F80}"/>
          </ac:picMkLst>
        </pc:picChg>
        <pc:picChg chg="del">
          <ac:chgData name="Laura Oathout" userId="6ff55ba14486fe89" providerId="LiveId" clId="{47B6F7BB-05D9-4658-8E3E-7868CA4FB1AF}" dt="2023-05-30T15:08:20.532" v="661"/>
          <ac:picMkLst>
            <pc:docMk/>
            <pc:sldMk cId="785134238" sldId="475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557" v="697"/>
          <ac:picMkLst>
            <pc:docMk/>
            <pc:sldMk cId="785134238" sldId="475"/>
            <ac:picMk id="6" creationId="{E288772F-B893-B9B3-FA29-7A393442B8A6}"/>
          </ac:picMkLst>
        </pc:picChg>
      </pc:sldChg>
      <pc:sldChg chg="delSp mod setBg">
        <pc:chgData name="Laura Oathout" userId="6ff55ba14486fe89" providerId="LiveId" clId="{47B6F7BB-05D9-4658-8E3E-7868CA4FB1AF}" dt="2023-05-30T15:08:20.633" v="747"/>
        <pc:sldMkLst>
          <pc:docMk/>
          <pc:sldMk cId="2630979654" sldId="476"/>
        </pc:sldMkLst>
        <pc:spChg chg="del">
          <ac:chgData name="Laura Oathout" userId="6ff55ba14486fe89" providerId="LiveId" clId="{47B6F7BB-05D9-4658-8E3E-7868CA4FB1AF}" dt="2023-05-30T15:08:20.605" v="745"/>
          <ac:spMkLst>
            <pc:docMk/>
            <pc:sldMk cId="2630979654" sldId="476"/>
            <ac:spMk id="3" creationId="{772705D8-BC50-EF6E-8D79-8FA78E4C6FE5}"/>
          </ac:spMkLst>
        </pc:spChg>
        <pc:spChg chg="del">
          <ac:chgData name="Laura Oathout" userId="6ff55ba14486fe89" providerId="LiveId" clId="{47B6F7BB-05D9-4658-8E3E-7868CA4FB1AF}" dt="2023-05-30T15:08:20.584" v="703"/>
          <ac:spMkLst>
            <pc:docMk/>
            <pc:sldMk cId="2630979654" sldId="476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586" v="705"/>
          <ac:spMkLst>
            <pc:docMk/>
            <pc:sldMk cId="2630979654" sldId="476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592" v="717"/>
          <ac:spMkLst>
            <pc:docMk/>
            <pc:sldMk cId="2630979654" sldId="476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596" v="727"/>
          <ac:spMkLst>
            <pc:docMk/>
            <pc:sldMk cId="2630979654" sldId="476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599" v="731"/>
          <ac:spMkLst>
            <pc:docMk/>
            <pc:sldMk cId="2630979654" sldId="476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600" v="733"/>
          <ac:spMkLst>
            <pc:docMk/>
            <pc:sldMk cId="2630979654" sldId="476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600" v="735"/>
          <ac:spMkLst>
            <pc:docMk/>
            <pc:sldMk cId="2630979654" sldId="476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605" v="741"/>
          <ac:spMkLst>
            <pc:docMk/>
            <pc:sldMk cId="2630979654" sldId="476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600" v="737"/>
          <ac:spMkLst>
            <pc:docMk/>
            <pc:sldMk cId="2630979654" sldId="476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586" v="711"/>
          <ac:spMkLst>
            <pc:docMk/>
            <pc:sldMk cId="2630979654" sldId="476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592" v="715"/>
          <ac:spMkLst>
            <pc:docMk/>
            <pc:sldMk cId="2630979654" sldId="476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590" v="713"/>
          <ac:spMkLst>
            <pc:docMk/>
            <pc:sldMk cId="2630979654" sldId="476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592" v="719"/>
          <ac:spMkLst>
            <pc:docMk/>
            <pc:sldMk cId="2630979654" sldId="476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592" v="721"/>
          <ac:spMkLst>
            <pc:docMk/>
            <pc:sldMk cId="2630979654" sldId="476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595" v="723"/>
          <ac:spMkLst>
            <pc:docMk/>
            <pc:sldMk cId="2630979654" sldId="476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596" v="725"/>
          <ac:spMkLst>
            <pc:docMk/>
            <pc:sldMk cId="2630979654" sldId="476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597" v="729"/>
          <ac:spMkLst>
            <pc:docMk/>
            <pc:sldMk cId="2630979654" sldId="476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603" v="739"/>
          <ac:spMkLst>
            <pc:docMk/>
            <pc:sldMk cId="2630979654" sldId="476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586" v="709"/>
          <ac:picMkLst>
            <pc:docMk/>
            <pc:sldMk cId="2630979654" sldId="476"/>
            <ac:picMk id="4" creationId="{021F7809-B5D8-FBA5-97B2-9FA5AF3D6F8A}"/>
          </ac:picMkLst>
        </pc:picChg>
        <pc:picChg chg="del">
          <ac:chgData name="Laura Oathout" userId="6ff55ba14486fe89" providerId="LiveId" clId="{47B6F7BB-05D9-4658-8E3E-7868CA4FB1AF}" dt="2023-05-30T15:08:20.586" v="707"/>
          <ac:picMkLst>
            <pc:docMk/>
            <pc:sldMk cId="2630979654" sldId="476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605" v="743"/>
          <ac:picMkLst>
            <pc:docMk/>
            <pc:sldMk cId="2630979654" sldId="476"/>
            <ac:picMk id="6" creationId="{2BD04002-7F0A-5FFB-B375-FEE01C3AB465}"/>
          </ac:picMkLst>
        </pc:picChg>
      </pc:sldChg>
      <pc:sldChg chg="delSp mod setBg">
        <pc:chgData name="Laura Oathout" userId="6ff55ba14486fe89" providerId="LiveId" clId="{47B6F7BB-05D9-4658-8E3E-7868CA4FB1AF}" dt="2023-05-30T15:08:20.694" v="793"/>
        <pc:sldMkLst>
          <pc:docMk/>
          <pc:sldMk cId="706010291" sldId="477"/>
        </pc:sldMkLst>
        <pc:spChg chg="del">
          <ac:chgData name="Laura Oathout" userId="6ff55ba14486fe89" providerId="LiveId" clId="{47B6F7BB-05D9-4658-8E3E-7868CA4FB1AF}" dt="2023-05-30T15:08:20.659" v="791"/>
          <ac:spMkLst>
            <pc:docMk/>
            <pc:sldMk cId="706010291" sldId="477"/>
            <ac:spMk id="4" creationId="{C75E7DB6-684D-FAD3-43F2-B52EDAF9B070}"/>
          </ac:spMkLst>
        </pc:spChg>
        <pc:spChg chg="del">
          <ac:chgData name="Laura Oathout" userId="6ff55ba14486fe89" providerId="LiveId" clId="{47B6F7BB-05D9-4658-8E3E-7868CA4FB1AF}" dt="2023-05-30T15:08:20.633" v="749"/>
          <ac:spMkLst>
            <pc:docMk/>
            <pc:sldMk cId="706010291" sldId="477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633" v="751"/>
          <ac:spMkLst>
            <pc:docMk/>
            <pc:sldMk cId="706010291" sldId="477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649" v="763"/>
          <ac:spMkLst>
            <pc:docMk/>
            <pc:sldMk cId="706010291" sldId="477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656" v="773"/>
          <ac:spMkLst>
            <pc:docMk/>
            <pc:sldMk cId="706010291" sldId="477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659" v="777"/>
          <ac:spMkLst>
            <pc:docMk/>
            <pc:sldMk cId="706010291" sldId="477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659" v="779"/>
          <ac:spMkLst>
            <pc:docMk/>
            <pc:sldMk cId="706010291" sldId="477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659" v="781"/>
          <ac:spMkLst>
            <pc:docMk/>
            <pc:sldMk cId="706010291" sldId="477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659" v="787"/>
          <ac:spMkLst>
            <pc:docMk/>
            <pc:sldMk cId="706010291" sldId="477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659" v="783"/>
          <ac:spMkLst>
            <pc:docMk/>
            <pc:sldMk cId="706010291" sldId="477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643" v="757"/>
          <ac:spMkLst>
            <pc:docMk/>
            <pc:sldMk cId="706010291" sldId="477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647" v="761"/>
          <ac:spMkLst>
            <pc:docMk/>
            <pc:sldMk cId="706010291" sldId="477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644" v="759"/>
          <ac:spMkLst>
            <pc:docMk/>
            <pc:sldMk cId="706010291" sldId="477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650" v="765"/>
          <ac:spMkLst>
            <pc:docMk/>
            <pc:sldMk cId="706010291" sldId="477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651" v="767"/>
          <ac:spMkLst>
            <pc:docMk/>
            <pc:sldMk cId="706010291" sldId="477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652" v="769"/>
          <ac:spMkLst>
            <pc:docMk/>
            <pc:sldMk cId="706010291" sldId="477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654" v="771"/>
          <ac:spMkLst>
            <pc:docMk/>
            <pc:sldMk cId="706010291" sldId="477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659" v="775"/>
          <ac:spMkLst>
            <pc:docMk/>
            <pc:sldMk cId="706010291" sldId="477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659" v="785"/>
          <ac:spMkLst>
            <pc:docMk/>
            <pc:sldMk cId="706010291" sldId="477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633" v="755"/>
          <ac:picMkLst>
            <pc:docMk/>
            <pc:sldMk cId="706010291" sldId="477"/>
            <ac:picMk id="3" creationId="{08CB4F9D-0F23-DE2E-CB09-91BDC097D4D3}"/>
          </ac:picMkLst>
        </pc:picChg>
        <pc:picChg chg="del">
          <ac:chgData name="Laura Oathout" userId="6ff55ba14486fe89" providerId="LiveId" clId="{47B6F7BB-05D9-4658-8E3E-7868CA4FB1AF}" dt="2023-05-30T15:08:20.633" v="753"/>
          <ac:picMkLst>
            <pc:docMk/>
            <pc:sldMk cId="706010291" sldId="477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659" v="789"/>
          <ac:picMkLst>
            <pc:docMk/>
            <pc:sldMk cId="706010291" sldId="477"/>
            <ac:picMk id="6" creationId="{821580AB-0B05-B87E-E298-B43446C64B2A}"/>
          </ac:picMkLst>
        </pc:picChg>
      </pc:sldChg>
      <pc:sldChg chg="delSp mod setBg">
        <pc:chgData name="Laura Oathout" userId="6ff55ba14486fe89" providerId="LiveId" clId="{47B6F7BB-05D9-4658-8E3E-7868CA4FB1AF}" dt="2023-05-30T15:08:20.751" v="839"/>
        <pc:sldMkLst>
          <pc:docMk/>
          <pc:sldMk cId="3229876676" sldId="478"/>
        </pc:sldMkLst>
        <pc:spChg chg="del">
          <ac:chgData name="Laura Oathout" userId="6ff55ba14486fe89" providerId="LiveId" clId="{47B6F7BB-05D9-4658-8E3E-7868CA4FB1AF}" dt="2023-05-30T15:08:20.725" v="837"/>
          <ac:spMkLst>
            <pc:docMk/>
            <pc:sldMk cId="3229876676" sldId="478"/>
            <ac:spMk id="3" creationId="{12044037-49B1-EB2A-A337-FACFDB5F9153}"/>
          </ac:spMkLst>
        </pc:spChg>
        <pc:spChg chg="del">
          <ac:chgData name="Laura Oathout" userId="6ff55ba14486fe89" providerId="LiveId" clId="{47B6F7BB-05D9-4658-8E3E-7868CA4FB1AF}" dt="2023-05-30T15:08:20.694" v="795"/>
          <ac:spMkLst>
            <pc:docMk/>
            <pc:sldMk cId="3229876676" sldId="478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694" v="797"/>
          <ac:spMkLst>
            <pc:docMk/>
            <pc:sldMk cId="3229876676" sldId="478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707" v="809"/>
          <ac:spMkLst>
            <pc:docMk/>
            <pc:sldMk cId="3229876676" sldId="478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713" v="819"/>
          <ac:spMkLst>
            <pc:docMk/>
            <pc:sldMk cId="3229876676" sldId="478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716" v="823"/>
          <ac:spMkLst>
            <pc:docMk/>
            <pc:sldMk cId="3229876676" sldId="478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716" v="825"/>
          <ac:spMkLst>
            <pc:docMk/>
            <pc:sldMk cId="3229876676" sldId="478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719" v="827"/>
          <ac:spMkLst>
            <pc:docMk/>
            <pc:sldMk cId="3229876676" sldId="478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721" v="833"/>
          <ac:spMkLst>
            <pc:docMk/>
            <pc:sldMk cId="3229876676" sldId="478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719" v="829"/>
          <ac:spMkLst>
            <pc:docMk/>
            <pc:sldMk cId="3229876676" sldId="478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694" v="803"/>
          <ac:spMkLst>
            <pc:docMk/>
            <pc:sldMk cId="3229876676" sldId="478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707" v="807"/>
          <ac:spMkLst>
            <pc:docMk/>
            <pc:sldMk cId="3229876676" sldId="478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707" v="805"/>
          <ac:spMkLst>
            <pc:docMk/>
            <pc:sldMk cId="3229876676" sldId="478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710" v="811"/>
          <ac:spMkLst>
            <pc:docMk/>
            <pc:sldMk cId="3229876676" sldId="478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711" v="813"/>
          <ac:spMkLst>
            <pc:docMk/>
            <pc:sldMk cId="3229876676" sldId="478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713" v="815"/>
          <ac:spMkLst>
            <pc:docMk/>
            <pc:sldMk cId="3229876676" sldId="478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713" v="817"/>
          <ac:spMkLst>
            <pc:docMk/>
            <pc:sldMk cId="3229876676" sldId="478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716" v="821"/>
          <ac:spMkLst>
            <pc:docMk/>
            <pc:sldMk cId="3229876676" sldId="478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721" v="831"/>
          <ac:spMkLst>
            <pc:docMk/>
            <pc:sldMk cId="3229876676" sldId="478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694" v="801"/>
          <ac:picMkLst>
            <pc:docMk/>
            <pc:sldMk cId="3229876676" sldId="478"/>
            <ac:picMk id="4" creationId="{7AA11357-3197-C225-BD7B-5AD81EB5353B}"/>
          </ac:picMkLst>
        </pc:picChg>
        <pc:picChg chg="del">
          <ac:chgData name="Laura Oathout" userId="6ff55ba14486fe89" providerId="LiveId" clId="{47B6F7BB-05D9-4658-8E3E-7868CA4FB1AF}" dt="2023-05-30T15:08:20.694" v="799"/>
          <ac:picMkLst>
            <pc:docMk/>
            <pc:sldMk cId="3229876676" sldId="478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723" v="835"/>
          <ac:picMkLst>
            <pc:docMk/>
            <pc:sldMk cId="3229876676" sldId="478"/>
            <ac:picMk id="6" creationId="{DF16F55C-BDBF-D841-DB99-8295FA6F2F64}"/>
          </ac:picMkLst>
        </pc:picChg>
      </pc:sldChg>
      <pc:sldChg chg="delSp mod setBg">
        <pc:chgData name="Laura Oathout" userId="6ff55ba14486fe89" providerId="LiveId" clId="{47B6F7BB-05D9-4658-8E3E-7868CA4FB1AF}" dt="2023-05-30T15:08:20.787" v="885"/>
        <pc:sldMkLst>
          <pc:docMk/>
          <pc:sldMk cId="3954821419" sldId="479"/>
        </pc:sldMkLst>
        <pc:spChg chg="del">
          <ac:chgData name="Laura Oathout" userId="6ff55ba14486fe89" providerId="LiveId" clId="{47B6F7BB-05D9-4658-8E3E-7868CA4FB1AF}" dt="2023-05-30T15:08:20.770" v="883"/>
          <ac:spMkLst>
            <pc:docMk/>
            <pc:sldMk cId="3954821419" sldId="479"/>
            <ac:spMk id="4" creationId="{846F6A23-F34F-BF44-E0F0-2F319FA97902}"/>
          </ac:spMkLst>
        </pc:spChg>
        <pc:spChg chg="del">
          <ac:chgData name="Laura Oathout" userId="6ff55ba14486fe89" providerId="LiveId" clId="{47B6F7BB-05D9-4658-8E3E-7868CA4FB1AF}" dt="2023-05-30T15:08:20.751" v="841"/>
          <ac:spMkLst>
            <pc:docMk/>
            <pc:sldMk cId="3954821419" sldId="479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754" v="843"/>
          <ac:spMkLst>
            <pc:docMk/>
            <pc:sldMk cId="3954821419" sldId="479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754" v="855"/>
          <ac:spMkLst>
            <pc:docMk/>
            <pc:sldMk cId="3954821419" sldId="479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754" v="865"/>
          <ac:spMkLst>
            <pc:docMk/>
            <pc:sldMk cId="3954821419" sldId="479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754" v="869"/>
          <ac:spMkLst>
            <pc:docMk/>
            <pc:sldMk cId="3954821419" sldId="479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754" v="871"/>
          <ac:spMkLst>
            <pc:docMk/>
            <pc:sldMk cId="3954821419" sldId="479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754" v="873"/>
          <ac:spMkLst>
            <pc:docMk/>
            <pc:sldMk cId="3954821419" sldId="479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754" v="879"/>
          <ac:spMkLst>
            <pc:docMk/>
            <pc:sldMk cId="3954821419" sldId="479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754" v="875"/>
          <ac:spMkLst>
            <pc:docMk/>
            <pc:sldMk cId="3954821419" sldId="479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754" v="849"/>
          <ac:spMkLst>
            <pc:docMk/>
            <pc:sldMk cId="3954821419" sldId="479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754" v="853"/>
          <ac:spMkLst>
            <pc:docMk/>
            <pc:sldMk cId="3954821419" sldId="479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754" v="851"/>
          <ac:spMkLst>
            <pc:docMk/>
            <pc:sldMk cId="3954821419" sldId="479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754" v="857"/>
          <ac:spMkLst>
            <pc:docMk/>
            <pc:sldMk cId="3954821419" sldId="479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754" v="859"/>
          <ac:spMkLst>
            <pc:docMk/>
            <pc:sldMk cId="3954821419" sldId="479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754" v="861"/>
          <ac:spMkLst>
            <pc:docMk/>
            <pc:sldMk cId="3954821419" sldId="479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754" v="863"/>
          <ac:spMkLst>
            <pc:docMk/>
            <pc:sldMk cId="3954821419" sldId="479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754" v="867"/>
          <ac:spMkLst>
            <pc:docMk/>
            <pc:sldMk cId="3954821419" sldId="479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754" v="877"/>
          <ac:spMkLst>
            <pc:docMk/>
            <pc:sldMk cId="3954821419" sldId="479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754" v="847"/>
          <ac:picMkLst>
            <pc:docMk/>
            <pc:sldMk cId="3954821419" sldId="479"/>
            <ac:picMk id="3" creationId="{C501CC33-5EF2-6080-3717-E5CE1BA20CF7}"/>
          </ac:picMkLst>
        </pc:picChg>
        <pc:picChg chg="del">
          <ac:chgData name="Laura Oathout" userId="6ff55ba14486fe89" providerId="LiveId" clId="{47B6F7BB-05D9-4658-8E3E-7868CA4FB1AF}" dt="2023-05-30T15:08:20.754" v="845"/>
          <ac:picMkLst>
            <pc:docMk/>
            <pc:sldMk cId="3954821419" sldId="479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770" v="881"/>
          <ac:picMkLst>
            <pc:docMk/>
            <pc:sldMk cId="3954821419" sldId="479"/>
            <ac:picMk id="6" creationId="{D7C05B96-F5E7-3615-A481-9FA017123CAB}"/>
          </ac:picMkLst>
        </pc:picChg>
      </pc:sldChg>
      <pc:sldChg chg="delSp mod setBg">
        <pc:chgData name="Laura Oathout" userId="6ff55ba14486fe89" providerId="LiveId" clId="{47B6F7BB-05D9-4658-8E3E-7868CA4FB1AF}" dt="2023-05-30T15:08:20.847" v="931"/>
        <pc:sldMkLst>
          <pc:docMk/>
          <pc:sldMk cId="401777741" sldId="480"/>
        </pc:sldMkLst>
        <pc:spChg chg="del">
          <ac:chgData name="Laura Oathout" userId="6ff55ba14486fe89" providerId="LiveId" clId="{47B6F7BB-05D9-4658-8E3E-7868CA4FB1AF}" dt="2023-05-30T15:08:20.818" v="929"/>
          <ac:spMkLst>
            <pc:docMk/>
            <pc:sldMk cId="401777741" sldId="480"/>
            <ac:spMk id="3" creationId="{6256D463-03CF-0508-980B-5825AC080B0E}"/>
          </ac:spMkLst>
        </pc:spChg>
        <pc:spChg chg="del">
          <ac:chgData name="Laura Oathout" userId="6ff55ba14486fe89" providerId="LiveId" clId="{47B6F7BB-05D9-4658-8E3E-7868CA4FB1AF}" dt="2023-05-30T15:08:20.787" v="887"/>
          <ac:spMkLst>
            <pc:docMk/>
            <pc:sldMk cId="401777741" sldId="480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802" v="889"/>
          <ac:spMkLst>
            <pc:docMk/>
            <pc:sldMk cId="401777741" sldId="480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807" v="901"/>
          <ac:spMkLst>
            <pc:docMk/>
            <pc:sldMk cId="401777741" sldId="480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808" v="911"/>
          <ac:spMkLst>
            <pc:docMk/>
            <pc:sldMk cId="401777741" sldId="480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808" v="915"/>
          <ac:spMkLst>
            <pc:docMk/>
            <pc:sldMk cId="401777741" sldId="480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808" v="917"/>
          <ac:spMkLst>
            <pc:docMk/>
            <pc:sldMk cId="401777741" sldId="480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808" v="919"/>
          <ac:spMkLst>
            <pc:docMk/>
            <pc:sldMk cId="401777741" sldId="480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808" v="925"/>
          <ac:spMkLst>
            <pc:docMk/>
            <pc:sldMk cId="401777741" sldId="480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808" v="921"/>
          <ac:spMkLst>
            <pc:docMk/>
            <pc:sldMk cId="401777741" sldId="480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802" v="895"/>
          <ac:spMkLst>
            <pc:docMk/>
            <pc:sldMk cId="401777741" sldId="480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802" v="899"/>
          <ac:spMkLst>
            <pc:docMk/>
            <pc:sldMk cId="401777741" sldId="480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802" v="897"/>
          <ac:spMkLst>
            <pc:docMk/>
            <pc:sldMk cId="401777741" sldId="480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808" v="903"/>
          <ac:spMkLst>
            <pc:docMk/>
            <pc:sldMk cId="401777741" sldId="480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808" v="905"/>
          <ac:spMkLst>
            <pc:docMk/>
            <pc:sldMk cId="401777741" sldId="480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808" v="907"/>
          <ac:spMkLst>
            <pc:docMk/>
            <pc:sldMk cId="401777741" sldId="480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808" v="909"/>
          <ac:spMkLst>
            <pc:docMk/>
            <pc:sldMk cId="401777741" sldId="480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808" v="913"/>
          <ac:spMkLst>
            <pc:docMk/>
            <pc:sldMk cId="401777741" sldId="480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808" v="923"/>
          <ac:spMkLst>
            <pc:docMk/>
            <pc:sldMk cId="401777741" sldId="480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802" v="893"/>
          <ac:picMkLst>
            <pc:docMk/>
            <pc:sldMk cId="401777741" sldId="480"/>
            <ac:picMk id="4" creationId="{603A6E6B-9596-8FA5-4C11-58D35426E2AD}"/>
          </ac:picMkLst>
        </pc:picChg>
        <pc:picChg chg="del">
          <ac:chgData name="Laura Oathout" userId="6ff55ba14486fe89" providerId="LiveId" clId="{47B6F7BB-05D9-4658-8E3E-7868CA4FB1AF}" dt="2023-05-30T15:08:20.802" v="891"/>
          <ac:picMkLst>
            <pc:docMk/>
            <pc:sldMk cId="401777741" sldId="480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808" v="927"/>
          <ac:picMkLst>
            <pc:docMk/>
            <pc:sldMk cId="401777741" sldId="480"/>
            <ac:picMk id="6" creationId="{744DF6F1-EB24-54CF-B694-4EE68C6C6DBC}"/>
          </ac:picMkLst>
        </pc:picChg>
      </pc:sldChg>
      <pc:sldChg chg="delSp mod setBg">
        <pc:chgData name="Laura Oathout" userId="6ff55ba14486fe89" providerId="LiveId" clId="{47B6F7BB-05D9-4658-8E3E-7868CA4FB1AF}" dt="2023-05-30T15:08:20.896" v="977"/>
        <pc:sldMkLst>
          <pc:docMk/>
          <pc:sldMk cId="490912393" sldId="481"/>
        </pc:sldMkLst>
        <pc:spChg chg="del">
          <ac:chgData name="Laura Oathout" userId="6ff55ba14486fe89" providerId="LiveId" clId="{47B6F7BB-05D9-4658-8E3E-7868CA4FB1AF}" dt="2023-05-30T15:08:20.866" v="975"/>
          <ac:spMkLst>
            <pc:docMk/>
            <pc:sldMk cId="490912393" sldId="481"/>
            <ac:spMk id="4" creationId="{7A641D6F-6F13-CA30-B4AB-1DD33C085770}"/>
          </ac:spMkLst>
        </pc:spChg>
        <pc:spChg chg="del">
          <ac:chgData name="Laura Oathout" userId="6ff55ba14486fe89" providerId="LiveId" clId="{47B6F7BB-05D9-4658-8E3E-7868CA4FB1AF}" dt="2023-05-30T15:08:20.851" v="933"/>
          <ac:spMkLst>
            <pc:docMk/>
            <pc:sldMk cId="490912393" sldId="481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851" v="935"/>
          <ac:spMkLst>
            <pc:docMk/>
            <pc:sldMk cId="490912393" sldId="481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857" v="947"/>
          <ac:spMkLst>
            <pc:docMk/>
            <pc:sldMk cId="490912393" sldId="481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857" v="957"/>
          <ac:spMkLst>
            <pc:docMk/>
            <pc:sldMk cId="490912393" sldId="481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857" v="961"/>
          <ac:spMkLst>
            <pc:docMk/>
            <pc:sldMk cId="490912393" sldId="481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857" v="963"/>
          <ac:spMkLst>
            <pc:docMk/>
            <pc:sldMk cId="490912393" sldId="481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857" v="965"/>
          <ac:spMkLst>
            <pc:docMk/>
            <pc:sldMk cId="490912393" sldId="481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857" v="971"/>
          <ac:spMkLst>
            <pc:docMk/>
            <pc:sldMk cId="490912393" sldId="481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857" v="967"/>
          <ac:spMkLst>
            <pc:docMk/>
            <pc:sldMk cId="490912393" sldId="481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851" v="941"/>
          <ac:spMkLst>
            <pc:docMk/>
            <pc:sldMk cId="490912393" sldId="481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855" v="945"/>
          <ac:spMkLst>
            <pc:docMk/>
            <pc:sldMk cId="490912393" sldId="481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855" v="943"/>
          <ac:spMkLst>
            <pc:docMk/>
            <pc:sldMk cId="490912393" sldId="481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857" v="949"/>
          <ac:spMkLst>
            <pc:docMk/>
            <pc:sldMk cId="490912393" sldId="481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857" v="951"/>
          <ac:spMkLst>
            <pc:docMk/>
            <pc:sldMk cId="490912393" sldId="481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857" v="953"/>
          <ac:spMkLst>
            <pc:docMk/>
            <pc:sldMk cId="490912393" sldId="481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857" v="955"/>
          <ac:spMkLst>
            <pc:docMk/>
            <pc:sldMk cId="490912393" sldId="481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857" v="959"/>
          <ac:spMkLst>
            <pc:docMk/>
            <pc:sldMk cId="490912393" sldId="481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857" v="969"/>
          <ac:spMkLst>
            <pc:docMk/>
            <pc:sldMk cId="490912393" sldId="481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851" v="939"/>
          <ac:picMkLst>
            <pc:docMk/>
            <pc:sldMk cId="490912393" sldId="481"/>
            <ac:picMk id="3" creationId="{142E4D9C-414B-CB8E-6861-94F1E2DD750D}"/>
          </ac:picMkLst>
        </pc:picChg>
        <pc:picChg chg="del">
          <ac:chgData name="Laura Oathout" userId="6ff55ba14486fe89" providerId="LiveId" clId="{47B6F7BB-05D9-4658-8E3E-7868CA4FB1AF}" dt="2023-05-30T15:08:20.851" v="937"/>
          <ac:picMkLst>
            <pc:docMk/>
            <pc:sldMk cId="490912393" sldId="481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866" v="973"/>
          <ac:picMkLst>
            <pc:docMk/>
            <pc:sldMk cId="490912393" sldId="481"/>
            <ac:picMk id="6" creationId="{F9614120-EA39-EB44-E484-C530D71A6B33}"/>
          </ac:picMkLst>
        </pc:picChg>
      </pc:sldChg>
      <pc:sldChg chg="delSp mod setBg">
        <pc:chgData name="Laura Oathout" userId="6ff55ba14486fe89" providerId="LiveId" clId="{47B6F7BB-05D9-4658-8E3E-7868CA4FB1AF}" dt="2023-05-30T15:08:20.938" v="1023"/>
        <pc:sldMkLst>
          <pc:docMk/>
          <pc:sldMk cId="1583073940" sldId="482"/>
        </pc:sldMkLst>
        <pc:spChg chg="del">
          <ac:chgData name="Laura Oathout" userId="6ff55ba14486fe89" providerId="LiveId" clId="{47B6F7BB-05D9-4658-8E3E-7868CA4FB1AF}" dt="2023-05-30T15:08:20.913" v="1021"/>
          <ac:spMkLst>
            <pc:docMk/>
            <pc:sldMk cId="1583073940" sldId="482"/>
            <ac:spMk id="3" creationId="{A500F925-F70E-1BBB-69AA-33ECAABE5CE9}"/>
          </ac:spMkLst>
        </pc:spChg>
        <pc:spChg chg="del">
          <ac:chgData name="Laura Oathout" userId="6ff55ba14486fe89" providerId="LiveId" clId="{47B6F7BB-05D9-4658-8E3E-7868CA4FB1AF}" dt="2023-05-30T15:08:20.898" v="979"/>
          <ac:spMkLst>
            <pc:docMk/>
            <pc:sldMk cId="1583073940" sldId="482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898" v="981"/>
          <ac:spMkLst>
            <pc:docMk/>
            <pc:sldMk cId="1583073940" sldId="482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898" v="993"/>
          <ac:spMkLst>
            <pc:docMk/>
            <pc:sldMk cId="1583073940" sldId="482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898" v="1003"/>
          <ac:spMkLst>
            <pc:docMk/>
            <pc:sldMk cId="1583073940" sldId="482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898" v="1007"/>
          <ac:spMkLst>
            <pc:docMk/>
            <pc:sldMk cId="1583073940" sldId="482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898" v="1009"/>
          <ac:spMkLst>
            <pc:docMk/>
            <pc:sldMk cId="1583073940" sldId="482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898" v="1011"/>
          <ac:spMkLst>
            <pc:docMk/>
            <pc:sldMk cId="1583073940" sldId="482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898" v="1017"/>
          <ac:spMkLst>
            <pc:docMk/>
            <pc:sldMk cId="1583073940" sldId="482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898" v="1013"/>
          <ac:spMkLst>
            <pc:docMk/>
            <pc:sldMk cId="1583073940" sldId="482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898" v="987"/>
          <ac:spMkLst>
            <pc:docMk/>
            <pc:sldMk cId="1583073940" sldId="482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898" v="991"/>
          <ac:spMkLst>
            <pc:docMk/>
            <pc:sldMk cId="1583073940" sldId="482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898" v="989"/>
          <ac:spMkLst>
            <pc:docMk/>
            <pc:sldMk cId="1583073940" sldId="482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898" v="995"/>
          <ac:spMkLst>
            <pc:docMk/>
            <pc:sldMk cId="1583073940" sldId="482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898" v="997"/>
          <ac:spMkLst>
            <pc:docMk/>
            <pc:sldMk cId="1583073940" sldId="482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898" v="999"/>
          <ac:spMkLst>
            <pc:docMk/>
            <pc:sldMk cId="1583073940" sldId="482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898" v="1001"/>
          <ac:spMkLst>
            <pc:docMk/>
            <pc:sldMk cId="1583073940" sldId="482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898" v="1005"/>
          <ac:spMkLst>
            <pc:docMk/>
            <pc:sldMk cId="1583073940" sldId="482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898" v="1015"/>
          <ac:spMkLst>
            <pc:docMk/>
            <pc:sldMk cId="1583073940" sldId="482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898" v="985"/>
          <ac:picMkLst>
            <pc:docMk/>
            <pc:sldMk cId="1583073940" sldId="482"/>
            <ac:picMk id="4" creationId="{3F064876-D6CF-D38F-5900-FD528F6FE852}"/>
          </ac:picMkLst>
        </pc:picChg>
        <pc:picChg chg="del">
          <ac:chgData name="Laura Oathout" userId="6ff55ba14486fe89" providerId="LiveId" clId="{47B6F7BB-05D9-4658-8E3E-7868CA4FB1AF}" dt="2023-05-30T15:08:20.898" v="983"/>
          <ac:picMkLst>
            <pc:docMk/>
            <pc:sldMk cId="1583073940" sldId="482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898" v="1019"/>
          <ac:picMkLst>
            <pc:docMk/>
            <pc:sldMk cId="1583073940" sldId="482"/>
            <ac:picMk id="6" creationId="{163C8871-1238-E383-C47C-668B2BEFEC40}"/>
          </ac:picMkLst>
        </pc:picChg>
      </pc:sldChg>
      <pc:sldChg chg="delSp mod setBg">
        <pc:chgData name="Laura Oathout" userId="6ff55ba14486fe89" providerId="LiveId" clId="{47B6F7BB-05D9-4658-8E3E-7868CA4FB1AF}" dt="2023-05-30T15:08:20.976" v="1069"/>
        <pc:sldMkLst>
          <pc:docMk/>
          <pc:sldMk cId="1135524204" sldId="483"/>
        </pc:sldMkLst>
        <pc:spChg chg="del">
          <ac:chgData name="Laura Oathout" userId="6ff55ba14486fe89" providerId="LiveId" clId="{47B6F7BB-05D9-4658-8E3E-7868CA4FB1AF}" dt="2023-05-30T15:08:20.944" v="1067"/>
          <ac:spMkLst>
            <pc:docMk/>
            <pc:sldMk cId="1135524204" sldId="483"/>
            <ac:spMk id="4" creationId="{0794930C-208B-0A63-58BB-16AE93944511}"/>
          </ac:spMkLst>
        </pc:spChg>
        <pc:spChg chg="del">
          <ac:chgData name="Laura Oathout" userId="6ff55ba14486fe89" providerId="LiveId" clId="{47B6F7BB-05D9-4658-8E3E-7868CA4FB1AF}" dt="2023-05-30T15:08:20.938" v="1025"/>
          <ac:spMkLst>
            <pc:docMk/>
            <pc:sldMk cId="1135524204" sldId="483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938" v="1027"/>
          <ac:spMkLst>
            <pc:docMk/>
            <pc:sldMk cId="1135524204" sldId="483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944" v="1039"/>
          <ac:spMkLst>
            <pc:docMk/>
            <pc:sldMk cId="1135524204" sldId="483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944" v="1049"/>
          <ac:spMkLst>
            <pc:docMk/>
            <pc:sldMk cId="1135524204" sldId="483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944" v="1053"/>
          <ac:spMkLst>
            <pc:docMk/>
            <pc:sldMk cId="1135524204" sldId="483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944" v="1055"/>
          <ac:spMkLst>
            <pc:docMk/>
            <pc:sldMk cId="1135524204" sldId="483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944" v="1057"/>
          <ac:spMkLst>
            <pc:docMk/>
            <pc:sldMk cId="1135524204" sldId="483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944" v="1063"/>
          <ac:spMkLst>
            <pc:docMk/>
            <pc:sldMk cId="1135524204" sldId="483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944" v="1059"/>
          <ac:spMkLst>
            <pc:docMk/>
            <pc:sldMk cId="1135524204" sldId="483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944" v="1033"/>
          <ac:spMkLst>
            <pc:docMk/>
            <pc:sldMk cId="1135524204" sldId="483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944" v="1037"/>
          <ac:spMkLst>
            <pc:docMk/>
            <pc:sldMk cId="1135524204" sldId="483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944" v="1035"/>
          <ac:spMkLst>
            <pc:docMk/>
            <pc:sldMk cId="1135524204" sldId="483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944" v="1041"/>
          <ac:spMkLst>
            <pc:docMk/>
            <pc:sldMk cId="1135524204" sldId="483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944" v="1043"/>
          <ac:spMkLst>
            <pc:docMk/>
            <pc:sldMk cId="1135524204" sldId="483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944" v="1045"/>
          <ac:spMkLst>
            <pc:docMk/>
            <pc:sldMk cId="1135524204" sldId="483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944" v="1047"/>
          <ac:spMkLst>
            <pc:docMk/>
            <pc:sldMk cId="1135524204" sldId="483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944" v="1051"/>
          <ac:spMkLst>
            <pc:docMk/>
            <pc:sldMk cId="1135524204" sldId="483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944" v="1061"/>
          <ac:spMkLst>
            <pc:docMk/>
            <pc:sldMk cId="1135524204" sldId="483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944" v="1031"/>
          <ac:picMkLst>
            <pc:docMk/>
            <pc:sldMk cId="1135524204" sldId="483"/>
            <ac:picMk id="3" creationId="{45710D86-FDC0-255E-5966-BD8C474CD086}"/>
          </ac:picMkLst>
        </pc:picChg>
        <pc:picChg chg="del">
          <ac:chgData name="Laura Oathout" userId="6ff55ba14486fe89" providerId="LiveId" clId="{47B6F7BB-05D9-4658-8E3E-7868CA4FB1AF}" dt="2023-05-30T15:08:20.938" v="1029"/>
          <ac:picMkLst>
            <pc:docMk/>
            <pc:sldMk cId="1135524204" sldId="483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944" v="1065"/>
          <ac:picMkLst>
            <pc:docMk/>
            <pc:sldMk cId="1135524204" sldId="483"/>
            <ac:picMk id="6" creationId="{0B3756A5-AAF0-8B19-BEA0-12CC8B66F5AE}"/>
          </ac:picMkLst>
        </pc:picChg>
      </pc:sldChg>
      <pc:sldChg chg="delSp mod setBg">
        <pc:chgData name="Laura Oathout" userId="6ff55ba14486fe89" providerId="LiveId" clId="{47B6F7BB-05D9-4658-8E3E-7868CA4FB1AF}" dt="2023-05-30T15:08:21.027" v="1115"/>
        <pc:sldMkLst>
          <pc:docMk/>
          <pc:sldMk cId="265355788" sldId="484"/>
        </pc:sldMkLst>
        <pc:spChg chg="del">
          <ac:chgData name="Laura Oathout" userId="6ff55ba14486fe89" providerId="LiveId" clId="{47B6F7BB-05D9-4658-8E3E-7868CA4FB1AF}" dt="2023-05-30T15:08:20.992" v="1113"/>
          <ac:spMkLst>
            <pc:docMk/>
            <pc:sldMk cId="265355788" sldId="484"/>
            <ac:spMk id="3" creationId="{80E2B618-3EFD-79AC-F9FA-60AE887960B1}"/>
          </ac:spMkLst>
        </pc:spChg>
        <pc:spChg chg="del">
          <ac:chgData name="Laura Oathout" userId="6ff55ba14486fe89" providerId="LiveId" clId="{47B6F7BB-05D9-4658-8E3E-7868CA4FB1AF}" dt="2023-05-30T15:08:20.976" v="1071"/>
          <ac:spMkLst>
            <pc:docMk/>
            <pc:sldMk cId="265355788" sldId="484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976" v="1073"/>
          <ac:spMkLst>
            <pc:docMk/>
            <pc:sldMk cId="265355788" sldId="484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976" v="1085"/>
          <ac:spMkLst>
            <pc:docMk/>
            <pc:sldMk cId="265355788" sldId="484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0.992" v="1095"/>
          <ac:spMkLst>
            <pc:docMk/>
            <pc:sldMk cId="265355788" sldId="484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0.992" v="1099"/>
          <ac:spMkLst>
            <pc:docMk/>
            <pc:sldMk cId="265355788" sldId="484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0.992" v="1101"/>
          <ac:spMkLst>
            <pc:docMk/>
            <pc:sldMk cId="265355788" sldId="484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0.992" v="1103"/>
          <ac:spMkLst>
            <pc:docMk/>
            <pc:sldMk cId="265355788" sldId="484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0.992" v="1109"/>
          <ac:spMkLst>
            <pc:docMk/>
            <pc:sldMk cId="265355788" sldId="484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0.992" v="1105"/>
          <ac:spMkLst>
            <pc:docMk/>
            <pc:sldMk cId="265355788" sldId="484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0.976" v="1079"/>
          <ac:spMkLst>
            <pc:docMk/>
            <pc:sldMk cId="265355788" sldId="484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976" v="1083"/>
          <ac:spMkLst>
            <pc:docMk/>
            <pc:sldMk cId="265355788" sldId="484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0.976" v="1081"/>
          <ac:spMkLst>
            <pc:docMk/>
            <pc:sldMk cId="265355788" sldId="484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0.976" v="1087"/>
          <ac:spMkLst>
            <pc:docMk/>
            <pc:sldMk cId="265355788" sldId="484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0.992" v="1089"/>
          <ac:spMkLst>
            <pc:docMk/>
            <pc:sldMk cId="265355788" sldId="484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0.992" v="1091"/>
          <ac:spMkLst>
            <pc:docMk/>
            <pc:sldMk cId="265355788" sldId="484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0.992" v="1093"/>
          <ac:spMkLst>
            <pc:docMk/>
            <pc:sldMk cId="265355788" sldId="484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0.992" v="1097"/>
          <ac:spMkLst>
            <pc:docMk/>
            <pc:sldMk cId="265355788" sldId="484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0.992" v="1107"/>
          <ac:spMkLst>
            <pc:docMk/>
            <pc:sldMk cId="265355788" sldId="484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0.976" v="1077"/>
          <ac:picMkLst>
            <pc:docMk/>
            <pc:sldMk cId="265355788" sldId="484"/>
            <ac:picMk id="4" creationId="{A5421042-CC13-8533-8B59-64EB83987F75}"/>
          </ac:picMkLst>
        </pc:picChg>
        <pc:picChg chg="del">
          <ac:chgData name="Laura Oathout" userId="6ff55ba14486fe89" providerId="LiveId" clId="{47B6F7BB-05D9-4658-8E3E-7868CA4FB1AF}" dt="2023-05-30T15:08:20.976" v="1075"/>
          <ac:picMkLst>
            <pc:docMk/>
            <pc:sldMk cId="265355788" sldId="484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992" v="1111"/>
          <ac:picMkLst>
            <pc:docMk/>
            <pc:sldMk cId="265355788" sldId="484"/>
            <ac:picMk id="6" creationId="{FD6C1FD3-9415-9A8D-9EA3-A20F747E7C1E}"/>
          </ac:picMkLst>
        </pc:picChg>
      </pc:sldChg>
      <pc:sldChg chg="delSp mod setBg">
        <pc:chgData name="Laura Oathout" userId="6ff55ba14486fe89" providerId="LiveId" clId="{47B6F7BB-05D9-4658-8E3E-7868CA4FB1AF}" dt="2023-05-30T15:08:21.071" v="1161"/>
        <pc:sldMkLst>
          <pc:docMk/>
          <pc:sldMk cId="2557029977" sldId="485"/>
        </pc:sldMkLst>
        <pc:spChg chg="del">
          <ac:chgData name="Laura Oathout" userId="6ff55ba14486fe89" providerId="LiveId" clId="{47B6F7BB-05D9-4658-8E3E-7868CA4FB1AF}" dt="2023-05-30T15:08:21.039" v="1159"/>
          <ac:spMkLst>
            <pc:docMk/>
            <pc:sldMk cId="2557029977" sldId="485"/>
            <ac:spMk id="4" creationId="{2EE235E5-EF54-E89D-8D4E-84EC28ECA9F1}"/>
          </ac:spMkLst>
        </pc:spChg>
        <pc:spChg chg="del">
          <ac:chgData name="Laura Oathout" userId="6ff55ba14486fe89" providerId="LiveId" clId="{47B6F7BB-05D9-4658-8E3E-7868CA4FB1AF}" dt="2023-05-30T15:08:21.029" v="1117"/>
          <ac:spMkLst>
            <pc:docMk/>
            <pc:sldMk cId="2557029977" sldId="485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029" v="1119"/>
          <ac:spMkLst>
            <pc:docMk/>
            <pc:sldMk cId="2557029977" sldId="485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029" v="1131"/>
          <ac:spMkLst>
            <pc:docMk/>
            <pc:sldMk cId="2557029977" sldId="485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029" v="1141"/>
          <ac:spMkLst>
            <pc:docMk/>
            <pc:sldMk cId="2557029977" sldId="485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039" v="1145"/>
          <ac:spMkLst>
            <pc:docMk/>
            <pc:sldMk cId="2557029977" sldId="485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039" v="1147"/>
          <ac:spMkLst>
            <pc:docMk/>
            <pc:sldMk cId="2557029977" sldId="485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039" v="1149"/>
          <ac:spMkLst>
            <pc:docMk/>
            <pc:sldMk cId="2557029977" sldId="485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039" v="1155"/>
          <ac:spMkLst>
            <pc:docMk/>
            <pc:sldMk cId="2557029977" sldId="485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039" v="1151"/>
          <ac:spMkLst>
            <pc:docMk/>
            <pc:sldMk cId="2557029977" sldId="485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029" v="1125"/>
          <ac:spMkLst>
            <pc:docMk/>
            <pc:sldMk cId="2557029977" sldId="485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029" v="1129"/>
          <ac:spMkLst>
            <pc:docMk/>
            <pc:sldMk cId="2557029977" sldId="485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029" v="1127"/>
          <ac:spMkLst>
            <pc:docMk/>
            <pc:sldMk cId="2557029977" sldId="485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029" v="1133"/>
          <ac:spMkLst>
            <pc:docMk/>
            <pc:sldMk cId="2557029977" sldId="485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029" v="1135"/>
          <ac:spMkLst>
            <pc:docMk/>
            <pc:sldMk cId="2557029977" sldId="485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029" v="1137"/>
          <ac:spMkLst>
            <pc:docMk/>
            <pc:sldMk cId="2557029977" sldId="485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029" v="1139"/>
          <ac:spMkLst>
            <pc:docMk/>
            <pc:sldMk cId="2557029977" sldId="485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039" v="1143"/>
          <ac:spMkLst>
            <pc:docMk/>
            <pc:sldMk cId="2557029977" sldId="485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039" v="1153"/>
          <ac:spMkLst>
            <pc:docMk/>
            <pc:sldMk cId="2557029977" sldId="485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029" v="1123"/>
          <ac:picMkLst>
            <pc:docMk/>
            <pc:sldMk cId="2557029977" sldId="485"/>
            <ac:picMk id="3" creationId="{BA31CEC8-4549-9420-99C2-DD7B5AE82D77}"/>
          </ac:picMkLst>
        </pc:picChg>
        <pc:picChg chg="del">
          <ac:chgData name="Laura Oathout" userId="6ff55ba14486fe89" providerId="LiveId" clId="{47B6F7BB-05D9-4658-8E3E-7868CA4FB1AF}" dt="2023-05-30T15:08:21.029" v="1121"/>
          <ac:picMkLst>
            <pc:docMk/>
            <pc:sldMk cId="2557029977" sldId="485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039" v="1157"/>
          <ac:picMkLst>
            <pc:docMk/>
            <pc:sldMk cId="2557029977" sldId="485"/>
            <ac:picMk id="6" creationId="{C5315864-2A0B-37FC-7D3F-3AF683741A00}"/>
          </ac:picMkLst>
        </pc:picChg>
      </pc:sldChg>
      <pc:sldChg chg="delSp mod setBg">
        <pc:chgData name="Laura Oathout" userId="6ff55ba14486fe89" providerId="LiveId" clId="{47B6F7BB-05D9-4658-8E3E-7868CA4FB1AF}" dt="2023-05-30T15:08:21.118" v="1207"/>
        <pc:sldMkLst>
          <pc:docMk/>
          <pc:sldMk cId="919286278" sldId="486"/>
        </pc:sldMkLst>
        <pc:spChg chg="del">
          <ac:chgData name="Laura Oathout" userId="6ff55ba14486fe89" providerId="LiveId" clId="{47B6F7BB-05D9-4658-8E3E-7868CA4FB1AF}" dt="2023-05-30T15:08:21.086" v="1205"/>
          <ac:spMkLst>
            <pc:docMk/>
            <pc:sldMk cId="919286278" sldId="486"/>
            <ac:spMk id="3" creationId="{FB66FDF8-38AF-1193-BBCC-1FD1449BA545}"/>
          </ac:spMkLst>
        </pc:spChg>
        <pc:spChg chg="del">
          <ac:chgData name="Laura Oathout" userId="6ff55ba14486fe89" providerId="LiveId" clId="{47B6F7BB-05D9-4658-8E3E-7868CA4FB1AF}" dt="2023-05-30T15:08:21.071" v="1163"/>
          <ac:spMkLst>
            <pc:docMk/>
            <pc:sldMk cId="919286278" sldId="486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071" v="1165"/>
          <ac:spMkLst>
            <pc:docMk/>
            <pc:sldMk cId="919286278" sldId="486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071" v="1177"/>
          <ac:spMkLst>
            <pc:docMk/>
            <pc:sldMk cId="919286278" sldId="486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086" v="1187"/>
          <ac:spMkLst>
            <pc:docMk/>
            <pc:sldMk cId="919286278" sldId="486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086" v="1191"/>
          <ac:spMkLst>
            <pc:docMk/>
            <pc:sldMk cId="919286278" sldId="486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086" v="1193"/>
          <ac:spMkLst>
            <pc:docMk/>
            <pc:sldMk cId="919286278" sldId="486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086" v="1195"/>
          <ac:spMkLst>
            <pc:docMk/>
            <pc:sldMk cId="919286278" sldId="486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086" v="1201"/>
          <ac:spMkLst>
            <pc:docMk/>
            <pc:sldMk cId="919286278" sldId="486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086" v="1197"/>
          <ac:spMkLst>
            <pc:docMk/>
            <pc:sldMk cId="919286278" sldId="486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071" v="1171"/>
          <ac:spMkLst>
            <pc:docMk/>
            <pc:sldMk cId="919286278" sldId="486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071" v="1175"/>
          <ac:spMkLst>
            <pc:docMk/>
            <pc:sldMk cId="919286278" sldId="486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071" v="1173"/>
          <ac:spMkLst>
            <pc:docMk/>
            <pc:sldMk cId="919286278" sldId="486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071" v="1179"/>
          <ac:spMkLst>
            <pc:docMk/>
            <pc:sldMk cId="919286278" sldId="486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086" v="1181"/>
          <ac:spMkLst>
            <pc:docMk/>
            <pc:sldMk cId="919286278" sldId="486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086" v="1183"/>
          <ac:spMkLst>
            <pc:docMk/>
            <pc:sldMk cId="919286278" sldId="486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086" v="1185"/>
          <ac:spMkLst>
            <pc:docMk/>
            <pc:sldMk cId="919286278" sldId="486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086" v="1189"/>
          <ac:spMkLst>
            <pc:docMk/>
            <pc:sldMk cId="919286278" sldId="486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086" v="1199"/>
          <ac:spMkLst>
            <pc:docMk/>
            <pc:sldMk cId="919286278" sldId="486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071" v="1169"/>
          <ac:picMkLst>
            <pc:docMk/>
            <pc:sldMk cId="919286278" sldId="486"/>
            <ac:picMk id="4" creationId="{507A9AA1-3DF9-D12D-A9D1-261F7A77D528}"/>
          </ac:picMkLst>
        </pc:picChg>
        <pc:picChg chg="del">
          <ac:chgData name="Laura Oathout" userId="6ff55ba14486fe89" providerId="LiveId" clId="{47B6F7BB-05D9-4658-8E3E-7868CA4FB1AF}" dt="2023-05-30T15:08:21.071" v="1167"/>
          <ac:picMkLst>
            <pc:docMk/>
            <pc:sldMk cId="919286278" sldId="486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086" v="1203"/>
          <ac:picMkLst>
            <pc:docMk/>
            <pc:sldMk cId="919286278" sldId="486"/>
            <ac:picMk id="6" creationId="{8DE60F57-F764-A811-2FAC-BD8D678A590E}"/>
          </ac:picMkLst>
        </pc:picChg>
      </pc:sldChg>
      <pc:sldChg chg="delSp mod setBg">
        <pc:chgData name="Laura Oathout" userId="6ff55ba14486fe89" providerId="LiveId" clId="{47B6F7BB-05D9-4658-8E3E-7868CA4FB1AF}" dt="2023-05-30T15:08:21.149" v="1253"/>
        <pc:sldMkLst>
          <pc:docMk/>
          <pc:sldMk cId="865564353" sldId="487"/>
        </pc:sldMkLst>
        <pc:spChg chg="del">
          <ac:chgData name="Laura Oathout" userId="6ff55ba14486fe89" providerId="LiveId" clId="{47B6F7BB-05D9-4658-8E3E-7868CA4FB1AF}" dt="2023-05-30T15:08:21.134" v="1251"/>
          <ac:spMkLst>
            <pc:docMk/>
            <pc:sldMk cId="865564353" sldId="487"/>
            <ac:spMk id="4" creationId="{76DEEE22-55E1-BB21-640C-079FE997AF95}"/>
          </ac:spMkLst>
        </pc:spChg>
        <pc:spChg chg="del">
          <ac:chgData name="Laura Oathout" userId="6ff55ba14486fe89" providerId="LiveId" clId="{47B6F7BB-05D9-4658-8E3E-7868CA4FB1AF}" dt="2023-05-30T15:08:21.118" v="1209"/>
          <ac:spMkLst>
            <pc:docMk/>
            <pc:sldMk cId="865564353" sldId="487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118" v="1211"/>
          <ac:spMkLst>
            <pc:docMk/>
            <pc:sldMk cId="865564353" sldId="487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118" v="1223"/>
          <ac:spMkLst>
            <pc:docMk/>
            <pc:sldMk cId="865564353" sldId="487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129" v="1233"/>
          <ac:spMkLst>
            <pc:docMk/>
            <pc:sldMk cId="865564353" sldId="487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134" v="1237"/>
          <ac:spMkLst>
            <pc:docMk/>
            <pc:sldMk cId="865564353" sldId="487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134" v="1239"/>
          <ac:spMkLst>
            <pc:docMk/>
            <pc:sldMk cId="865564353" sldId="487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134" v="1241"/>
          <ac:spMkLst>
            <pc:docMk/>
            <pc:sldMk cId="865564353" sldId="487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134" v="1247"/>
          <ac:spMkLst>
            <pc:docMk/>
            <pc:sldMk cId="865564353" sldId="487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134" v="1243"/>
          <ac:spMkLst>
            <pc:docMk/>
            <pc:sldMk cId="865564353" sldId="487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118" v="1217"/>
          <ac:spMkLst>
            <pc:docMk/>
            <pc:sldMk cId="865564353" sldId="487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118" v="1221"/>
          <ac:spMkLst>
            <pc:docMk/>
            <pc:sldMk cId="865564353" sldId="487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118" v="1219"/>
          <ac:spMkLst>
            <pc:docMk/>
            <pc:sldMk cId="865564353" sldId="487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129" v="1225"/>
          <ac:spMkLst>
            <pc:docMk/>
            <pc:sldMk cId="865564353" sldId="487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129" v="1227"/>
          <ac:spMkLst>
            <pc:docMk/>
            <pc:sldMk cId="865564353" sldId="487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129" v="1229"/>
          <ac:spMkLst>
            <pc:docMk/>
            <pc:sldMk cId="865564353" sldId="487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129" v="1231"/>
          <ac:spMkLst>
            <pc:docMk/>
            <pc:sldMk cId="865564353" sldId="487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129" v="1235"/>
          <ac:spMkLst>
            <pc:docMk/>
            <pc:sldMk cId="865564353" sldId="487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134" v="1245"/>
          <ac:spMkLst>
            <pc:docMk/>
            <pc:sldMk cId="865564353" sldId="487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118" v="1215"/>
          <ac:picMkLst>
            <pc:docMk/>
            <pc:sldMk cId="865564353" sldId="487"/>
            <ac:picMk id="3" creationId="{FA553996-52FC-1A5A-8F1D-5ADB98B81CAB}"/>
          </ac:picMkLst>
        </pc:picChg>
        <pc:picChg chg="del">
          <ac:chgData name="Laura Oathout" userId="6ff55ba14486fe89" providerId="LiveId" clId="{47B6F7BB-05D9-4658-8E3E-7868CA4FB1AF}" dt="2023-05-30T15:08:21.118" v="1213"/>
          <ac:picMkLst>
            <pc:docMk/>
            <pc:sldMk cId="865564353" sldId="487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134" v="1249"/>
          <ac:picMkLst>
            <pc:docMk/>
            <pc:sldMk cId="865564353" sldId="487"/>
            <ac:picMk id="6" creationId="{840CD12C-7603-23F0-A809-D7B51E775E6B}"/>
          </ac:picMkLst>
        </pc:picChg>
      </pc:sldChg>
      <pc:sldChg chg="delSp mod setBg">
        <pc:chgData name="Laura Oathout" userId="6ff55ba14486fe89" providerId="LiveId" clId="{47B6F7BB-05D9-4658-8E3E-7868CA4FB1AF}" dt="2023-05-30T15:08:21.197" v="1299"/>
        <pc:sldMkLst>
          <pc:docMk/>
          <pc:sldMk cId="2302685072" sldId="488"/>
        </pc:sldMkLst>
        <pc:spChg chg="del">
          <ac:chgData name="Laura Oathout" userId="6ff55ba14486fe89" providerId="LiveId" clId="{47B6F7BB-05D9-4658-8E3E-7868CA4FB1AF}" dt="2023-05-30T15:08:21.182" v="1297"/>
          <ac:spMkLst>
            <pc:docMk/>
            <pc:sldMk cId="2302685072" sldId="488"/>
            <ac:spMk id="3" creationId="{8208ACCB-A726-4DB6-20E6-3CFEBEA35730}"/>
          </ac:spMkLst>
        </pc:spChg>
        <pc:spChg chg="del">
          <ac:chgData name="Laura Oathout" userId="6ff55ba14486fe89" providerId="LiveId" clId="{47B6F7BB-05D9-4658-8E3E-7868CA4FB1AF}" dt="2023-05-30T15:08:21.165" v="1255"/>
          <ac:spMkLst>
            <pc:docMk/>
            <pc:sldMk cId="2302685072" sldId="488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165" v="1257"/>
          <ac:spMkLst>
            <pc:docMk/>
            <pc:sldMk cId="2302685072" sldId="488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165" v="1269"/>
          <ac:spMkLst>
            <pc:docMk/>
            <pc:sldMk cId="2302685072" sldId="488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176" v="1279"/>
          <ac:spMkLst>
            <pc:docMk/>
            <pc:sldMk cId="2302685072" sldId="488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177" v="1283"/>
          <ac:spMkLst>
            <pc:docMk/>
            <pc:sldMk cId="2302685072" sldId="488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177" v="1285"/>
          <ac:spMkLst>
            <pc:docMk/>
            <pc:sldMk cId="2302685072" sldId="488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179" v="1287"/>
          <ac:spMkLst>
            <pc:docMk/>
            <pc:sldMk cId="2302685072" sldId="488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179" v="1293"/>
          <ac:spMkLst>
            <pc:docMk/>
            <pc:sldMk cId="2302685072" sldId="488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179" v="1289"/>
          <ac:spMkLst>
            <pc:docMk/>
            <pc:sldMk cId="2302685072" sldId="488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165" v="1263"/>
          <ac:spMkLst>
            <pc:docMk/>
            <pc:sldMk cId="2302685072" sldId="488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165" v="1267"/>
          <ac:spMkLst>
            <pc:docMk/>
            <pc:sldMk cId="2302685072" sldId="488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165" v="1265"/>
          <ac:spMkLst>
            <pc:docMk/>
            <pc:sldMk cId="2302685072" sldId="488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173" v="1271"/>
          <ac:spMkLst>
            <pc:docMk/>
            <pc:sldMk cId="2302685072" sldId="488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173" v="1273"/>
          <ac:spMkLst>
            <pc:docMk/>
            <pc:sldMk cId="2302685072" sldId="488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174" v="1275"/>
          <ac:spMkLst>
            <pc:docMk/>
            <pc:sldMk cId="2302685072" sldId="488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175" v="1277"/>
          <ac:spMkLst>
            <pc:docMk/>
            <pc:sldMk cId="2302685072" sldId="488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176" v="1281"/>
          <ac:spMkLst>
            <pc:docMk/>
            <pc:sldMk cId="2302685072" sldId="488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179" v="1291"/>
          <ac:spMkLst>
            <pc:docMk/>
            <pc:sldMk cId="2302685072" sldId="488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165" v="1261"/>
          <ac:picMkLst>
            <pc:docMk/>
            <pc:sldMk cId="2302685072" sldId="488"/>
            <ac:picMk id="4" creationId="{B62B3A9A-C741-6FB1-E845-D7D0AEE08F86}"/>
          </ac:picMkLst>
        </pc:picChg>
        <pc:picChg chg="del">
          <ac:chgData name="Laura Oathout" userId="6ff55ba14486fe89" providerId="LiveId" clId="{47B6F7BB-05D9-4658-8E3E-7868CA4FB1AF}" dt="2023-05-30T15:08:21.165" v="1259"/>
          <ac:picMkLst>
            <pc:docMk/>
            <pc:sldMk cId="2302685072" sldId="488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182" v="1295"/>
          <ac:picMkLst>
            <pc:docMk/>
            <pc:sldMk cId="2302685072" sldId="488"/>
            <ac:picMk id="6" creationId="{D13E505E-38A3-00F1-17D1-662954D36DC8}"/>
          </ac:picMkLst>
        </pc:picChg>
      </pc:sldChg>
      <pc:sldChg chg="delSp mod setBg">
        <pc:chgData name="Laura Oathout" userId="6ff55ba14486fe89" providerId="LiveId" clId="{47B6F7BB-05D9-4658-8E3E-7868CA4FB1AF}" dt="2023-05-30T15:08:21.246" v="1345"/>
        <pc:sldMkLst>
          <pc:docMk/>
          <pc:sldMk cId="1829338323" sldId="489"/>
        </pc:sldMkLst>
        <pc:spChg chg="del">
          <ac:chgData name="Laura Oathout" userId="6ff55ba14486fe89" providerId="LiveId" clId="{47B6F7BB-05D9-4658-8E3E-7868CA4FB1AF}" dt="2023-05-30T15:08:21.228" v="1343"/>
          <ac:spMkLst>
            <pc:docMk/>
            <pc:sldMk cId="1829338323" sldId="489"/>
            <ac:spMk id="4" creationId="{1E6D3DD8-D5CD-2FD4-C202-C223B9B23490}"/>
          </ac:spMkLst>
        </pc:spChg>
        <pc:spChg chg="del">
          <ac:chgData name="Laura Oathout" userId="6ff55ba14486fe89" providerId="LiveId" clId="{47B6F7BB-05D9-4658-8E3E-7868CA4FB1AF}" dt="2023-05-30T15:08:21.197" v="1301"/>
          <ac:spMkLst>
            <pc:docMk/>
            <pc:sldMk cId="1829338323" sldId="489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213" v="1303"/>
          <ac:spMkLst>
            <pc:docMk/>
            <pc:sldMk cId="1829338323" sldId="489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213" v="1315"/>
          <ac:spMkLst>
            <pc:docMk/>
            <pc:sldMk cId="1829338323" sldId="489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213" v="1325"/>
          <ac:spMkLst>
            <pc:docMk/>
            <pc:sldMk cId="1829338323" sldId="489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213" v="1329"/>
          <ac:spMkLst>
            <pc:docMk/>
            <pc:sldMk cId="1829338323" sldId="489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213" v="1331"/>
          <ac:spMkLst>
            <pc:docMk/>
            <pc:sldMk cId="1829338323" sldId="489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213" v="1333"/>
          <ac:spMkLst>
            <pc:docMk/>
            <pc:sldMk cId="1829338323" sldId="489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213" v="1339"/>
          <ac:spMkLst>
            <pc:docMk/>
            <pc:sldMk cId="1829338323" sldId="489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213" v="1335"/>
          <ac:spMkLst>
            <pc:docMk/>
            <pc:sldMk cId="1829338323" sldId="489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213" v="1309"/>
          <ac:spMkLst>
            <pc:docMk/>
            <pc:sldMk cId="1829338323" sldId="489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213" v="1313"/>
          <ac:spMkLst>
            <pc:docMk/>
            <pc:sldMk cId="1829338323" sldId="489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213" v="1311"/>
          <ac:spMkLst>
            <pc:docMk/>
            <pc:sldMk cId="1829338323" sldId="489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213" v="1317"/>
          <ac:spMkLst>
            <pc:docMk/>
            <pc:sldMk cId="1829338323" sldId="489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213" v="1319"/>
          <ac:spMkLst>
            <pc:docMk/>
            <pc:sldMk cId="1829338323" sldId="489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213" v="1321"/>
          <ac:spMkLst>
            <pc:docMk/>
            <pc:sldMk cId="1829338323" sldId="489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213" v="1323"/>
          <ac:spMkLst>
            <pc:docMk/>
            <pc:sldMk cId="1829338323" sldId="489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213" v="1327"/>
          <ac:spMkLst>
            <pc:docMk/>
            <pc:sldMk cId="1829338323" sldId="489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213" v="1337"/>
          <ac:spMkLst>
            <pc:docMk/>
            <pc:sldMk cId="1829338323" sldId="489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213" v="1307"/>
          <ac:picMkLst>
            <pc:docMk/>
            <pc:sldMk cId="1829338323" sldId="489"/>
            <ac:picMk id="3" creationId="{761235D6-1B92-FB01-E7FB-2E134FAED739}"/>
          </ac:picMkLst>
        </pc:picChg>
        <pc:picChg chg="del">
          <ac:chgData name="Laura Oathout" userId="6ff55ba14486fe89" providerId="LiveId" clId="{47B6F7BB-05D9-4658-8E3E-7868CA4FB1AF}" dt="2023-05-30T15:08:21.213" v="1305"/>
          <ac:picMkLst>
            <pc:docMk/>
            <pc:sldMk cId="1829338323" sldId="489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213" v="1341"/>
          <ac:picMkLst>
            <pc:docMk/>
            <pc:sldMk cId="1829338323" sldId="489"/>
            <ac:picMk id="6" creationId="{775F599B-9643-A29C-31A2-AE48471AC79E}"/>
          </ac:picMkLst>
        </pc:picChg>
      </pc:sldChg>
      <pc:sldChg chg="delSp mod setBg">
        <pc:chgData name="Laura Oathout" userId="6ff55ba14486fe89" providerId="LiveId" clId="{47B6F7BB-05D9-4658-8E3E-7868CA4FB1AF}" dt="2023-05-30T15:08:21.313" v="1391"/>
        <pc:sldMkLst>
          <pc:docMk/>
          <pc:sldMk cId="921447930" sldId="490"/>
        </pc:sldMkLst>
        <pc:spChg chg="del">
          <ac:chgData name="Laura Oathout" userId="6ff55ba14486fe89" providerId="LiveId" clId="{47B6F7BB-05D9-4658-8E3E-7868CA4FB1AF}" dt="2023-05-30T15:08:21.271" v="1389"/>
          <ac:spMkLst>
            <pc:docMk/>
            <pc:sldMk cId="921447930" sldId="490"/>
            <ac:spMk id="3" creationId="{7BA796DC-27A4-2A6C-BBE8-B796E9909723}"/>
          </ac:spMkLst>
        </pc:spChg>
        <pc:spChg chg="del">
          <ac:chgData name="Laura Oathout" userId="6ff55ba14486fe89" providerId="LiveId" clId="{47B6F7BB-05D9-4658-8E3E-7868CA4FB1AF}" dt="2023-05-30T15:08:21.246" v="1347"/>
          <ac:spMkLst>
            <pc:docMk/>
            <pc:sldMk cId="921447930" sldId="490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246" v="1349"/>
          <ac:spMkLst>
            <pc:docMk/>
            <pc:sldMk cId="921447930" sldId="490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260" v="1361"/>
          <ac:spMkLst>
            <pc:docMk/>
            <pc:sldMk cId="921447930" sldId="490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268" v="1371"/>
          <ac:spMkLst>
            <pc:docMk/>
            <pc:sldMk cId="921447930" sldId="490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269" v="1375"/>
          <ac:spMkLst>
            <pc:docMk/>
            <pc:sldMk cId="921447930" sldId="490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269" v="1377"/>
          <ac:spMkLst>
            <pc:docMk/>
            <pc:sldMk cId="921447930" sldId="490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271" v="1379"/>
          <ac:spMkLst>
            <pc:docMk/>
            <pc:sldMk cId="921447930" sldId="490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271" v="1385"/>
          <ac:spMkLst>
            <pc:docMk/>
            <pc:sldMk cId="921447930" sldId="490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271" v="1381"/>
          <ac:spMkLst>
            <pc:docMk/>
            <pc:sldMk cId="921447930" sldId="490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260" v="1355"/>
          <ac:spMkLst>
            <pc:docMk/>
            <pc:sldMk cId="921447930" sldId="490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260" v="1359"/>
          <ac:spMkLst>
            <pc:docMk/>
            <pc:sldMk cId="921447930" sldId="490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260" v="1357"/>
          <ac:spMkLst>
            <pc:docMk/>
            <pc:sldMk cId="921447930" sldId="490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265" v="1363"/>
          <ac:spMkLst>
            <pc:docMk/>
            <pc:sldMk cId="921447930" sldId="490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265" v="1365"/>
          <ac:spMkLst>
            <pc:docMk/>
            <pc:sldMk cId="921447930" sldId="490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266" v="1367"/>
          <ac:spMkLst>
            <pc:docMk/>
            <pc:sldMk cId="921447930" sldId="490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266" v="1369"/>
          <ac:spMkLst>
            <pc:docMk/>
            <pc:sldMk cId="921447930" sldId="490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268" v="1373"/>
          <ac:spMkLst>
            <pc:docMk/>
            <pc:sldMk cId="921447930" sldId="490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271" v="1383"/>
          <ac:spMkLst>
            <pc:docMk/>
            <pc:sldMk cId="921447930" sldId="490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260" v="1353"/>
          <ac:picMkLst>
            <pc:docMk/>
            <pc:sldMk cId="921447930" sldId="490"/>
            <ac:picMk id="4" creationId="{0BA0CB4A-83AD-CFC6-EEF8-D75023DEC902}"/>
          </ac:picMkLst>
        </pc:picChg>
        <pc:picChg chg="del">
          <ac:chgData name="Laura Oathout" userId="6ff55ba14486fe89" providerId="LiveId" clId="{47B6F7BB-05D9-4658-8E3E-7868CA4FB1AF}" dt="2023-05-30T15:08:21.260" v="1351"/>
          <ac:picMkLst>
            <pc:docMk/>
            <pc:sldMk cId="921447930" sldId="490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271" v="1387"/>
          <ac:picMkLst>
            <pc:docMk/>
            <pc:sldMk cId="921447930" sldId="490"/>
            <ac:picMk id="6" creationId="{97477315-2984-1049-3C2B-F252DAF8EB71}"/>
          </ac:picMkLst>
        </pc:picChg>
      </pc:sldChg>
      <pc:sldChg chg="delSp mod setBg">
        <pc:chgData name="Laura Oathout" userId="6ff55ba14486fe89" providerId="LiveId" clId="{47B6F7BB-05D9-4658-8E3E-7868CA4FB1AF}" dt="2023-05-30T15:08:21.362" v="1437"/>
        <pc:sldMkLst>
          <pc:docMk/>
          <pc:sldMk cId="3767155355" sldId="491"/>
        </pc:sldMkLst>
        <pc:spChg chg="del">
          <ac:chgData name="Laura Oathout" userId="6ff55ba14486fe89" providerId="LiveId" clId="{47B6F7BB-05D9-4658-8E3E-7868CA4FB1AF}" dt="2023-05-30T15:08:21.336" v="1435"/>
          <ac:spMkLst>
            <pc:docMk/>
            <pc:sldMk cId="3767155355" sldId="491"/>
            <ac:spMk id="4" creationId="{051D2DBE-6B59-D045-9960-A40D1F6D2421}"/>
          </ac:spMkLst>
        </pc:spChg>
        <pc:spChg chg="del">
          <ac:chgData name="Laura Oathout" userId="6ff55ba14486fe89" providerId="LiveId" clId="{47B6F7BB-05D9-4658-8E3E-7868CA4FB1AF}" dt="2023-05-30T15:08:21.313" v="1393"/>
          <ac:spMkLst>
            <pc:docMk/>
            <pc:sldMk cId="3767155355" sldId="491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313" v="1395"/>
          <ac:spMkLst>
            <pc:docMk/>
            <pc:sldMk cId="3767155355" sldId="491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325" v="1407"/>
          <ac:spMkLst>
            <pc:docMk/>
            <pc:sldMk cId="3767155355" sldId="491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331" v="1417"/>
          <ac:spMkLst>
            <pc:docMk/>
            <pc:sldMk cId="3767155355" sldId="491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333" v="1421"/>
          <ac:spMkLst>
            <pc:docMk/>
            <pc:sldMk cId="3767155355" sldId="491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334" v="1423"/>
          <ac:spMkLst>
            <pc:docMk/>
            <pc:sldMk cId="3767155355" sldId="491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334" v="1425"/>
          <ac:spMkLst>
            <pc:docMk/>
            <pc:sldMk cId="3767155355" sldId="491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336" v="1431"/>
          <ac:spMkLst>
            <pc:docMk/>
            <pc:sldMk cId="3767155355" sldId="491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335" v="1427"/>
          <ac:spMkLst>
            <pc:docMk/>
            <pc:sldMk cId="3767155355" sldId="491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325" v="1401"/>
          <ac:spMkLst>
            <pc:docMk/>
            <pc:sldMk cId="3767155355" sldId="491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325" v="1405"/>
          <ac:spMkLst>
            <pc:docMk/>
            <pc:sldMk cId="3767155355" sldId="491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325" v="1403"/>
          <ac:spMkLst>
            <pc:docMk/>
            <pc:sldMk cId="3767155355" sldId="491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325" v="1409"/>
          <ac:spMkLst>
            <pc:docMk/>
            <pc:sldMk cId="3767155355" sldId="491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329" v="1411"/>
          <ac:spMkLst>
            <pc:docMk/>
            <pc:sldMk cId="3767155355" sldId="491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330" v="1413"/>
          <ac:spMkLst>
            <pc:docMk/>
            <pc:sldMk cId="3767155355" sldId="491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331" v="1415"/>
          <ac:spMkLst>
            <pc:docMk/>
            <pc:sldMk cId="3767155355" sldId="491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333" v="1419"/>
          <ac:spMkLst>
            <pc:docMk/>
            <pc:sldMk cId="3767155355" sldId="491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336" v="1429"/>
          <ac:spMkLst>
            <pc:docMk/>
            <pc:sldMk cId="3767155355" sldId="491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324" v="1399"/>
          <ac:picMkLst>
            <pc:docMk/>
            <pc:sldMk cId="3767155355" sldId="491"/>
            <ac:picMk id="3" creationId="{7040935E-A70F-26DE-D6B9-33747BC2EA93}"/>
          </ac:picMkLst>
        </pc:picChg>
        <pc:picChg chg="del">
          <ac:chgData name="Laura Oathout" userId="6ff55ba14486fe89" providerId="LiveId" clId="{47B6F7BB-05D9-4658-8E3E-7868CA4FB1AF}" dt="2023-05-30T15:08:21.324" v="1397"/>
          <ac:picMkLst>
            <pc:docMk/>
            <pc:sldMk cId="3767155355" sldId="491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336" v="1433"/>
          <ac:picMkLst>
            <pc:docMk/>
            <pc:sldMk cId="3767155355" sldId="491"/>
            <ac:picMk id="6" creationId="{83FE9ED1-84E9-76D3-8CB0-596F4F7C20B5}"/>
          </ac:picMkLst>
        </pc:picChg>
      </pc:sldChg>
      <pc:sldChg chg="delSp mod setBg">
        <pc:chgData name="Laura Oathout" userId="6ff55ba14486fe89" providerId="LiveId" clId="{47B6F7BB-05D9-4658-8E3E-7868CA4FB1AF}" dt="2023-05-30T15:08:21.410" v="1483"/>
        <pc:sldMkLst>
          <pc:docMk/>
          <pc:sldMk cId="2350604795" sldId="492"/>
        </pc:sldMkLst>
        <pc:spChg chg="del">
          <ac:chgData name="Laura Oathout" userId="6ff55ba14486fe89" providerId="LiveId" clId="{47B6F7BB-05D9-4658-8E3E-7868CA4FB1AF}" dt="2023-05-30T15:08:21.386" v="1481"/>
          <ac:spMkLst>
            <pc:docMk/>
            <pc:sldMk cId="2350604795" sldId="492"/>
            <ac:spMk id="3" creationId="{AA85B192-EBE6-8E53-03E0-34ADF53CE227}"/>
          </ac:spMkLst>
        </pc:spChg>
        <pc:spChg chg="del">
          <ac:chgData name="Laura Oathout" userId="6ff55ba14486fe89" providerId="LiveId" clId="{47B6F7BB-05D9-4658-8E3E-7868CA4FB1AF}" dt="2023-05-30T15:08:21.362" v="1439"/>
          <ac:spMkLst>
            <pc:docMk/>
            <pc:sldMk cId="2350604795" sldId="492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362" v="1441"/>
          <ac:spMkLst>
            <pc:docMk/>
            <pc:sldMk cId="2350604795" sldId="492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375" v="1453"/>
          <ac:spMkLst>
            <pc:docMk/>
            <pc:sldMk cId="2350604795" sldId="492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376" v="1463"/>
          <ac:spMkLst>
            <pc:docMk/>
            <pc:sldMk cId="2350604795" sldId="492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376" v="1467"/>
          <ac:spMkLst>
            <pc:docMk/>
            <pc:sldMk cId="2350604795" sldId="492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376" v="1469"/>
          <ac:spMkLst>
            <pc:docMk/>
            <pc:sldMk cId="2350604795" sldId="492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376" v="1471"/>
          <ac:spMkLst>
            <pc:docMk/>
            <pc:sldMk cId="2350604795" sldId="492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376" v="1477"/>
          <ac:spMkLst>
            <pc:docMk/>
            <pc:sldMk cId="2350604795" sldId="492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376" v="1473"/>
          <ac:spMkLst>
            <pc:docMk/>
            <pc:sldMk cId="2350604795" sldId="492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372" v="1447"/>
          <ac:spMkLst>
            <pc:docMk/>
            <pc:sldMk cId="2350604795" sldId="492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374" v="1451"/>
          <ac:spMkLst>
            <pc:docMk/>
            <pc:sldMk cId="2350604795" sldId="492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372" v="1449"/>
          <ac:spMkLst>
            <pc:docMk/>
            <pc:sldMk cId="2350604795" sldId="492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376" v="1455"/>
          <ac:spMkLst>
            <pc:docMk/>
            <pc:sldMk cId="2350604795" sldId="492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376" v="1457"/>
          <ac:spMkLst>
            <pc:docMk/>
            <pc:sldMk cId="2350604795" sldId="492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376" v="1459"/>
          <ac:spMkLst>
            <pc:docMk/>
            <pc:sldMk cId="2350604795" sldId="492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376" v="1461"/>
          <ac:spMkLst>
            <pc:docMk/>
            <pc:sldMk cId="2350604795" sldId="492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376" v="1465"/>
          <ac:spMkLst>
            <pc:docMk/>
            <pc:sldMk cId="2350604795" sldId="492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376" v="1475"/>
          <ac:spMkLst>
            <pc:docMk/>
            <pc:sldMk cId="2350604795" sldId="492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371" v="1445"/>
          <ac:picMkLst>
            <pc:docMk/>
            <pc:sldMk cId="2350604795" sldId="492"/>
            <ac:picMk id="4" creationId="{D3E82215-01E6-AC9F-EC0D-2CEF10FB84F0}"/>
          </ac:picMkLst>
        </pc:picChg>
        <pc:picChg chg="del">
          <ac:chgData name="Laura Oathout" userId="6ff55ba14486fe89" providerId="LiveId" clId="{47B6F7BB-05D9-4658-8E3E-7868CA4FB1AF}" dt="2023-05-30T15:08:21.362" v="1443"/>
          <ac:picMkLst>
            <pc:docMk/>
            <pc:sldMk cId="2350604795" sldId="492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376" v="1479"/>
          <ac:picMkLst>
            <pc:docMk/>
            <pc:sldMk cId="2350604795" sldId="492"/>
            <ac:picMk id="6" creationId="{42AA3D3D-E46D-3707-6A30-5B760E5273A8}"/>
          </ac:picMkLst>
        </pc:picChg>
      </pc:sldChg>
      <pc:sldChg chg="delSp mod setBg">
        <pc:chgData name="Laura Oathout" userId="6ff55ba14486fe89" providerId="LiveId" clId="{47B6F7BB-05D9-4658-8E3E-7868CA4FB1AF}" dt="2023-05-30T15:08:21.457" v="1529"/>
        <pc:sldMkLst>
          <pc:docMk/>
          <pc:sldMk cId="29693336" sldId="493"/>
        </pc:sldMkLst>
        <pc:spChg chg="del">
          <ac:chgData name="Laura Oathout" userId="6ff55ba14486fe89" providerId="LiveId" clId="{47B6F7BB-05D9-4658-8E3E-7868CA4FB1AF}" dt="2023-05-30T15:08:21.430" v="1527"/>
          <ac:spMkLst>
            <pc:docMk/>
            <pc:sldMk cId="29693336" sldId="493"/>
            <ac:spMk id="4" creationId="{31AEC77A-9622-37CA-C2AB-0322519C92CD}"/>
          </ac:spMkLst>
        </pc:spChg>
        <pc:spChg chg="del">
          <ac:chgData name="Laura Oathout" userId="6ff55ba14486fe89" providerId="LiveId" clId="{47B6F7BB-05D9-4658-8E3E-7868CA4FB1AF}" dt="2023-05-30T15:08:21.410" v="1485"/>
          <ac:spMkLst>
            <pc:docMk/>
            <pc:sldMk cId="29693336" sldId="493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410" v="1487"/>
          <ac:spMkLst>
            <pc:docMk/>
            <pc:sldMk cId="29693336" sldId="493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419" v="1499"/>
          <ac:spMkLst>
            <pc:docMk/>
            <pc:sldMk cId="29693336" sldId="493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422" v="1509"/>
          <ac:spMkLst>
            <pc:docMk/>
            <pc:sldMk cId="29693336" sldId="493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422" v="1513"/>
          <ac:spMkLst>
            <pc:docMk/>
            <pc:sldMk cId="29693336" sldId="493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422" v="1515"/>
          <ac:spMkLst>
            <pc:docMk/>
            <pc:sldMk cId="29693336" sldId="493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422" v="1517"/>
          <ac:spMkLst>
            <pc:docMk/>
            <pc:sldMk cId="29693336" sldId="493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422" v="1523"/>
          <ac:spMkLst>
            <pc:docMk/>
            <pc:sldMk cId="29693336" sldId="493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422" v="1519"/>
          <ac:spMkLst>
            <pc:docMk/>
            <pc:sldMk cId="29693336" sldId="493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410" v="1493"/>
          <ac:spMkLst>
            <pc:docMk/>
            <pc:sldMk cId="29693336" sldId="493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419" v="1497"/>
          <ac:spMkLst>
            <pc:docMk/>
            <pc:sldMk cId="29693336" sldId="493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410" v="1495"/>
          <ac:spMkLst>
            <pc:docMk/>
            <pc:sldMk cId="29693336" sldId="493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420" v="1501"/>
          <ac:spMkLst>
            <pc:docMk/>
            <pc:sldMk cId="29693336" sldId="493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421" v="1503"/>
          <ac:spMkLst>
            <pc:docMk/>
            <pc:sldMk cId="29693336" sldId="493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422" v="1505"/>
          <ac:spMkLst>
            <pc:docMk/>
            <pc:sldMk cId="29693336" sldId="493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422" v="1507"/>
          <ac:spMkLst>
            <pc:docMk/>
            <pc:sldMk cId="29693336" sldId="493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422" v="1511"/>
          <ac:spMkLst>
            <pc:docMk/>
            <pc:sldMk cId="29693336" sldId="493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422" v="1521"/>
          <ac:spMkLst>
            <pc:docMk/>
            <pc:sldMk cId="29693336" sldId="493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410" v="1491"/>
          <ac:picMkLst>
            <pc:docMk/>
            <pc:sldMk cId="29693336" sldId="493"/>
            <ac:picMk id="3" creationId="{7B17CCEE-52A5-9127-D1A1-40C27931FF62}"/>
          </ac:picMkLst>
        </pc:picChg>
        <pc:picChg chg="del">
          <ac:chgData name="Laura Oathout" userId="6ff55ba14486fe89" providerId="LiveId" clId="{47B6F7BB-05D9-4658-8E3E-7868CA4FB1AF}" dt="2023-05-30T15:08:21.410" v="1489"/>
          <ac:picMkLst>
            <pc:docMk/>
            <pc:sldMk cId="29693336" sldId="493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429" v="1525"/>
          <ac:picMkLst>
            <pc:docMk/>
            <pc:sldMk cId="29693336" sldId="493"/>
            <ac:picMk id="6" creationId="{6395DC2F-A674-0FAE-BF98-3B64FA47067F}"/>
          </ac:picMkLst>
        </pc:picChg>
      </pc:sldChg>
      <pc:sldChg chg="delSp mod setBg">
        <pc:chgData name="Laura Oathout" userId="6ff55ba14486fe89" providerId="LiveId" clId="{47B6F7BB-05D9-4658-8E3E-7868CA4FB1AF}" dt="2023-05-30T15:08:21.533" v="1575"/>
        <pc:sldMkLst>
          <pc:docMk/>
          <pc:sldMk cId="646663627" sldId="494"/>
        </pc:sldMkLst>
        <pc:spChg chg="del">
          <ac:chgData name="Laura Oathout" userId="6ff55ba14486fe89" providerId="LiveId" clId="{47B6F7BB-05D9-4658-8E3E-7868CA4FB1AF}" dt="2023-05-30T15:08:21.486" v="1573"/>
          <ac:spMkLst>
            <pc:docMk/>
            <pc:sldMk cId="646663627" sldId="494"/>
            <ac:spMk id="3" creationId="{963E6916-6F44-1718-DFF9-874BD8E4235A}"/>
          </ac:spMkLst>
        </pc:spChg>
        <pc:spChg chg="del">
          <ac:chgData name="Laura Oathout" userId="6ff55ba14486fe89" providerId="LiveId" clId="{47B6F7BB-05D9-4658-8E3E-7868CA4FB1AF}" dt="2023-05-30T15:08:21.459" v="1531"/>
          <ac:spMkLst>
            <pc:docMk/>
            <pc:sldMk cId="646663627" sldId="494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459" v="1533"/>
          <ac:spMkLst>
            <pc:docMk/>
            <pc:sldMk cId="646663627" sldId="494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468" v="1545"/>
          <ac:spMkLst>
            <pc:docMk/>
            <pc:sldMk cId="646663627" sldId="494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477" v="1555"/>
          <ac:spMkLst>
            <pc:docMk/>
            <pc:sldMk cId="646663627" sldId="494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480" v="1559"/>
          <ac:spMkLst>
            <pc:docMk/>
            <pc:sldMk cId="646663627" sldId="494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480" v="1561"/>
          <ac:spMkLst>
            <pc:docMk/>
            <pc:sldMk cId="646663627" sldId="494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480" v="1563"/>
          <ac:spMkLst>
            <pc:docMk/>
            <pc:sldMk cId="646663627" sldId="494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485" v="1569"/>
          <ac:spMkLst>
            <pc:docMk/>
            <pc:sldMk cId="646663627" sldId="494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482" v="1565"/>
          <ac:spMkLst>
            <pc:docMk/>
            <pc:sldMk cId="646663627" sldId="494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466" v="1539"/>
          <ac:spMkLst>
            <pc:docMk/>
            <pc:sldMk cId="646663627" sldId="494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468" v="1543"/>
          <ac:spMkLst>
            <pc:docMk/>
            <pc:sldMk cId="646663627" sldId="494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468" v="1541"/>
          <ac:spMkLst>
            <pc:docMk/>
            <pc:sldMk cId="646663627" sldId="494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468" v="1547"/>
          <ac:spMkLst>
            <pc:docMk/>
            <pc:sldMk cId="646663627" sldId="494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468" v="1549"/>
          <ac:spMkLst>
            <pc:docMk/>
            <pc:sldMk cId="646663627" sldId="494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468" v="1551"/>
          <ac:spMkLst>
            <pc:docMk/>
            <pc:sldMk cId="646663627" sldId="494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468" v="1553"/>
          <ac:spMkLst>
            <pc:docMk/>
            <pc:sldMk cId="646663627" sldId="494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477" v="1557"/>
          <ac:spMkLst>
            <pc:docMk/>
            <pc:sldMk cId="646663627" sldId="494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484" v="1567"/>
          <ac:spMkLst>
            <pc:docMk/>
            <pc:sldMk cId="646663627" sldId="494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464" v="1537"/>
          <ac:picMkLst>
            <pc:docMk/>
            <pc:sldMk cId="646663627" sldId="494"/>
            <ac:picMk id="4" creationId="{B5AEFD4C-352D-9CD5-CB92-B47D36EF0DDA}"/>
          </ac:picMkLst>
        </pc:picChg>
        <pc:picChg chg="del">
          <ac:chgData name="Laura Oathout" userId="6ff55ba14486fe89" providerId="LiveId" clId="{47B6F7BB-05D9-4658-8E3E-7868CA4FB1AF}" dt="2023-05-30T15:08:21.463" v="1535"/>
          <ac:picMkLst>
            <pc:docMk/>
            <pc:sldMk cId="646663627" sldId="494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485" v="1571"/>
          <ac:picMkLst>
            <pc:docMk/>
            <pc:sldMk cId="646663627" sldId="494"/>
            <ac:picMk id="6" creationId="{08D4775B-85D1-5D05-32A1-3B3E0B09FC4A}"/>
          </ac:picMkLst>
        </pc:picChg>
      </pc:sldChg>
      <pc:sldChg chg="delSp mod setBg">
        <pc:chgData name="Laura Oathout" userId="6ff55ba14486fe89" providerId="LiveId" clId="{47B6F7BB-05D9-4658-8E3E-7868CA4FB1AF}" dt="2023-05-30T15:08:21.577" v="1621"/>
        <pc:sldMkLst>
          <pc:docMk/>
          <pc:sldMk cId="1014167632" sldId="495"/>
        </pc:sldMkLst>
        <pc:spChg chg="del">
          <ac:chgData name="Laura Oathout" userId="6ff55ba14486fe89" providerId="LiveId" clId="{47B6F7BB-05D9-4658-8E3E-7868CA4FB1AF}" dt="2023-05-30T15:08:21.558" v="1619"/>
          <ac:spMkLst>
            <pc:docMk/>
            <pc:sldMk cId="1014167632" sldId="495"/>
            <ac:spMk id="4" creationId="{32AC1F83-AF85-091F-15CE-2EDFCFA95D6A}"/>
          </ac:spMkLst>
        </pc:spChg>
        <pc:spChg chg="del">
          <ac:chgData name="Laura Oathout" userId="6ff55ba14486fe89" providerId="LiveId" clId="{47B6F7BB-05D9-4658-8E3E-7868CA4FB1AF}" dt="2023-05-30T15:08:21.536" v="1577"/>
          <ac:spMkLst>
            <pc:docMk/>
            <pc:sldMk cId="1014167632" sldId="495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537" v="1579"/>
          <ac:spMkLst>
            <pc:docMk/>
            <pc:sldMk cId="1014167632" sldId="495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544" v="1591"/>
          <ac:spMkLst>
            <pc:docMk/>
            <pc:sldMk cId="1014167632" sldId="495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549" v="1601"/>
          <ac:spMkLst>
            <pc:docMk/>
            <pc:sldMk cId="1014167632" sldId="495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550" v="1605"/>
          <ac:spMkLst>
            <pc:docMk/>
            <pc:sldMk cId="1014167632" sldId="495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550" v="1607"/>
          <ac:spMkLst>
            <pc:docMk/>
            <pc:sldMk cId="1014167632" sldId="495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553" v="1609"/>
          <ac:spMkLst>
            <pc:docMk/>
            <pc:sldMk cId="1014167632" sldId="495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554" v="1615"/>
          <ac:spMkLst>
            <pc:docMk/>
            <pc:sldMk cId="1014167632" sldId="495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554" v="1611"/>
          <ac:spMkLst>
            <pc:docMk/>
            <pc:sldMk cId="1014167632" sldId="495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539" v="1585"/>
          <ac:spMkLst>
            <pc:docMk/>
            <pc:sldMk cId="1014167632" sldId="495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542" v="1589"/>
          <ac:spMkLst>
            <pc:docMk/>
            <pc:sldMk cId="1014167632" sldId="495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541" v="1587"/>
          <ac:spMkLst>
            <pc:docMk/>
            <pc:sldMk cId="1014167632" sldId="495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544" v="1593"/>
          <ac:spMkLst>
            <pc:docMk/>
            <pc:sldMk cId="1014167632" sldId="495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545" v="1595"/>
          <ac:spMkLst>
            <pc:docMk/>
            <pc:sldMk cId="1014167632" sldId="495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546" v="1597"/>
          <ac:spMkLst>
            <pc:docMk/>
            <pc:sldMk cId="1014167632" sldId="495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548" v="1599"/>
          <ac:spMkLst>
            <pc:docMk/>
            <pc:sldMk cId="1014167632" sldId="495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550" v="1603"/>
          <ac:spMkLst>
            <pc:docMk/>
            <pc:sldMk cId="1014167632" sldId="495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554" v="1613"/>
          <ac:spMkLst>
            <pc:docMk/>
            <pc:sldMk cId="1014167632" sldId="495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539" v="1583"/>
          <ac:picMkLst>
            <pc:docMk/>
            <pc:sldMk cId="1014167632" sldId="495"/>
            <ac:picMk id="3" creationId="{88A14EE6-2A87-FACA-A2DD-CB0D59EBA201}"/>
          </ac:picMkLst>
        </pc:picChg>
        <pc:picChg chg="del">
          <ac:chgData name="Laura Oathout" userId="6ff55ba14486fe89" providerId="LiveId" clId="{47B6F7BB-05D9-4658-8E3E-7868CA4FB1AF}" dt="2023-05-30T15:08:21.538" v="1581"/>
          <ac:picMkLst>
            <pc:docMk/>
            <pc:sldMk cId="1014167632" sldId="495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554" v="1617"/>
          <ac:picMkLst>
            <pc:docMk/>
            <pc:sldMk cId="1014167632" sldId="495"/>
            <ac:picMk id="6" creationId="{8DEF90DD-17CE-EE92-B931-5561A5D2E1F5}"/>
          </ac:picMkLst>
        </pc:picChg>
      </pc:sldChg>
      <pc:sldChg chg="delSp mod setBg">
        <pc:chgData name="Laura Oathout" userId="6ff55ba14486fe89" providerId="LiveId" clId="{47B6F7BB-05D9-4658-8E3E-7868CA4FB1AF}" dt="2023-05-30T15:08:21.629" v="1667"/>
        <pc:sldMkLst>
          <pc:docMk/>
          <pc:sldMk cId="1498892587" sldId="497"/>
        </pc:sldMkLst>
        <pc:spChg chg="del">
          <ac:chgData name="Laura Oathout" userId="6ff55ba14486fe89" providerId="LiveId" clId="{47B6F7BB-05D9-4658-8E3E-7868CA4FB1AF}" dt="2023-05-30T15:08:21.604" v="1665"/>
          <ac:spMkLst>
            <pc:docMk/>
            <pc:sldMk cId="1498892587" sldId="497"/>
            <ac:spMk id="4" creationId="{67C43493-2B03-77B5-8CBE-1BD9509FC3C4}"/>
          </ac:spMkLst>
        </pc:spChg>
        <pc:spChg chg="del">
          <ac:chgData name="Laura Oathout" userId="6ff55ba14486fe89" providerId="LiveId" clId="{47B6F7BB-05D9-4658-8E3E-7868CA4FB1AF}" dt="2023-05-30T15:08:21.577" v="1623"/>
          <ac:spMkLst>
            <pc:docMk/>
            <pc:sldMk cId="1498892587" sldId="497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586" v="1625"/>
          <ac:spMkLst>
            <pc:docMk/>
            <pc:sldMk cId="1498892587" sldId="497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592" v="1637"/>
          <ac:spMkLst>
            <pc:docMk/>
            <pc:sldMk cId="1498892587" sldId="497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597" v="1647"/>
          <ac:spMkLst>
            <pc:docMk/>
            <pc:sldMk cId="1498892587" sldId="497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599" v="1651"/>
          <ac:spMkLst>
            <pc:docMk/>
            <pc:sldMk cId="1498892587" sldId="497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599" v="1653"/>
          <ac:spMkLst>
            <pc:docMk/>
            <pc:sldMk cId="1498892587" sldId="497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601" v="1655"/>
          <ac:spMkLst>
            <pc:docMk/>
            <pc:sldMk cId="1498892587" sldId="497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602" v="1661"/>
          <ac:spMkLst>
            <pc:docMk/>
            <pc:sldMk cId="1498892587" sldId="497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601" v="1657"/>
          <ac:spMkLst>
            <pc:docMk/>
            <pc:sldMk cId="1498892587" sldId="497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588" v="1631"/>
          <ac:spMkLst>
            <pc:docMk/>
            <pc:sldMk cId="1498892587" sldId="497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592" v="1635"/>
          <ac:spMkLst>
            <pc:docMk/>
            <pc:sldMk cId="1498892587" sldId="497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590" v="1633"/>
          <ac:spMkLst>
            <pc:docMk/>
            <pc:sldMk cId="1498892587" sldId="497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593" v="1639"/>
          <ac:spMkLst>
            <pc:docMk/>
            <pc:sldMk cId="1498892587" sldId="497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593" v="1641"/>
          <ac:spMkLst>
            <pc:docMk/>
            <pc:sldMk cId="1498892587" sldId="497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593" v="1643"/>
          <ac:spMkLst>
            <pc:docMk/>
            <pc:sldMk cId="1498892587" sldId="497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593" v="1645"/>
          <ac:spMkLst>
            <pc:docMk/>
            <pc:sldMk cId="1498892587" sldId="497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597" v="1649"/>
          <ac:spMkLst>
            <pc:docMk/>
            <pc:sldMk cId="1498892587" sldId="497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602" v="1659"/>
          <ac:spMkLst>
            <pc:docMk/>
            <pc:sldMk cId="1498892587" sldId="497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588" v="1629"/>
          <ac:picMkLst>
            <pc:docMk/>
            <pc:sldMk cId="1498892587" sldId="497"/>
            <ac:picMk id="3" creationId="{8ED662A3-05F0-7FF9-C78E-5C3E516503C0}"/>
          </ac:picMkLst>
        </pc:picChg>
        <pc:picChg chg="del">
          <ac:chgData name="Laura Oathout" userId="6ff55ba14486fe89" providerId="LiveId" clId="{47B6F7BB-05D9-4658-8E3E-7868CA4FB1AF}" dt="2023-05-30T15:08:21.588" v="1627"/>
          <ac:picMkLst>
            <pc:docMk/>
            <pc:sldMk cId="1498892587" sldId="497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604" v="1663"/>
          <ac:picMkLst>
            <pc:docMk/>
            <pc:sldMk cId="1498892587" sldId="497"/>
            <ac:picMk id="6" creationId="{B012EE24-1C45-3059-2984-9FB3C9095235}"/>
          </ac:picMkLst>
        </pc:picChg>
      </pc:sldChg>
      <pc:sldChg chg="delSp mod setBg">
        <pc:chgData name="Laura Oathout" userId="6ff55ba14486fe89" providerId="LiveId" clId="{47B6F7BB-05D9-4658-8E3E-7868CA4FB1AF}" dt="2023-05-30T15:08:21.671" v="1713"/>
        <pc:sldMkLst>
          <pc:docMk/>
          <pc:sldMk cId="3949389714" sldId="498"/>
        </pc:sldMkLst>
        <pc:spChg chg="del">
          <ac:chgData name="Laura Oathout" userId="6ff55ba14486fe89" providerId="LiveId" clId="{47B6F7BB-05D9-4658-8E3E-7868CA4FB1AF}" dt="2023-05-30T15:08:21.649" v="1711"/>
          <ac:spMkLst>
            <pc:docMk/>
            <pc:sldMk cId="3949389714" sldId="498"/>
            <ac:spMk id="3" creationId="{AAEABDA7-FB04-7FC7-0077-71C6F8AF4EBC}"/>
          </ac:spMkLst>
        </pc:spChg>
        <pc:spChg chg="del">
          <ac:chgData name="Laura Oathout" userId="6ff55ba14486fe89" providerId="LiveId" clId="{47B6F7BB-05D9-4658-8E3E-7868CA4FB1AF}" dt="2023-05-30T15:08:21.629" v="1669"/>
          <ac:spMkLst>
            <pc:docMk/>
            <pc:sldMk cId="3949389714" sldId="498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629" v="1671"/>
          <ac:spMkLst>
            <pc:docMk/>
            <pc:sldMk cId="3949389714" sldId="498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637" v="1683"/>
          <ac:spMkLst>
            <pc:docMk/>
            <pc:sldMk cId="3949389714" sldId="498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639" v="1693"/>
          <ac:spMkLst>
            <pc:docMk/>
            <pc:sldMk cId="3949389714" sldId="498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644" v="1697"/>
          <ac:spMkLst>
            <pc:docMk/>
            <pc:sldMk cId="3949389714" sldId="498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645" v="1699"/>
          <ac:spMkLst>
            <pc:docMk/>
            <pc:sldMk cId="3949389714" sldId="498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645" v="1701"/>
          <ac:spMkLst>
            <pc:docMk/>
            <pc:sldMk cId="3949389714" sldId="498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648" v="1707"/>
          <ac:spMkLst>
            <pc:docMk/>
            <pc:sldMk cId="3949389714" sldId="498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646" v="1703"/>
          <ac:spMkLst>
            <pc:docMk/>
            <pc:sldMk cId="3949389714" sldId="498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636" v="1677"/>
          <ac:spMkLst>
            <pc:docMk/>
            <pc:sldMk cId="3949389714" sldId="498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637" v="1681"/>
          <ac:spMkLst>
            <pc:docMk/>
            <pc:sldMk cId="3949389714" sldId="498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636" v="1679"/>
          <ac:spMkLst>
            <pc:docMk/>
            <pc:sldMk cId="3949389714" sldId="498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639" v="1685"/>
          <ac:spMkLst>
            <pc:docMk/>
            <pc:sldMk cId="3949389714" sldId="498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639" v="1687"/>
          <ac:spMkLst>
            <pc:docMk/>
            <pc:sldMk cId="3949389714" sldId="498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639" v="1689"/>
          <ac:spMkLst>
            <pc:docMk/>
            <pc:sldMk cId="3949389714" sldId="498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639" v="1691"/>
          <ac:spMkLst>
            <pc:docMk/>
            <pc:sldMk cId="3949389714" sldId="498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643" v="1695"/>
          <ac:spMkLst>
            <pc:docMk/>
            <pc:sldMk cId="3949389714" sldId="498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646" v="1705"/>
          <ac:spMkLst>
            <pc:docMk/>
            <pc:sldMk cId="3949389714" sldId="498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635" v="1675"/>
          <ac:picMkLst>
            <pc:docMk/>
            <pc:sldMk cId="3949389714" sldId="498"/>
            <ac:picMk id="4" creationId="{9BAA6948-BC01-3EC9-E811-4D544E58E33F}"/>
          </ac:picMkLst>
        </pc:picChg>
        <pc:picChg chg="del">
          <ac:chgData name="Laura Oathout" userId="6ff55ba14486fe89" providerId="LiveId" clId="{47B6F7BB-05D9-4658-8E3E-7868CA4FB1AF}" dt="2023-05-30T15:08:21.634" v="1673"/>
          <ac:picMkLst>
            <pc:docMk/>
            <pc:sldMk cId="3949389714" sldId="498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648" v="1709"/>
          <ac:picMkLst>
            <pc:docMk/>
            <pc:sldMk cId="3949389714" sldId="498"/>
            <ac:picMk id="6" creationId="{3F28352E-E3F2-880D-5544-D238C410A440}"/>
          </ac:picMkLst>
        </pc:picChg>
      </pc:sldChg>
      <pc:sldChg chg="delSp mod setBg">
        <pc:chgData name="Laura Oathout" userId="6ff55ba14486fe89" providerId="LiveId" clId="{47B6F7BB-05D9-4658-8E3E-7868CA4FB1AF}" dt="2023-05-30T15:08:21.734" v="1759"/>
        <pc:sldMkLst>
          <pc:docMk/>
          <pc:sldMk cId="1498980975" sldId="499"/>
        </pc:sldMkLst>
        <pc:spChg chg="del">
          <ac:chgData name="Laura Oathout" userId="6ff55ba14486fe89" providerId="LiveId" clId="{47B6F7BB-05D9-4658-8E3E-7868CA4FB1AF}" dt="2023-05-30T15:08:21.692" v="1757"/>
          <ac:spMkLst>
            <pc:docMk/>
            <pc:sldMk cId="1498980975" sldId="499"/>
            <ac:spMk id="4" creationId="{28C28FB0-3EF9-8DA2-4D99-A3CDB128006E}"/>
          </ac:spMkLst>
        </pc:spChg>
        <pc:spChg chg="del">
          <ac:chgData name="Laura Oathout" userId="6ff55ba14486fe89" providerId="LiveId" clId="{47B6F7BB-05D9-4658-8E3E-7868CA4FB1AF}" dt="2023-05-30T15:08:21.671" v="1715"/>
          <ac:spMkLst>
            <pc:docMk/>
            <pc:sldMk cId="1498980975" sldId="499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677" v="1717"/>
          <ac:spMkLst>
            <pc:docMk/>
            <pc:sldMk cId="1498980975" sldId="499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681" v="1729"/>
          <ac:spMkLst>
            <pc:docMk/>
            <pc:sldMk cId="1498980975" sldId="499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684" v="1739"/>
          <ac:spMkLst>
            <pc:docMk/>
            <pc:sldMk cId="1498980975" sldId="499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684" v="1743"/>
          <ac:spMkLst>
            <pc:docMk/>
            <pc:sldMk cId="1498980975" sldId="499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687" v="1745"/>
          <ac:spMkLst>
            <pc:docMk/>
            <pc:sldMk cId="1498980975" sldId="499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689" v="1747"/>
          <ac:spMkLst>
            <pc:docMk/>
            <pc:sldMk cId="1498980975" sldId="499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690" v="1753"/>
          <ac:spMkLst>
            <pc:docMk/>
            <pc:sldMk cId="1498980975" sldId="499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689" v="1749"/>
          <ac:spMkLst>
            <pc:docMk/>
            <pc:sldMk cId="1498980975" sldId="499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680" v="1723"/>
          <ac:spMkLst>
            <pc:docMk/>
            <pc:sldMk cId="1498980975" sldId="499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681" v="1727"/>
          <ac:spMkLst>
            <pc:docMk/>
            <pc:sldMk cId="1498980975" sldId="499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680" v="1725"/>
          <ac:spMkLst>
            <pc:docMk/>
            <pc:sldMk cId="1498980975" sldId="499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682" v="1731"/>
          <ac:spMkLst>
            <pc:docMk/>
            <pc:sldMk cId="1498980975" sldId="499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682" v="1733"/>
          <ac:spMkLst>
            <pc:docMk/>
            <pc:sldMk cId="1498980975" sldId="499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684" v="1735"/>
          <ac:spMkLst>
            <pc:docMk/>
            <pc:sldMk cId="1498980975" sldId="499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684" v="1737"/>
          <ac:spMkLst>
            <pc:docMk/>
            <pc:sldMk cId="1498980975" sldId="499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684" v="1741"/>
          <ac:spMkLst>
            <pc:docMk/>
            <pc:sldMk cId="1498980975" sldId="499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690" v="1751"/>
          <ac:spMkLst>
            <pc:docMk/>
            <pc:sldMk cId="1498980975" sldId="499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679" v="1721"/>
          <ac:picMkLst>
            <pc:docMk/>
            <pc:sldMk cId="1498980975" sldId="499"/>
            <ac:picMk id="3" creationId="{1CCDE59F-F843-FEE0-BF85-FD2634EC95D7}"/>
          </ac:picMkLst>
        </pc:picChg>
        <pc:picChg chg="del">
          <ac:chgData name="Laura Oathout" userId="6ff55ba14486fe89" providerId="LiveId" clId="{47B6F7BB-05D9-4658-8E3E-7868CA4FB1AF}" dt="2023-05-30T15:08:21.678" v="1719"/>
          <ac:picMkLst>
            <pc:docMk/>
            <pc:sldMk cId="1498980975" sldId="499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692" v="1755"/>
          <ac:picMkLst>
            <pc:docMk/>
            <pc:sldMk cId="1498980975" sldId="499"/>
            <ac:picMk id="6" creationId="{271853FE-69EA-D6E7-B7CD-D659B38662CB}"/>
          </ac:picMkLst>
        </pc:picChg>
      </pc:sldChg>
      <pc:sldChg chg="delSp mod setBg">
        <pc:chgData name="Laura Oathout" userId="6ff55ba14486fe89" providerId="LiveId" clId="{47B6F7BB-05D9-4658-8E3E-7868CA4FB1AF}" dt="2023-05-30T15:08:21.780" v="1805"/>
        <pc:sldMkLst>
          <pc:docMk/>
          <pc:sldMk cId="2027749895" sldId="500"/>
        </pc:sldMkLst>
        <pc:spChg chg="del">
          <ac:chgData name="Laura Oathout" userId="6ff55ba14486fe89" providerId="LiveId" clId="{47B6F7BB-05D9-4658-8E3E-7868CA4FB1AF}" dt="2023-05-30T15:08:21.755" v="1803"/>
          <ac:spMkLst>
            <pc:docMk/>
            <pc:sldMk cId="2027749895" sldId="500"/>
            <ac:spMk id="3" creationId="{2848E3C9-A4A2-CF83-2AFE-E3B5DB5B7FFA}"/>
          </ac:spMkLst>
        </pc:spChg>
        <pc:spChg chg="del">
          <ac:chgData name="Laura Oathout" userId="6ff55ba14486fe89" providerId="LiveId" clId="{47B6F7BB-05D9-4658-8E3E-7868CA4FB1AF}" dt="2023-05-30T15:08:21.734" v="1761"/>
          <ac:spMkLst>
            <pc:docMk/>
            <pc:sldMk cId="2027749895" sldId="500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734" v="1763"/>
          <ac:spMkLst>
            <pc:docMk/>
            <pc:sldMk cId="2027749895" sldId="500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743" v="1775"/>
          <ac:spMkLst>
            <pc:docMk/>
            <pc:sldMk cId="2027749895" sldId="500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747" v="1785"/>
          <ac:spMkLst>
            <pc:docMk/>
            <pc:sldMk cId="2027749895" sldId="500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747" v="1789"/>
          <ac:spMkLst>
            <pc:docMk/>
            <pc:sldMk cId="2027749895" sldId="500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750" v="1791"/>
          <ac:spMkLst>
            <pc:docMk/>
            <pc:sldMk cId="2027749895" sldId="500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750" v="1793"/>
          <ac:spMkLst>
            <pc:docMk/>
            <pc:sldMk cId="2027749895" sldId="500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753" v="1799"/>
          <ac:spMkLst>
            <pc:docMk/>
            <pc:sldMk cId="2027749895" sldId="500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752" v="1795"/>
          <ac:spMkLst>
            <pc:docMk/>
            <pc:sldMk cId="2027749895" sldId="500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742" v="1769"/>
          <ac:spMkLst>
            <pc:docMk/>
            <pc:sldMk cId="2027749895" sldId="500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743" v="1773"/>
          <ac:spMkLst>
            <pc:docMk/>
            <pc:sldMk cId="2027749895" sldId="500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742" v="1771"/>
          <ac:spMkLst>
            <pc:docMk/>
            <pc:sldMk cId="2027749895" sldId="500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745" v="1777"/>
          <ac:spMkLst>
            <pc:docMk/>
            <pc:sldMk cId="2027749895" sldId="500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745" v="1779"/>
          <ac:spMkLst>
            <pc:docMk/>
            <pc:sldMk cId="2027749895" sldId="500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746" v="1781"/>
          <ac:spMkLst>
            <pc:docMk/>
            <pc:sldMk cId="2027749895" sldId="500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747" v="1783"/>
          <ac:spMkLst>
            <pc:docMk/>
            <pc:sldMk cId="2027749895" sldId="500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747" v="1787"/>
          <ac:spMkLst>
            <pc:docMk/>
            <pc:sldMk cId="2027749895" sldId="500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752" v="1797"/>
          <ac:spMkLst>
            <pc:docMk/>
            <pc:sldMk cId="2027749895" sldId="500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740" v="1767"/>
          <ac:picMkLst>
            <pc:docMk/>
            <pc:sldMk cId="2027749895" sldId="500"/>
            <ac:picMk id="4" creationId="{D1A59293-B758-258B-A00B-6C9FB14283C0}"/>
          </ac:picMkLst>
        </pc:picChg>
        <pc:picChg chg="del">
          <ac:chgData name="Laura Oathout" userId="6ff55ba14486fe89" providerId="LiveId" clId="{47B6F7BB-05D9-4658-8E3E-7868CA4FB1AF}" dt="2023-05-30T15:08:21.740" v="1765"/>
          <ac:picMkLst>
            <pc:docMk/>
            <pc:sldMk cId="2027749895" sldId="500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753" v="1801"/>
          <ac:picMkLst>
            <pc:docMk/>
            <pc:sldMk cId="2027749895" sldId="500"/>
            <ac:picMk id="6" creationId="{2ACAEA19-BB80-61D7-EE92-52FF9EDEBF9A}"/>
          </ac:picMkLst>
        </pc:picChg>
      </pc:sldChg>
      <pc:sldChg chg="delSp mod setBg">
        <pc:chgData name="Laura Oathout" userId="6ff55ba14486fe89" providerId="LiveId" clId="{47B6F7BB-05D9-4658-8E3E-7868CA4FB1AF}" dt="2023-05-30T15:08:21.835" v="1851"/>
        <pc:sldMkLst>
          <pc:docMk/>
          <pc:sldMk cId="50804787" sldId="501"/>
        </pc:sldMkLst>
        <pc:spChg chg="del">
          <ac:chgData name="Laura Oathout" userId="6ff55ba14486fe89" providerId="LiveId" clId="{47B6F7BB-05D9-4658-8E3E-7868CA4FB1AF}" dt="2023-05-30T15:08:21.805" v="1849"/>
          <ac:spMkLst>
            <pc:docMk/>
            <pc:sldMk cId="50804787" sldId="501"/>
            <ac:spMk id="4" creationId="{08726EAE-997C-EA3D-0040-3EF156981260}"/>
          </ac:spMkLst>
        </pc:spChg>
        <pc:spChg chg="del">
          <ac:chgData name="Laura Oathout" userId="6ff55ba14486fe89" providerId="LiveId" clId="{47B6F7BB-05D9-4658-8E3E-7868CA4FB1AF}" dt="2023-05-30T15:08:21.782" v="1807"/>
          <ac:spMkLst>
            <pc:docMk/>
            <pc:sldMk cId="50804787" sldId="501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784" v="1809"/>
          <ac:spMkLst>
            <pc:docMk/>
            <pc:sldMk cId="50804787" sldId="501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785" v="1821"/>
          <ac:spMkLst>
            <pc:docMk/>
            <pc:sldMk cId="50804787" sldId="501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793" v="1831"/>
          <ac:spMkLst>
            <pc:docMk/>
            <pc:sldMk cId="50804787" sldId="501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798" v="1835"/>
          <ac:spMkLst>
            <pc:docMk/>
            <pc:sldMk cId="50804787" sldId="501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799" v="1837"/>
          <ac:spMkLst>
            <pc:docMk/>
            <pc:sldMk cId="50804787" sldId="501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799" v="1839"/>
          <ac:spMkLst>
            <pc:docMk/>
            <pc:sldMk cId="50804787" sldId="501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803" v="1845"/>
          <ac:spMkLst>
            <pc:docMk/>
            <pc:sldMk cId="50804787" sldId="501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799" v="1841"/>
          <ac:spMkLst>
            <pc:docMk/>
            <pc:sldMk cId="50804787" sldId="501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785" v="1815"/>
          <ac:spMkLst>
            <pc:docMk/>
            <pc:sldMk cId="50804787" sldId="501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785" v="1819"/>
          <ac:spMkLst>
            <pc:docMk/>
            <pc:sldMk cId="50804787" sldId="501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785" v="1817"/>
          <ac:spMkLst>
            <pc:docMk/>
            <pc:sldMk cId="50804787" sldId="501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785" v="1823"/>
          <ac:spMkLst>
            <pc:docMk/>
            <pc:sldMk cId="50804787" sldId="501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785" v="1825"/>
          <ac:spMkLst>
            <pc:docMk/>
            <pc:sldMk cId="50804787" sldId="501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793" v="1827"/>
          <ac:spMkLst>
            <pc:docMk/>
            <pc:sldMk cId="50804787" sldId="501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793" v="1829"/>
          <ac:spMkLst>
            <pc:docMk/>
            <pc:sldMk cId="50804787" sldId="501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793" v="1833"/>
          <ac:spMkLst>
            <pc:docMk/>
            <pc:sldMk cId="50804787" sldId="501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802" v="1843"/>
          <ac:spMkLst>
            <pc:docMk/>
            <pc:sldMk cId="50804787" sldId="501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785" v="1813"/>
          <ac:picMkLst>
            <pc:docMk/>
            <pc:sldMk cId="50804787" sldId="501"/>
            <ac:picMk id="3" creationId="{46BB1A27-C971-9B4A-E818-7D92E648B664}"/>
          </ac:picMkLst>
        </pc:picChg>
        <pc:picChg chg="del">
          <ac:chgData name="Laura Oathout" userId="6ff55ba14486fe89" providerId="LiveId" clId="{47B6F7BB-05D9-4658-8E3E-7868CA4FB1AF}" dt="2023-05-30T15:08:21.785" v="1811"/>
          <ac:picMkLst>
            <pc:docMk/>
            <pc:sldMk cId="50804787" sldId="501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805" v="1847"/>
          <ac:picMkLst>
            <pc:docMk/>
            <pc:sldMk cId="50804787" sldId="501"/>
            <ac:picMk id="6" creationId="{4FAB601D-748B-F2C8-EC09-56581C32CEAF}"/>
          </ac:picMkLst>
        </pc:picChg>
      </pc:sldChg>
      <pc:sldChg chg="delSp mod setBg">
        <pc:chgData name="Laura Oathout" userId="6ff55ba14486fe89" providerId="LiveId" clId="{47B6F7BB-05D9-4658-8E3E-7868CA4FB1AF}" dt="2023-05-30T15:08:21.879" v="1897"/>
        <pc:sldMkLst>
          <pc:docMk/>
          <pc:sldMk cId="311962065" sldId="502"/>
        </pc:sldMkLst>
        <pc:spChg chg="del">
          <ac:chgData name="Laura Oathout" userId="6ff55ba14486fe89" providerId="LiveId" clId="{47B6F7BB-05D9-4658-8E3E-7868CA4FB1AF}" dt="2023-05-30T15:08:21.863" v="1895"/>
          <ac:spMkLst>
            <pc:docMk/>
            <pc:sldMk cId="311962065" sldId="502"/>
            <ac:spMk id="3" creationId="{6E09096E-9C3E-2E31-D87A-DD9BF6C6DEC8}"/>
          </ac:spMkLst>
        </pc:spChg>
        <pc:spChg chg="del">
          <ac:chgData name="Laura Oathout" userId="6ff55ba14486fe89" providerId="LiveId" clId="{47B6F7BB-05D9-4658-8E3E-7868CA4FB1AF}" dt="2023-05-30T15:08:21.836" v="1853"/>
          <ac:spMkLst>
            <pc:docMk/>
            <pc:sldMk cId="311962065" sldId="502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840" v="1855"/>
          <ac:spMkLst>
            <pc:docMk/>
            <pc:sldMk cId="311962065" sldId="502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846" v="1867"/>
          <ac:spMkLst>
            <pc:docMk/>
            <pc:sldMk cId="311962065" sldId="502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852" v="1877"/>
          <ac:spMkLst>
            <pc:docMk/>
            <pc:sldMk cId="311962065" sldId="502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854" v="1881"/>
          <ac:spMkLst>
            <pc:docMk/>
            <pc:sldMk cId="311962065" sldId="502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856" v="1883"/>
          <ac:spMkLst>
            <pc:docMk/>
            <pc:sldMk cId="311962065" sldId="502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857" v="1885"/>
          <ac:spMkLst>
            <pc:docMk/>
            <pc:sldMk cId="311962065" sldId="502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861" v="1891"/>
          <ac:spMkLst>
            <pc:docMk/>
            <pc:sldMk cId="311962065" sldId="502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857" v="1887"/>
          <ac:spMkLst>
            <pc:docMk/>
            <pc:sldMk cId="311962065" sldId="502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843" v="1861"/>
          <ac:spMkLst>
            <pc:docMk/>
            <pc:sldMk cId="311962065" sldId="502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846" v="1865"/>
          <ac:spMkLst>
            <pc:docMk/>
            <pc:sldMk cId="311962065" sldId="502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844" v="1863"/>
          <ac:spMkLst>
            <pc:docMk/>
            <pc:sldMk cId="311962065" sldId="502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846" v="1869"/>
          <ac:spMkLst>
            <pc:docMk/>
            <pc:sldMk cId="311962065" sldId="502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849" v="1871"/>
          <ac:spMkLst>
            <pc:docMk/>
            <pc:sldMk cId="311962065" sldId="502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850" v="1873"/>
          <ac:spMkLst>
            <pc:docMk/>
            <pc:sldMk cId="311962065" sldId="502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850" v="1875"/>
          <ac:spMkLst>
            <pc:docMk/>
            <pc:sldMk cId="311962065" sldId="502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853" v="1879"/>
          <ac:spMkLst>
            <pc:docMk/>
            <pc:sldMk cId="311962065" sldId="502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857" v="1889"/>
          <ac:spMkLst>
            <pc:docMk/>
            <pc:sldMk cId="311962065" sldId="502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840" v="1859"/>
          <ac:picMkLst>
            <pc:docMk/>
            <pc:sldMk cId="311962065" sldId="502"/>
            <ac:picMk id="4" creationId="{C463618E-A0BB-F238-5B09-0C8AFBAB161F}"/>
          </ac:picMkLst>
        </pc:picChg>
        <pc:picChg chg="del">
          <ac:chgData name="Laura Oathout" userId="6ff55ba14486fe89" providerId="LiveId" clId="{47B6F7BB-05D9-4658-8E3E-7868CA4FB1AF}" dt="2023-05-30T15:08:21.840" v="1857"/>
          <ac:picMkLst>
            <pc:docMk/>
            <pc:sldMk cId="311962065" sldId="502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861" v="1893"/>
          <ac:picMkLst>
            <pc:docMk/>
            <pc:sldMk cId="311962065" sldId="502"/>
            <ac:picMk id="6" creationId="{8AB4B405-8E1B-8D84-17B6-706B634DB1F1}"/>
          </ac:picMkLst>
        </pc:picChg>
      </pc:sldChg>
      <pc:sldChg chg="delSp mod setBg">
        <pc:chgData name="Laura Oathout" userId="6ff55ba14486fe89" providerId="LiveId" clId="{47B6F7BB-05D9-4658-8E3E-7868CA4FB1AF}" dt="2023-05-30T15:08:21.930" v="1943"/>
        <pc:sldMkLst>
          <pc:docMk/>
          <pc:sldMk cId="2520173831" sldId="503"/>
        </pc:sldMkLst>
        <pc:spChg chg="del">
          <ac:chgData name="Laura Oathout" userId="6ff55ba14486fe89" providerId="LiveId" clId="{47B6F7BB-05D9-4658-8E3E-7868CA4FB1AF}" dt="2023-05-30T15:08:21.906" v="1941"/>
          <ac:spMkLst>
            <pc:docMk/>
            <pc:sldMk cId="2520173831" sldId="503"/>
            <ac:spMk id="4" creationId="{0CF8E728-606D-A6C8-94DB-B15C57F65FF7}"/>
          </ac:spMkLst>
        </pc:spChg>
        <pc:spChg chg="del">
          <ac:chgData name="Laura Oathout" userId="6ff55ba14486fe89" providerId="LiveId" clId="{47B6F7BB-05D9-4658-8E3E-7868CA4FB1AF}" dt="2023-05-30T15:08:21.879" v="1899"/>
          <ac:spMkLst>
            <pc:docMk/>
            <pc:sldMk cId="2520173831" sldId="503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879" v="1901"/>
          <ac:spMkLst>
            <pc:docMk/>
            <pc:sldMk cId="2520173831" sldId="503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896" v="1913"/>
          <ac:spMkLst>
            <pc:docMk/>
            <pc:sldMk cId="2520173831" sldId="503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899" v="1923"/>
          <ac:spMkLst>
            <pc:docMk/>
            <pc:sldMk cId="2520173831" sldId="503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899" v="1927"/>
          <ac:spMkLst>
            <pc:docMk/>
            <pc:sldMk cId="2520173831" sldId="503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899" v="1929"/>
          <ac:spMkLst>
            <pc:docMk/>
            <pc:sldMk cId="2520173831" sldId="503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903" v="1931"/>
          <ac:spMkLst>
            <pc:docMk/>
            <pc:sldMk cId="2520173831" sldId="503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905" v="1937"/>
          <ac:spMkLst>
            <pc:docMk/>
            <pc:sldMk cId="2520173831" sldId="503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903" v="1933"/>
          <ac:spMkLst>
            <pc:docMk/>
            <pc:sldMk cId="2520173831" sldId="503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894" v="1907"/>
          <ac:spMkLst>
            <pc:docMk/>
            <pc:sldMk cId="2520173831" sldId="503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894" v="1911"/>
          <ac:spMkLst>
            <pc:docMk/>
            <pc:sldMk cId="2520173831" sldId="503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894" v="1909"/>
          <ac:spMkLst>
            <pc:docMk/>
            <pc:sldMk cId="2520173831" sldId="503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896" v="1915"/>
          <ac:spMkLst>
            <pc:docMk/>
            <pc:sldMk cId="2520173831" sldId="503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898" v="1917"/>
          <ac:spMkLst>
            <pc:docMk/>
            <pc:sldMk cId="2520173831" sldId="503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898" v="1919"/>
          <ac:spMkLst>
            <pc:docMk/>
            <pc:sldMk cId="2520173831" sldId="503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899" v="1921"/>
          <ac:spMkLst>
            <pc:docMk/>
            <pc:sldMk cId="2520173831" sldId="503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899" v="1925"/>
          <ac:spMkLst>
            <pc:docMk/>
            <pc:sldMk cId="2520173831" sldId="503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905" v="1935"/>
          <ac:spMkLst>
            <pc:docMk/>
            <pc:sldMk cId="2520173831" sldId="503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894" v="1905"/>
          <ac:picMkLst>
            <pc:docMk/>
            <pc:sldMk cId="2520173831" sldId="503"/>
            <ac:picMk id="3" creationId="{2DEC0B89-7FCB-96AC-C653-F132F7D65CB5}"/>
          </ac:picMkLst>
        </pc:picChg>
        <pc:picChg chg="del">
          <ac:chgData name="Laura Oathout" userId="6ff55ba14486fe89" providerId="LiveId" clId="{47B6F7BB-05D9-4658-8E3E-7868CA4FB1AF}" dt="2023-05-30T15:08:21.893" v="1903"/>
          <ac:picMkLst>
            <pc:docMk/>
            <pc:sldMk cId="2520173831" sldId="503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906" v="1939"/>
          <ac:picMkLst>
            <pc:docMk/>
            <pc:sldMk cId="2520173831" sldId="503"/>
            <ac:picMk id="6" creationId="{F103F9F3-0362-A69F-D61E-D57A0E143931}"/>
          </ac:picMkLst>
        </pc:picChg>
      </pc:sldChg>
      <pc:sldChg chg="delSp mod setBg">
        <pc:chgData name="Laura Oathout" userId="6ff55ba14486fe89" providerId="LiveId" clId="{47B6F7BB-05D9-4658-8E3E-7868CA4FB1AF}" dt="2023-05-30T15:08:21.972" v="1989"/>
        <pc:sldMkLst>
          <pc:docMk/>
          <pc:sldMk cId="3128512375" sldId="504"/>
        </pc:sldMkLst>
        <pc:spChg chg="del">
          <ac:chgData name="Laura Oathout" userId="6ff55ba14486fe89" providerId="LiveId" clId="{47B6F7BB-05D9-4658-8E3E-7868CA4FB1AF}" dt="2023-05-30T15:08:21.952" v="1987"/>
          <ac:spMkLst>
            <pc:docMk/>
            <pc:sldMk cId="3128512375" sldId="504"/>
            <ac:spMk id="3" creationId="{51F613CA-6B58-7B3F-2A89-EF0807BD3CD1}"/>
          </ac:spMkLst>
        </pc:spChg>
        <pc:spChg chg="del">
          <ac:chgData name="Laura Oathout" userId="6ff55ba14486fe89" providerId="LiveId" clId="{47B6F7BB-05D9-4658-8E3E-7868CA4FB1AF}" dt="2023-05-30T15:08:21.930" v="1945"/>
          <ac:spMkLst>
            <pc:docMk/>
            <pc:sldMk cId="3128512375" sldId="504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930" v="1947"/>
          <ac:spMkLst>
            <pc:docMk/>
            <pc:sldMk cId="3128512375" sldId="504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941" v="1959"/>
          <ac:spMkLst>
            <pc:docMk/>
            <pc:sldMk cId="3128512375" sldId="504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944" v="1969"/>
          <ac:spMkLst>
            <pc:docMk/>
            <pc:sldMk cId="3128512375" sldId="504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944" v="1973"/>
          <ac:spMkLst>
            <pc:docMk/>
            <pc:sldMk cId="3128512375" sldId="504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944" v="1975"/>
          <ac:spMkLst>
            <pc:docMk/>
            <pc:sldMk cId="3128512375" sldId="504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944" v="1977"/>
          <ac:spMkLst>
            <pc:docMk/>
            <pc:sldMk cId="3128512375" sldId="504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951" v="1983"/>
          <ac:spMkLst>
            <pc:docMk/>
            <pc:sldMk cId="3128512375" sldId="504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949" v="1979"/>
          <ac:spMkLst>
            <pc:docMk/>
            <pc:sldMk cId="3128512375" sldId="504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930" v="1953"/>
          <ac:spMkLst>
            <pc:docMk/>
            <pc:sldMk cId="3128512375" sldId="504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939" v="1957"/>
          <ac:spMkLst>
            <pc:docMk/>
            <pc:sldMk cId="3128512375" sldId="504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939" v="1955"/>
          <ac:spMkLst>
            <pc:docMk/>
            <pc:sldMk cId="3128512375" sldId="504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941" v="1961"/>
          <ac:spMkLst>
            <pc:docMk/>
            <pc:sldMk cId="3128512375" sldId="504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943" v="1963"/>
          <ac:spMkLst>
            <pc:docMk/>
            <pc:sldMk cId="3128512375" sldId="504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943" v="1965"/>
          <ac:spMkLst>
            <pc:docMk/>
            <pc:sldMk cId="3128512375" sldId="504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944" v="1967"/>
          <ac:spMkLst>
            <pc:docMk/>
            <pc:sldMk cId="3128512375" sldId="504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944" v="1971"/>
          <ac:spMkLst>
            <pc:docMk/>
            <pc:sldMk cId="3128512375" sldId="504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949" v="1981"/>
          <ac:spMkLst>
            <pc:docMk/>
            <pc:sldMk cId="3128512375" sldId="504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930" v="1951"/>
          <ac:picMkLst>
            <pc:docMk/>
            <pc:sldMk cId="3128512375" sldId="504"/>
            <ac:picMk id="4" creationId="{72339B5B-EB91-3E4C-F6F3-215D93B9442F}"/>
          </ac:picMkLst>
        </pc:picChg>
        <pc:picChg chg="del">
          <ac:chgData name="Laura Oathout" userId="6ff55ba14486fe89" providerId="LiveId" clId="{47B6F7BB-05D9-4658-8E3E-7868CA4FB1AF}" dt="2023-05-30T15:08:21.930" v="1949"/>
          <ac:picMkLst>
            <pc:docMk/>
            <pc:sldMk cId="3128512375" sldId="504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951" v="1985"/>
          <ac:picMkLst>
            <pc:docMk/>
            <pc:sldMk cId="3128512375" sldId="504"/>
            <ac:picMk id="6" creationId="{CFCD2894-FEDD-AAD1-0628-C9D733FAE608}"/>
          </ac:picMkLst>
        </pc:picChg>
      </pc:sldChg>
      <pc:sldChg chg="delSp mod setBg">
        <pc:chgData name="Laura Oathout" userId="6ff55ba14486fe89" providerId="LiveId" clId="{47B6F7BB-05D9-4658-8E3E-7868CA4FB1AF}" dt="2023-05-30T15:08:22.020" v="2035"/>
        <pc:sldMkLst>
          <pc:docMk/>
          <pc:sldMk cId="2570028276" sldId="505"/>
        </pc:sldMkLst>
        <pc:spChg chg="del">
          <ac:chgData name="Laura Oathout" userId="6ff55ba14486fe89" providerId="LiveId" clId="{47B6F7BB-05D9-4658-8E3E-7868CA4FB1AF}" dt="2023-05-30T15:08:21.994" v="2033"/>
          <ac:spMkLst>
            <pc:docMk/>
            <pc:sldMk cId="2570028276" sldId="505"/>
            <ac:spMk id="4" creationId="{ED31CA50-D094-878C-8149-C645EC7D9313}"/>
          </ac:spMkLst>
        </pc:spChg>
        <pc:spChg chg="del">
          <ac:chgData name="Laura Oathout" userId="6ff55ba14486fe89" providerId="LiveId" clId="{47B6F7BB-05D9-4658-8E3E-7868CA4FB1AF}" dt="2023-05-30T15:08:21.972" v="1991"/>
          <ac:spMkLst>
            <pc:docMk/>
            <pc:sldMk cId="2570028276" sldId="505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1.972" v="1993"/>
          <ac:spMkLst>
            <pc:docMk/>
            <pc:sldMk cId="2570028276" sldId="505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1.984" v="2005"/>
          <ac:spMkLst>
            <pc:docMk/>
            <pc:sldMk cId="2570028276" sldId="505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1.987" v="2015"/>
          <ac:spMkLst>
            <pc:docMk/>
            <pc:sldMk cId="2570028276" sldId="505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1.989" v="2019"/>
          <ac:spMkLst>
            <pc:docMk/>
            <pc:sldMk cId="2570028276" sldId="505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1.989" v="2021"/>
          <ac:spMkLst>
            <pc:docMk/>
            <pc:sldMk cId="2570028276" sldId="505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1.989" v="2023"/>
          <ac:spMkLst>
            <pc:docMk/>
            <pc:sldMk cId="2570028276" sldId="505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1.993" v="2029"/>
          <ac:spMkLst>
            <pc:docMk/>
            <pc:sldMk cId="2570028276" sldId="505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1.989" v="2025"/>
          <ac:spMkLst>
            <pc:docMk/>
            <pc:sldMk cId="2570028276" sldId="505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1.972" v="1999"/>
          <ac:spMkLst>
            <pc:docMk/>
            <pc:sldMk cId="2570028276" sldId="505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1.972" v="2003"/>
          <ac:spMkLst>
            <pc:docMk/>
            <pc:sldMk cId="2570028276" sldId="505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1.972" v="2001"/>
          <ac:spMkLst>
            <pc:docMk/>
            <pc:sldMk cId="2570028276" sldId="505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1.984" v="2007"/>
          <ac:spMkLst>
            <pc:docMk/>
            <pc:sldMk cId="2570028276" sldId="505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1.986" v="2009"/>
          <ac:spMkLst>
            <pc:docMk/>
            <pc:sldMk cId="2570028276" sldId="505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1.986" v="2011"/>
          <ac:spMkLst>
            <pc:docMk/>
            <pc:sldMk cId="2570028276" sldId="505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1.987" v="2013"/>
          <ac:spMkLst>
            <pc:docMk/>
            <pc:sldMk cId="2570028276" sldId="505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1.989" v="2017"/>
          <ac:spMkLst>
            <pc:docMk/>
            <pc:sldMk cId="2570028276" sldId="505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1.993" v="2027"/>
          <ac:spMkLst>
            <pc:docMk/>
            <pc:sldMk cId="2570028276" sldId="505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1.972" v="1997"/>
          <ac:picMkLst>
            <pc:docMk/>
            <pc:sldMk cId="2570028276" sldId="505"/>
            <ac:picMk id="3" creationId="{A488B64A-6381-7C56-E85F-21DC744E12B0}"/>
          </ac:picMkLst>
        </pc:picChg>
        <pc:picChg chg="del">
          <ac:chgData name="Laura Oathout" userId="6ff55ba14486fe89" providerId="LiveId" clId="{47B6F7BB-05D9-4658-8E3E-7868CA4FB1AF}" dt="2023-05-30T15:08:21.972" v="1995"/>
          <ac:picMkLst>
            <pc:docMk/>
            <pc:sldMk cId="2570028276" sldId="505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1.994" v="2031"/>
          <ac:picMkLst>
            <pc:docMk/>
            <pc:sldMk cId="2570028276" sldId="505"/>
            <ac:picMk id="6" creationId="{742DF3A3-84F3-51BC-2989-06750C3FC0C1}"/>
          </ac:picMkLst>
        </pc:picChg>
      </pc:sldChg>
      <pc:sldChg chg="delSp mod setBg">
        <pc:chgData name="Laura Oathout" userId="6ff55ba14486fe89" providerId="LiveId" clId="{47B6F7BB-05D9-4658-8E3E-7868CA4FB1AF}" dt="2023-05-30T15:08:22.053" v="2081"/>
        <pc:sldMkLst>
          <pc:docMk/>
          <pc:sldMk cId="2981900931" sldId="506"/>
        </pc:sldMkLst>
        <pc:spChg chg="del">
          <ac:chgData name="Laura Oathout" userId="6ff55ba14486fe89" providerId="LiveId" clId="{47B6F7BB-05D9-4658-8E3E-7868CA4FB1AF}" dt="2023-05-30T15:08:22.040" v="2079"/>
          <ac:spMkLst>
            <pc:docMk/>
            <pc:sldMk cId="2981900931" sldId="506"/>
            <ac:spMk id="3" creationId="{D896517A-1E46-2C7B-0B65-F5E1629686E7}"/>
          </ac:spMkLst>
        </pc:spChg>
        <pc:spChg chg="del">
          <ac:chgData name="Laura Oathout" userId="6ff55ba14486fe89" providerId="LiveId" clId="{47B6F7BB-05D9-4658-8E3E-7868CA4FB1AF}" dt="2023-05-30T15:08:22.020" v="2037"/>
          <ac:spMkLst>
            <pc:docMk/>
            <pc:sldMk cId="2981900931" sldId="506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020" v="2039"/>
          <ac:spMkLst>
            <pc:docMk/>
            <pc:sldMk cId="2981900931" sldId="506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030" v="2051"/>
          <ac:spMkLst>
            <pc:docMk/>
            <pc:sldMk cId="2981900931" sldId="506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034" v="2061"/>
          <ac:spMkLst>
            <pc:docMk/>
            <pc:sldMk cId="2981900931" sldId="506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035" v="2065"/>
          <ac:spMkLst>
            <pc:docMk/>
            <pc:sldMk cId="2981900931" sldId="506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035" v="2067"/>
          <ac:spMkLst>
            <pc:docMk/>
            <pc:sldMk cId="2981900931" sldId="506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037" v="2069"/>
          <ac:spMkLst>
            <pc:docMk/>
            <pc:sldMk cId="2981900931" sldId="506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039" v="2075"/>
          <ac:spMkLst>
            <pc:docMk/>
            <pc:sldMk cId="2981900931" sldId="506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038" v="2071"/>
          <ac:spMkLst>
            <pc:docMk/>
            <pc:sldMk cId="2981900931" sldId="506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020" v="2045"/>
          <ac:spMkLst>
            <pc:docMk/>
            <pc:sldMk cId="2981900931" sldId="506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020" v="2049"/>
          <ac:spMkLst>
            <pc:docMk/>
            <pc:sldMk cId="2981900931" sldId="506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020" v="2047"/>
          <ac:spMkLst>
            <pc:docMk/>
            <pc:sldMk cId="2981900931" sldId="506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031" v="2053"/>
          <ac:spMkLst>
            <pc:docMk/>
            <pc:sldMk cId="2981900931" sldId="506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031" v="2055"/>
          <ac:spMkLst>
            <pc:docMk/>
            <pc:sldMk cId="2981900931" sldId="506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032" v="2057"/>
          <ac:spMkLst>
            <pc:docMk/>
            <pc:sldMk cId="2981900931" sldId="506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032" v="2059"/>
          <ac:spMkLst>
            <pc:docMk/>
            <pc:sldMk cId="2981900931" sldId="506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034" v="2063"/>
          <ac:spMkLst>
            <pc:docMk/>
            <pc:sldMk cId="2981900931" sldId="506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039" v="2073"/>
          <ac:spMkLst>
            <pc:docMk/>
            <pc:sldMk cId="2981900931" sldId="506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020" v="2043"/>
          <ac:picMkLst>
            <pc:docMk/>
            <pc:sldMk cId="2981900931" sldId="506"/>
            <ac:picMk id="4" creationId="{F7DE96FF-202A-C445-D95A-3422B4DF3476}"/>
          </ac:picMkLst>
        </pc:picChg>
        <pc:picChg chg="del">
          <ac:chgData name="Laura Oathout" userId="6ff55ba14486fe89" providerId="LiveId" clId="{47B6F7BB-05D9-4658-8E3E-7868CA4FB1AF}" dt="2023-05-30T15:08:22.020" v="2041"/>
          <ac:picMkLst>
            <pc:docMk/>
            <pc:sldMk cId="2981900931" sldId="506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040" v="2077"/>
          <ac:picMkLst>
            <pc:docMk/>
            <pc:sldMk cId="2981900931" sldId="506"/>
            <ac:picMk id="6" creationId="{3F1E1D45-9D46-D7C3-8C17-0A5C22E42426}"/>
          </ac:picMkLst>
        </pc:picChg>
      </pc:sldChg>
      <pc:sldChg chg="delSp mod setBg">
        <pc:chgData name="Laura Oathout" userId="6ff55ba14486fe89" providerId="LiveId" clId="{47B6F7BB-05D9-4658-8E3E-7868CA4FB1AF}" dt="2023-05-30T15:08:22.103" v="2127"/>
        <pc:sldMkLst>
          <pc:docMk/>
          <pc:sldMk cId="2668908664" sldId="507"/>
        </pc:sldMkLst>
        <pc:spChg chg="del">
          <ac:chgData name="Laura Oathout" userId="6ff55ba14486fe89" providerId="LiveId" clId="{47B6F7BB-05D9-4658-8E3E-7868CA4FB1AF}" dt="2023-05-30T15:08:22.084" v="2125"/>
          <ac:spMkLst>
            <pc:docMk/>
            <pc:sldMk cId="2668908664" sldId="507"/>
            <ac:spMk id="4" creationId="{43AEEF6E-4C0B-8AE4-0FCD-9E3F81FE8E53}"/>
          </ac:spMkLst>
        </pc:spChg>
        <pc:spChg chg="del">
          <ac:chgData name="Laura Oathout" userId="6ff55ba14486fe89" providerId="LiveId" clId="{47B6F7BB-05D9-4658-8E3E-7868CA4FB1AF}" dt="2023-05-30T15:08:22.067" v="2083"/>
          <ac:spMkLst>
            <pc:docMk/>
            <pc:sldMk cId="2668908664" sldId="507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067" v="2085"/>
          <ac:spMkLst>
            <pc:docMk/>
            <pc:sldMk cId="2668908664" sldId="507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070" v="2097"/>
          <ac:spMkLst>
            <pc:docMk/>
            <pc:sldMk cId="2668908664" sldId="507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078" v="2107"/>
          <ac:spMkLst>
            <pc:docMk/>
            <pc:sldMk cId="2668908664" sldId="507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079" v="2111"/>
          <ac:spMkLst>
            <pc:docMk/>
            <pc:sldMk cId="2668908664" sldId="507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079" v="2113"/>
          <ac:spMkLst>
            <pc:docMk/>
            <pc:sldMk cId="2668908664" sldId="507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079" v="2115"/>
          <ac:spMkLst>
            <pc:docMk/>
            <pc:sldMk cId="2668908664" sldId="507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079" v="2121"/>
          <ac:spMkLst>
            <pc:docMk/>
            <pc:sldMk cId="2668908664" sldId="507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079" v="2117"/>
          <ac:spMkLst>
            <pc:docMk/>
            <pc:sldMk cId="2668908664" sldId="507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070" v="2091"/>
          <ac:spMkLst>
            <pc:docMk/>
            <pc:sldMk cId="2668908664" sldId="507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070" v="2095"/>
          <ac:spMkLst>
            <pc:docMk/>
            <pc:sldMk cId="2668908664" sldId="507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070" v="2093"/>
          <ac:spMkLst>
            <pc:docMk/>
            <pc:sldMk cId="2668908664" sldId="507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075" v="2099"/>
          <ac:spMkLst>
            <pc:docMk/>
            <pc:sldMk cId="2668908664" sldId="507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075" v="2101"/>
          <ac:spMkLst>
            <pc:docMk/>
            <pc:sldMk cId="2668908664" sldId="507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076" v="2103"/>
          <ac:spMkLst>
            <pc:docMk/>
            <pc:sldMk cId="2668908664" sldId="507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076" v="2105"/>
          <ac:spMkLst>
            <pc:docMk/>
            <pc:sldMk cId="2668908664" sldId="507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078" v="2109"/>
          <ac:spMkLst>
            <pc:docMk/>
            <pc:sldMk cId="2668908664" sldId="507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079" v="2119"/>
          <ac:spMkLst>
            <pc:docMk/>
            <pc:sldMk cId="2668908664" sldId="507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070" v="2089"/>
          <ac:picMkLst>
            <pc:docMk/>
            <pc:sldMk cId="2668908664" sldId="507"/>
            <ac:picMk id="3" creationId="{92F7AC7A-28DF-7513-6D1F-346D70E5479F}"/>
          </ac:picMkLst>
        </pc:picChg>
        <pc:picChg chg="del">
          <ac:chgData name="Laura Oathout" userId="6ff55ba14486fe89" providerId="LiveId" clId="{47B6F7BB-05D9-4658-8E3E-7868CA4FB1AF}" dt="2023-05-30T15:08:22.070" v="2087"/>
          <ac:picMkLst>
            <pc:docMk/>
            <pc:sldMk cId="2668908664" sldId="507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084" v="2123"/>
          <ac:picMkLst>
            <pc:docMk/>
            <pc:sldMk cId="2668908664" sldId="507"/>
            <ac:picMk id="6" creationId="{FC60585F-9276-141E-9BC7-CE0EF6519019}"/>
          </ac:picMkLst>
        </pc:picChg>
      </pc:sldChg>
      <pc:sldChg chg="delSp mod setBg">
        <pc:chgData name="Laura Oathout" userId="6ff55ba14486fe89" providerId="LiveId" clId="{47B6F7BB-05D9-4658-8E3E-7868CA4FB1AF}" dt="2023-05-30T15:08:22.158" v="2173"/>
        <pc:sldMkLst>
          <pc:docMk/>
          <pc:sldMk cId="344742225" sldId="508"/>
        </pc:sldMkLst>
        <pc:spChg chg="del">
          <ac:chgData name="Laura Oathout" userId="6ff55ba14486fe89" providerId="LiveId" clId="{47B6F7BB-05D9-4658-8E3E-7868CA4FB1AF}" dt="2023-05-30T15:08:22.131" v="2171"/>
          <ac:spMkLst>
            <pc:docMk/>
            <pc:sldMk cId="344742225" sldId="508"/>
            <ac:spMk id="3" creationId="{568B74E6-186B-DF2B-03DC-C4FE54D7DDD6}"/>
          </ac:spMkLst>
        </pc:spChg>
        <pc:spChg chg="del">
          <ac:chgData name="Laura Oathout" userId="6ff55ba14486fe89" providerId="LiveId" clId="{47B6F7BB-05D9-4658-8E3E-7868CA4FB1AF}" dt="2023-05-30T15:08:22.103" v="2129"/>
          <ac:spMkLst>
            <pc:docMk/>
            <pc:sldMk cId="344742225" sldId="508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103" v="2131"/>
          <ac:spMkLst>
            <pc:docMk/>
            <pc:sldMk cId="344742225" sldId="508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119" v="2139"/>
          <ac:spMkLst>
            <pc:docMk/>
            <pc:sldMk cId="344742225" sldId="508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122" v="2147"/>
          <ac:spMkLst>
            <pc:docMk/>
            <pc:sldMk cId="344742225" sldId="508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123" v="2151"/>
          <ac:spMkLst>
            <pc:docMk/>
            <pc:sldMk cId="344742225" sldId="508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126" v="2159"/>
          <ac:spMkLst>
            <pc:docMk/>
            <pc:sldMk cId="344742225" sldId="508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127" v="2161"/>
          <ac:spMkLst>
            <pc:docMk/>
            <pc:sldMk cId="344742225" sldId="508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127" v="2167"/>
          <ac:spMkLst>
            <pc:docMk/>
            <pc:sldMk cId="344742225" sldId="508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127" v="2163"/>
          <ac:spMkLst>
            <pc:docMk/>
            <pc:sldMk cId="344742225" sldId="508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115" v="2133"/>
          <ac:spMkLst>
            <pc:docMk/>
            <pc:sldMk cId="344742225" sldId="508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118" v="2137"/>
          <ac:spMkLst>
            <pc:docMk/>
            <pc:sldMk cId="344742225" sldId="508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117" v="2135"/>
          <ac:spMkLst>
            <pc:docMk/>
            <pc:sldMk cId="344742225" sldId="508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120" v="2145"/>
          <ac:spMkLst>
            <pc:docMk/>
            <pc:sldMk cId="344742225" sldId="508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123" v="2153"/>
          <ac:spMkLst>
            <pc:docMk/>
            <pc:sldMk cId="344742225" sldId="508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125" v="2155"/>
          <ac:spMkLst>
            <pc:docMk/>
            <pc:sldMk cId="344742225" sldId="508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125" v="2157"/>
          <ac:spMkLst>
            <pc:docMk/>
            <pc:sldMk cId="344742225" sldId="508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122" v="2149"/>
          <ac:spMkLst>
            <pc:docMk/>
            <pc:sldMk cId="344742225" sldId="508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127" v="2165"/>
          <ac:spMkLst>
            <pc:docMk/>
            <pc:sldMk cId="344742225" sldId="508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120" v="2143"/>
          <ac:picMkLst>
            <pc:docMk/>
            <pc:sldMk cId="344742225" sldId="508"/>
            <ac:picMk id="4" creationId="{EC749C85-3AC3-1423-9D6E-816D26E57E9B}"/>
          </ac:picMkLst>
        </pc:picChg>
        <pc:picChg chg="del">
          <ac:chgData name="Laura Oathout" userId="6ff55ba14486fe89" providerId="LiveId" clId="{47B6F7BB-05D9-4658-8E3E-7868CA4FB1AF}" dt="2023-05-30T15:08:22.119" v="2141"/>
          <ac:picMkLst>
            <pc:docMk/>
            <pc:sldMk cId="344742225" sldId="508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130" v="2169"/>
          <ac:picMkLst>
            <pc:docMk/>
            <pc:sldMk cId="344742225" sldId="508"/>
            <ac:picMk id="6" creationId="{3B5F2884-4D50-A68F-93F3-0A4B303149C1}"/>
          </ac:picMkLst>
        </pc:picChg>
      </pc:sldChg>
      <pc:sldChg chg="delSp mod setBg">
        <pc:chgData name="Laura Oathout" userId="6ff55ba14486fe89" providerId="LiveId" clId="{47B6F7BB-05D9-4658-8E3E-7868CA4FB1AF}" dt="2023-05-30T15:08:22.210" v="2219"/>
        <pc:sldMkLst>
          <pc:docMk/>
          <pc:sldMk cId="29529472" sldId="509"/>
        </pc:sldMkLst>
        <pc:spChg chg="del">
          <ac:chgData name="Laura Oathout" userId="6ff55ba14486fe89" providerId="LiveId" clId="{47B6F7BB-05D9-4658-8E3E-7868CA4FB1AF}" dt="2023-05-30T15:08:22.190" v="2217"/>
          <ac:spMkLst>
            <pc:docMk/>
            <pc:sldMk cId="29529472" sldId="509"/>
            <ac:spMk id="3" creationId="{6A58094B-0E03-0899-66EA-739D1625E157}"/>
          </ac:spMkLst>
        </pc:spChg>
        <pc:spChg chg="del">
          <ac:chgData name="Laura Oathout" userId="6ff55ba14486fe89" providerId="LiveId" clId="{47B6F7BB-05D9-4658-8E3E-7868CA4FB1AF}" dt="2023-05-30T15:08:22.159" v="2175"/>
          <ac:spMkLst>
            <pc:docMk/>
            <pc:sldMk cId="29529472" sldId="509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162" v="2177"/>
          <ac:spMkLst>
            <pc:docMk/>
            <pc:sldMk cId="29529472" sldId="509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164" v="2189"/>
          <ac:spMkLst>
            <pc:docMk/>
            <pc:sldMk cId="29529472" sldId="509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174" v="2199"/>
          <ac:spMkLst>
            <pc:docMk/>
            <pc:sldMk cId="29529472" sldId="509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179" v="2203"/>
          <ac:spMkLst>
            <pc:docMk/>
            <pc:sldMk cId="29529472" sldId="509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179" v="2205"/>
          <ac:spMkLst>
            <pc:docMk/>
            <pc:sldMk cId="29529472" sldId="509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179" v="2207"/>
          <ac:spMkLst>
            <pc:docMk/>
            <pc:sldMk cId="29529472" sldId="509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189" v="2213"/>
          <ac:spMkLst>
            <pc:docMk/>
            <pc:sldMk cId="29529472" sldId="509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179" v="2209"/>
          <ac:spMkLst>
            <pc:docMk/>
            <pc:sldMk cId="29529472" sldId="509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164" v="2183"/>
          <ac:spMkLst>
            <pc:docMk/>
            <pc:sldMk cId="29529472" sldId="509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164" v="2187"/>
          <ac:spMkLst>
            <pc:docMk/>
            <pc:sldMk cId="29529472" sldId="509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164" v="2185"/>
          <ac:spMkLst>
            <pc:docMk/>
            <pc:sldMk cId="29529472" sldId="509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170" v="2191"/>
          <ac:spMkLst>
            <pc:docMk/>
            <pc:sldMk cId="29529472" sldId="509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172" v="2193"/>
          <ac:spMkLst>
            <pc:docMk/>
            <pc:sldMk cId="29529472" sldId="509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174" v="2195"/>
          <ac:spMkLst>
            <pc:docMk/>
            <pc:sldMk cId="29529472" sldId="509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174" v="2197"/>
          <ac:spMkLst>
            <pc:docMk/>
            <pc:sldMk cId="29529472" sldId="509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179" v="2201"/>
          <ac:spMkLst>
            <pc:docMk/>
            <pc:sldMk cId="29529472" sldId="509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179" v="2211"/>
          <ac:spMkLst>
            <pc:docMk/>
            <pc:sldMk cId="29529472" sldId="509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164" v="2181"/>
          <ac:picMkLst>
            <pc:docMk/>
            <pc:sldMk cId="29529472" sldId="509"/>
            <ac:picMk id="4" creationId="{8CCDCC2F-E69D-CEC7-ED02-BE7C1B7AF100}"/>
          </ac:picMkLst>
        </pc:picChg>
        <pc:picChg chg="del">
          <ac:chgData name="Laura Oathout" userId="6ff55ba14486fe89" providerId="LiveId" clId="{47B6F7BB-05D9-4658-8E3E-7868CA4FB1AF}" dt="2023-05-30T15:08:22.163" v="2179"/>
          <ac:picMkLst>
            <pc:docMk/>
            <pc:sldMk cId="29529472" sldId="509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190" v="2215"/>
          <ac:picMkLst>
            <pc:docMk/>
            <pc:sldMk cId="29529472" sldId="509"/>
            <ac:picMk id="6" creationId="{10E70A43-DDD1-8AFD-8EFC-430361A6AB9D}"/>
          </ac:picMkLst>
        </pc:picChg>
      </pc:sldChg>
      <pc:sldChg chg="delSp mod setBg">
        <pc:chgData name="Laura Oathout" userId="6ff55ba14486fe89" providerId="LiveId" clId="{47B6F7BB-05D9-4658-8E3E-7868CA4FB1AF}" dt="2023-05-30T15:08:22.273" v="2265"/>
        <pc:sldMkLst>
          <pc:docMk/>
          <pc:sldMk cId="1919589451" sldId="510"/>
        </pc:sldMkLst>
        <pc:spChg chg="del">
          <ac:chgData name="Laura Oathout" userId="6ff55ba14486fe89" providerId="LiveId" clId="{47B6F7BB-05D9-4658-8E3E-7868CA4FB1AF}" dt="2023-05-30T15:08:22.251" v="2263"/>
          <ac:spMkLst>
            <pc:docMk/>
            <pc:sldMk cId="1919589451" sldId="510"/>
            <ac:spMk id="4" creationId="{3F71670B-AB37-0502-8324-D39419092B35}"/>
          </ac:spMkLst>
        </pc:spChg>
        <pc:spChg chg="del">
          <ac:chgData name="Laura Oathout" userId="6ff55ba14486fe89" providerId="LiveId" clId="{47B6F7BB-05D9-4658-8E3E-7868CA4FB1AF}" dt="2023-05-30T15:08:22.223" v="2221"/>
          <ac:spMkLst>
            <pc:docMk/>
            <pc:sldMk cId="1919589451" sldId="510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226" v="2223"/>
          <ac:spMkLst>
            <pc:docMk/>
            <pc:sldMk cId="1919589451" sldId="510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233" v="2235"/>
          <ac:spMkLst>
            <pc:docMk/>
            <pc:sldMk cId="1919589451" sldId="510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241" v="2245"/>
          <ac:spMkLst>
            <pc:docMk/>
            <pc:sldMk cId="1919589451" sldId="510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243" v="2249"/>
          <ac:spMkLst>
            <pc:docMk/>
            <pc:sldMk cId="1919589451" sldId="510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243" v="2251"/>
          <ac:spMkLst>
            <pc:docMk/>
            <pc:sldMk cId="1919589451" sldId="510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246" v="2253"/>
          <ac:spMkLst>
            <pc:docMk/>
            <pc:sldMk cId="1919589451" sldId="510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248" v="2259"/>
          <ac:spMkLst>
            <pc:docMk/>
            <pc:sldMk cId="1919589451" sldId="510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246" v="2255"/>
          <ac:spMkLst>
            <pc:docMk/>
            <pc:sldMk cId="1919589451" sldId="510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230" v="2229"/>
          <ac:spMkLst>
            <pc:docMk/>
            <pc:sldMk cId="1919589451" sldId="510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233" v="2233"/>
          <ac:spMkLst>
            <pc:docMk/>
            <pc:sldMk cId="1919589451" sldId="510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233" v="2231"/>
          <ac:spMkLst>
            <pc:docMk/>
            <pc:sldMk cId="1919589451" sldId="510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236" v="2237"/>
          <ac:spMkLst>
            <pc:docMk/>
            <pc:sldMk cId="1919589451" sldId="510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237" v="2239"/>
          <ac:spMkLst>
            <pc:docMk/>
            <pc:sldMk cId="1919589451" sldId="510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238" v="2241"/>
          <ac:spMkLst>
            <pc:docMk/>
            <pc:sldMk cId="1919589451" sldId="510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238" v="2243"/>
          <ac:spMkLst>
            <pc:docMk/>
            <pc:sldMk cId="1919589451" sldId="510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243" v="2247"/>
          <ac:spMkLst>
            <pc:docMk/>
            <pc:sldMk cId="1919589451" sldId="510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246" v="2257"/>
          <ac:spMkLst>
            <pc:docMk/>
            <pc:sldMk cId="1919589451" sldId="510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230" v="2227"/>
          <ac:picMkLst>
            <pc:docMk/>
            <pc:sldMk cId="1919589451" sldId="510"/>
            <ac:picMk id="3" creationId="{E64FFBDD-4AE4-6F1A-FFE9-5F19C5862972}"/>
          </ac:picMkLst>
        </pc:picChg>
        <pc:picChg chg="del">
          <ac:chgData name="Laura Oathout" userId="6ff55ba14486fe89" providerId="LiveId" clId="{47B6F7BB-05D9-4658-8E3E-7868CA4FB1AF}" dt="2023-05-30T15:08:22.228" v="2225"/>
          <ac:picMkLst>
            <pc:docMk/>
            <pc:sldMk cId="1919589451" sldId="510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248" v="2261"/>
          <ac:picMkLst>
            <pc:docMk/>
            <pc:sldMk cId="1919589451" sldId="510"/>
            <ac:picMk id="6" creationId="{E35612A2-044A-81DB-4EFE-FD7EF23550DD}"/>
          </ac:picMkLst>
        </pc:picChg>
      </pc:sldChg>
      <pc:sldChg chg="delSp mod setBg">
        <pc:chgData name="Laura Oathout" userId="6ff55ba14486fe89" providerId="LiveId" clId="{47B6F7BB-05D9-4658-8E3E-7868CA4FB1AF}" dt="2023-05-30T15:08:22.321" v="2311"/>
        <pc:sldMkLst>
          <pc:docMk/>
          <pc:sldMk cId="1904066078" sldId="511"/>
        </pc:sldMkLst>
        <pc:spChg chg="del">
          <ac:chgData name="Laura Oathout" userId="6ff55ba14486fe89" providerId="LiveId" clId="{47B6F7BB-05D9-4658-8E3E-7868CA4FB1AF}" dt="2023-05-30T15:08:22.289" v="2309"/>
          <ac:spMkLst>
            <pc:docMk/>
            <pc:sldMk cId="1904066078" sldId="511"/>
            <ac:spMk id="3" creationId="{A581EB4D-638C-AE4C-C35B-0E23848AA1E3}"/>
          </ac:spMkLst>
        </pc:spChg>
        <pc:spChg chg="del">
          <ac:chgData name="Laura Oathout" userId="6ff55ba14486fe89" providerId="LiveId" clId="{47B6F7BB-05D9-4658-8E3E-7868CA4FB1AF}" dt="2023-05-30T15:08:22.273" v="2267"/>
          <ac:spMkLst>
            <pc:docMk/>
            <pc:sldMk cId="1904066078" sldId="511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273" v="2269"/>
          <ac:spMkLst>
            <pc:docMk/>
            <pc:sldMk cId="1904066078" sldId="511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273" v="2281"/>
          <ac:spMkLst>
            <pc:docMk/>
            <pc:sldMk cId="1904066078" sldId="511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289" v="2291"/>
          <ac:spMkLst>
            <pc:docMk/>
            <pc:sldMk cId="1904066078" sldId="511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289" v="2295"/>
          <ac:spMkLst>
            <pc:docMk/>
            <pc:sldMk cId="1904066078" sldId="511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289" v="2297"/>
          <ac:spMkLst>
            <pc:docMk/>
            <pc:sldMk cId="1904066078" sldId="511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289" v="2299"/>
          <ac:spMkLst>
            <pc:docMk/>
            <pc:sldMk cId="1904066078" sldId="511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289" v="2305"/>
          <ac:spMkLst>
            <pc:docMk/>
            <pc:sldMk cId="1904066078" sldId="511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289" v="2301"/>
          <ac:spMkLst>
            <pc:docMk/>
            <pc:sldMk cId="1904066078" sldId="511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273" v="2275"/>
          <ac:spMkLst>
            <pc:docMk/>
            <pc:sldMk cId="1904066078" sldId="511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273" v="2279"/>
          <ac:spMkLst>
            <pc:docMk/>
            <pc:sldMk cId="1904066078" sldId="511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273" v="2277"/>
          <ac:spMkLst>
            <pc:docMk/>
            <pc:sldMk cId="1904066078" sldId="511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289" v="2283"/>
          <ac:spMkLst>
            <pc:docMk/>
            <pc:sldMk cId="1904066078" sldId="511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289" v="2285"/>
          <ac:spMkLst>
            <pc:docMk/>
            <pc:sldMk cId="1904066078" sldId="511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289" v="2287"/>
          <ac:spMkLst>
            <pc:docMk/>
            <pc:sldMk cId="1904066078" sldId="511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289" v="2289"/>
          <ac:spMkLst>
            <pc:docMk/>
            <pc:sldMk cId="1904066078" sldId="511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289" v="2293"/>
          <ac:spMkLst>
            <pc:docMk/>
            <pc:sldMk cId="1904066078" sldId="511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289" v="2303"/>
          <ac:spMkLst>
            <pc:docMk/>
            <pc:sldMk cId="1904066078" sldId="511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273" v="2273"/>
          <ac:picMkLst>
            <pc:docMk/>
            <pc:sldMk cId="1904066078" sldId="511"/>
            <ac:picMk id="4" creationId="{690D8D2A-5D6D-8A43-29CE-7080F7437356}"/>
          </ac:picMkLst>
        </pc:picChg>
        <pc:picChg chg="del">
          <ac:chgData name="Laura Oathout" userId="6ff55ba14486fe89" providerId="LiveId" clId="{47B6F7BB-05D9-4658-8E3E-7868CA4FB1AF}" dt="2023-05-30T15:08:22.273" v="2271"/>
          <ac:picMkLst>
            <pc:docMk/>
            <pc:sldMk cId="1904066078" sldId="511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289" v="2307"/>
          <ac:picMkLst>
            <pc:docMk/>
            <pc:sldMk cId="1904066078" sldId="511"/>
            <ac:picMk id="6" creationId="{A69D1C49-EFA4-BDC6-80B1-B5A4135D8CA3}"/>
          </ac:picMkLst>
        </pc:picChg>
      </pc:sldChg>
      <pc:sldChg chg="delSp mod setBg">
        <pc:chgData name="Laura Oathout" userId="6ff55ba14486fe89" providerId="LiveId" clId="{47B6F7BB-05D9-4658-8E3E-7868CA4FB1AF}" dt="2023-05-30T15:08:22.368" v="2357"/>
        <pc:sldMkLst>
          <pc:docMk/>
          <pc:sldMk cId="3368438536" sldId="512"/>
        </pc:sldMkLst>
        <pc:spChg chg="del">
          <ac:chgData name="Laura Oathout" userId="6ff55ba14486fe89" providerId="LiveId" clId="{47B6F7BB-05D9-4658-8E3E-7868CA4FB1AF}" dt="2023-05-30T15:08:22.347" v="2355"/>
          <ac:spMkLst>
            <pc:docMk/>
            <pc:sldMk cId="3368438536" sldId="512"/>
            <ac:spMk id="4" creationId="{AC7C7E98-1284-FE93-0D74-66607FAED133}"/>
          </ac:spMkLst>
        </pc:spChg>
        <pc:spChg chg="del">
          <ac:chgData name="Laura Oathout" userId="6ff55ba14486fe89" providerId="LiveId" clId="{47B6F7BB-05D9-4658-8E3E-7868CA4FB1AF}" dt="2023-05-30T15:08:22.321" v="2313"/>
          <ac:spMkLst>
            <pc:docMk/>
            <pc:sldMk cId="3368438536" sldId="512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321" v="2315"/>
          <ac:spMkLst>
            <pc:docMk/>
            <pc:sldMk cId="3368438536" sldId="512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330" v="2327"/>
          <ac:spMkLst>
            <pc:docMk/>
            <pc:sldMk cId="3368438536" sldId="512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340" v="2337"/>
          <ac:spMkLst>
            <pc:docMk/>
            <pc:sldMk cId="3368438536" sldId="512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343" v="2341"/>
          <ac:spMkLst>
            <pc:docMk/>
            <pc:sldMk cId="3368438536" sldId="512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343" v="2343"/>
          <ac:spMkLst>
            <pc:docMk/>
            <pc:sldMk cId="3368438536" sldId="512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345" v="2345"/>
          <ac:spMkLst>
            <pc:docMk/>
            <pc:sldMk cId="3368438536" sldId="512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347" v="2351"/>
          <ac:spMkLst>
            <pc:docMk/>
            <pc:sldMk cId="3368438536" sldId="512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347" v="2347"/>
          <ac:spMkLst>
            <pc:docMk/>
            <pc:sldMk cId="3368438536" sldId="512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330" v="2321"/>
          <ac:spMkLst>
            <pc:docMk/>
            <pc:sldMk cId="3368438536" sldId="512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330" v="2325"/>
          <ac:spMkLst>
            <pc:docMk/>
            <pc:sldMk cId="3368438536" sldId="512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330" v="2323"/>
          <ac:spMkLst>
            <pc:docMk/>
            <pc:sldMk cId="3368438536" sldId="512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330" v="2329"/>
          <ac:spMkLst>
            <pc:docMk/>
            <pc:sldMk cId="3368438536" sldId="512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337" v="2331"/>
          <ac:spMkLst>
            <pc:docMk/>
            <pc:sldMk cId="3368438536" sldId="512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337" v="2333"/>
          <ac:spMkLst>
            <pc:docMk/>
            <pc:sldMk cId="3368438536" sldId="512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340" v="2335"/>
          <ac:spMkLst>
            <pc:docMk/>
            <pc:sldMk cId="3368438536" sldId="512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340" v="2339"/>
          <ac:spMkLst>
            <pc:docMk/>
            <pc:sldMk cId="3368438536" sldId="512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347" v="2349"/>
          <ac:spMkLst>
            <pc:docMk/>
            <pc:sldMk cId="3368438536" sldId="512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330" v="2319"/>
          <ac:picMkLst>
            <pc:docMk/>
            <pc:sldMk cId="3368438536" sldId="512"/>
            <ac:picMk id="3" creationId="{FA335593-2397-0D35-A7F7-563555EF5144}"/>
          </ac:picMkLst>
        </pc:picChg>
        <pc:picChg chg="del">
          <ac:chgData name="Laura Oathout" userId="6ff55ba14486fe89" providerId="LiveId" clId="{47B6F7BB-05D9-4658-8E3E-7868CA4FB1AF}" dt="2023-05-30T15:08:22.321" v="2317"/>
          <ac:picMkLst>
            <pc:docMk/>
            <pc:sldMk cId="3368438536" sldId="512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347" v="2353"/>
          <ac:picMkLst>
            <pc:docMk/>
            <pc:sldMk cId="3368438536" sldId="512"/>
            <ac:picMk id="6" creationId="{CC60D30C-D377-3978-9807-DECDD2AE79D9}"/>
          </ac:picMkLst>
        </pc:picChg>
      </pc:sldChg>
      <pc:sldChg chg="delSp mod setBg">
        <pc:chgData name="Laura Oathout" userId="6ff55ba14486fe89" providerId="LiveId" clId="{47B6F7BB-05D9-4658-8E3E-7868CA4FB1AF}" dt="2023-05-30T15:08:22.415" v="2403"/>
        <pc:sldMkLst>
          <pc:docMk/>
          <pc:sldMk cId="3213464641" sldId="513"/>
        </pc:sldMkLst>
        <pc:spChg chg="del">
          <ac:chgData name="Laura Oathout" userId="6ff55ba14486fe89" providerId="LiveId" clId="{47B6F7BB-05D9-4658-8E3E-7868CA4FB1AF}" dt="2023-05-30T15:08:22.384" v="2401"/>
          <ac:spMkLst>
            <pc:docMk/>
            <pc:sldMk cId="3213464641" sldId="513"/>
            <ac:spMk id="3" creationId="{99AC75F3-62A3-FC2E-C4A7-8ACE024422B2}"/>
          </ac:spMkLst>
        </pc:spChg>
        <pc:spChg chg="del">
          <ac:chgData name="Laura Oathout" userId="6ff55ba14486fe89" providerId="LiveId" clId="{47B6F7BB-05D9-4658-8E3E-7868CA4FB1AF}" dt="2023-05-30T15:08:22.368" v="2359"/>
          <ac:spMkLst>
            <pc:docMk/>
            <pc:sldMk cId="3213464641" sldId="513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368" v="2361"/>
          <ac:spMkLst>
            <pc:docMk/>
            <pc:sldMk cId="3213464641" sldId="513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384" v="2373"/>
          <ac:spMkLst>
            <pc:docMk/>
            <pc:sldMk cId="3213464641" sldId="513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384" v="2383"/>
          <ac:spMkLst>
            <pc:docMk/>
            <pc:sldMk cId="3213464641" sldId="513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384" v="2387"/>
          <ac:spMkLst>
            <pc:docMk/>
            <pc:sldMk cId="3213464641" sldId="513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384" v="2389"/>
          <ac:spMkLst>
            <pc:docMk/>
            <pc:sldMk cId="3213464641" sldId="513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384" v="2391"/>
          <ac:spMkLst>
            <pc:docMk/>
            <pc:sldMk cId="3213464641" sldId="513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384" v="2397"/>
          <ac:spMkLst>
            <pc:docMk/>
            <pc:sldMk cId="3213464641" sldId="513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384" v="2393"/>
          <ac:spMkLst>
            <pc:docMk/>
            <pc:sldMk cId="3213464641" sldId="513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368" v="2367"/>
          <ac:spMkLst>
            <pc:docMk/>
            <pc:sldMk cId="3213464641" sldId="513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384" v="2371"/>
          <ac:spMkLst>
            <pc:docMk/>
            <pc:sldMk cId="3213464641" sldId="513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368" v="2369"/>
          <ac:spMkLst>
            <pc:docMk/>
            <pc:sldMk cId="3213464641" sldId="513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384" v="2375"/>
          <ac:spMkLst>
            <pc:docMk/>
            <pc:sldMk cId="3213464641" sldId="513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384" v="2377"/>
          <ac:spMkLst>
            <pc:docMk/>
            <pc:sldMk cId="3213464641" sldId="513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384" v="2379"/>
          <ac:spMkLst>
            <pc:docMk/>
            <pc:sldMk cId="3213464641" sldId="513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384" v="2381"/>
          <ac:spMkLst>
            <pc:docMk/>
            <pc:sldMk cId="3213464641" sldId="513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384" v="2385"/>
          <ac:spMkLst>
            <pc:docMk/>
            <pc:sldMk cId="3213464641" sldId="513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384" v="2395"/>
          <ac:spMkLst>
            <pc:docMk/>
            <pc:sldMk cId="3213464641" sldId="513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368" v="2365"/>
          <ac:picMkLst>
            <pc:docMk/>
            <pc:sldMk cId="3213464641" sldId="513"/>
            <ac:picMk id="4" creationId="{65636DC8-B6E0-9BAD-9664-456BAEF904B9}"/>
          </ac:picMkLst>
        </pc:picChg>
        <pc:picChg chg="del">
          <ac:chgData name="Laura Oathout" userId="6ff55ba14486fe89" providerId="LiveId" clId="{47B6F7BB-05D9-4658-8E3E-7868CA4FB1AF}" dt="2023-05-30T15:08:22.368" v="2363"/>
          <ac:picMkLst>
            <pc:docMk/>
            <pc:sldMk cId="3213464641" sldId="513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384" v="2399"/>
          <ac:picMkLst>
            <pc:docMk/>
            <pc:sldMk cId="3213464641" sldId="513"/>
            <ac:picMk id="6" creationId="{9EE8B5C3-DFC4-0C16-564F-8BF88A6A7F61}"/>
          </ac:picMkLst>
        </pc:picChg>
      </pc:sldChg>
      <pc:sldChg chg="delSp mod setBg">
        <pc:chgData name="Laura Oathout" userId="6ff55ba14486fe89" providerId="LiveId" clId="{47B6F7BB-05D9-4658-8E3E-7868CA4FB1AF}" dt="2023-05-30T15:08:22.483" v="2449"/>
        <pc:sldMkLst>
          <pc:docMk/>
          <pc:sldMk cId="4149161476" sldId="514"/>
        </pc:sldMkLst>
        <pc:spChg chg="del">
          <ac:chgData name="Laura Oathout" userId="6ff55ba14486fe89" providerId="LiveId" clId="{47B6F7BB-05D9-4658-8E3E-7868CA4FB1AF}" dt="2023-05-30T15:08:22.459" v="2447"/>
          <ac:spMkLst>
            <pc:docMk/>
            <pc:sldMk cId="4149161476" sldId="514"/>
            <ac:spMk id="4" creationId="{05521DD7-BC3A-42B1-977E-E4FBA58BDCCA}"/>
          </ac:spMkLst>
        </pc:spChg>
        <pc:spChg chg="del">
          <ac:chgData name="Laura Oathout" userId="6ff55ba14486fe89" providerId="LiveId" clId="{47B6F7BB-05D9-4658-8E3E-7868CA4FB1AF}" dt="2023-05-30T15:08:22.415" v="2405"/>
          <ac:spMkLst>
            <pc:docMk/>
            <pc:sldMk cId="4149161476" sldId="514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430" v="2407"/>
          <ac:spMkLst>
            <pc:docMk/>
            <pc:sldMk cId="4149161476" sldId="514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439" v="2419"/>
          <ac:spMkLst>
            <pc:docMk/>
            <pc:sldMk cId="4149161476" sldId="514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447" v="2429"/>
          <ac:spMkLst>
            <pc:docMk/>
            <pc:sldMk cId="4149161476" sldId="514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449" v="2433"/>
          <ac:spMkLst>
            <pc:docMk/>
            <pc:sldMk cId="4149161476" sldId="514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451" v="2435"/>
          <ac:spMkLst>
            <pc:docMk/>
            <pc:sldMk cId="4149161476" sldId="514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451" v="2437"/>
          <ac:spMkLst>
            <pc:docMk/>
            <pc:sldMk cId="4149161476" sldId="514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458" v="2443"/>
          <ac:spMkLst>
            <pc:docMk/>
            <pc:sldMk cId="4149161476" sldId="514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455" v="2439"/>
          <ac:spMkLst>
            <pc:docMk/>
            <pc:sldMk cId="4149161476" sldId="514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435" v="2413"/>
          <ac:spMkLst>
            <pc:docMk/>
            <pc:sldMk cId="4149161476" sldId="514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435" v="2417"/>
          <ac:spMkLst>
            <pc:docMk/>
            <pc:sldMk cId="4149161476" sldId="514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435" v="2415"/>
          <ac:spMkLst>
            <pc:docMk/>
            <pc:sldMk cId="4149161476" sldId="514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440" v="2421"/>
          <ac:spMkLst>
            <pc:docMk/>
            <pc:sldMk cId="4149161476" sldId="514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442" v="2423"/>
          <ac:spMkLst>
            <pc:docMk/>
            <pc:sldMk cId="4149161476" sldId="514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444" v="2425"/>
          <ac:spMkLst>
            <pc:docMk/>
            <pc:sldMk cId="4149161476" sldId="514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445" v="2427"/>
          <ac:spMkLst>
            <pc:docMk/>
            <pc:sldMk cId="4149161476" sldId="514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449" v="2431"/>
          <ac:spMkLst>
            <pc:docMk/>
            <pc:sldMk cId="4149161476" sldId="514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455" v="2441"/>
          <ac:spMkLst>
            <pc:docMk/>
            <pc:sldMk cId="4149161476" sldId="514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432" v="2411"/>
          <ac:picMkLst>
            <pc:docMk/>
            <pc:sldMk cId="4149161476" sldId="514"/>
            <ac:picMk id="3" creationId="{B31D858D-AC43-14A9-897F-6A58A903463D}"/>
          </ac:picMkLst>
        </pc:picChg>
        <pc:picChg chg="del">
          <ac:chgData name="Laura Oathout" userId="6ff55ba14486fe89" providerId="LiveId" clId="{47B6F7BB-05D9-4658-8E3E-7868CA4FB1AF}" dt="2023-05-30T15:08:22.431" v="2409"/>
          <ac:picMkLst>
            <pc:docMk/>
            <pc:sldMk cId="4149161476" sldId="514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459" v="2445"/>
          <ac:picMkLst>
            <pc:docMk/>
            <pc:sldMk cId="4149161476" sldId="514"/>
            <ac:picMk id="6" creationId="{D36D354C-C669-99BB-308C-72CB30CEF286}"/>
          </ac:picMkLst>
        </pc:picChg>
      </pc:sldChg>
      <pc:sldChg chg="delSp mod setBg">
        <pc:chgData name="Laura Oathout" userId="6ff55ba14486fe89" providerId="LiveId" clId="{47B6F7BB-05D9-4658-8E3E-7868CA4FB1AF}" dt="2023-05-30T15:08:22.539" v="2495"/>
        <pc:sldMkLst>
          <pc:docMk/>
          <pc:sldMk cId="1854508600" sldId="515"/>
        </pc:sldMkLst>
        <pc:spChg chg="del">
          <ac:chgData name="Laura Oathout" userId="6ff55ba14486fe89" providerId="LiveId" clId="{47B6F7BB-05D9-4658-8E3E-7868CA4FB1AF}" dt="2023-05-30T15:08:22.510" v="2493"/>
          <ac:spMkLst>
            <pc:docMk/>
            <pc:sldMk cId="1854508600" sldId="515"/>
            <ac:spMk id="3" creationId="{5D6520F2-956E-B48C-97AF-AE6E5ED671BD}"/>
          </ac:spMkLst>
        </pc:spChg>
        <pc:spChg chg="del">
          <ac:chgData name="Laura Oathout" userId="6ff55ba14486fe89" providerId="LiveId" clId="{47B6F7BB-05D9-4658-8E3E-7868CA4FB1AF}" dt="2023-05-30T15:08:22.483" v="2451"/>
          <ac:spMkLst>
            <pc:docMk/>
            <pc:sldMk cId="1854508600" sldId="515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483" v="2453"/>
          <ac:spMkLst>
            <pc:docMk/>
            <pc:sldMk cId="1854508600" sldId="515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495" v="2465"/>
          <ac:spMkLst>
            <pc:docMk/>
            <pc:sldMk cId="1854508600" sldId="515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503" v="2475"/>
          <ac:spMkLst>
            <pc:docMk/>
            <pc:sldMk cId="1854508600" sldId="515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507" v="2479"/>
          <ac:spMkLst>
            <pc:docMk/>
            <pc:sldMk cId="1854508600" sldId="515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507" v="2481"/>
          <ac:spMkLst>
            <pc:docMk/>
            <pc:sldMk cId="1854508600" sldId="515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507" v="2483"/>
          <ac:spMkLst>
            <pc:docMk/>
            <pc:sldMk cId="1854508600" sldId="515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510" v="2489"/>
          <ac:spMkLst>
            <pc:docMk/>
            <pc:sldMk cId="1854508600" sldId="515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510" v="2485"/>
          <ac:spMkLst>
            <pc:docMk/>
            <pc:sldMk cId="1854508600" sldId="515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495" v="2459"/>
          <ac:spMkLst>
            <pc:docMk/>
            <pc:sldMk cId="1854508600" sldId="515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495" v="2463"/>
          <ac:spMkLst>
            <pc:docMk/>
            <pc:sldMk cId="1854508600" sldId="515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495" v="2461"/>
          <ac:spMkLst>
            <pc:docMk/>
            <pc:sldMk cId="1854508600" sldId="515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501" v="2467"/>
          <ac:spMkLst>
            <pc:docMk/>
            <pc:sldMk cId="1854508600" sldId="515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501" v="2469"/>
          <ac:spMkLst>
            <pc:docMk/>
            <pc:sldMk cId="1854508600" sldId="515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503" v="2471"/>
          <ac:spMkLst>
            <pc:docMk/>
            <pc:sldMk cId="1854508600" sldId="515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503" v="2473"/>
          <ac:spMkLst>
            <pc:docMk/>
            <pc:sldMk cId="1854508600" sldId="515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503" v="2477"/>
          <ac:spMkLst>
            <pc:docMk/>
            <pc:sldMk cId="1854508600" sldId="515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510" v="2487"/>
          <ac:spMkLst>
            <pc:docMk/>
            <pc:sldMk cId="1854508600" sldId="515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495" v="2457"/>
          <ac:picMkLst>
            <pc:docMk/>
            <pc:sldMk cId="1854508600" sldId="515"/>
            <ac:picMk id="4" creationId="{6D5F63BC-986E-B950-2DB0-C387FE814562}"/>
          </ac:picMkLst>
        </pc:picChg>
        <pc:picChg chg="del">
          <ac:chgData name="Laura Oathout" userId="6ff55ba14486fe89" providerId="LiveId" clId="{47B6F7BB-05D9-4658-8E3E-7868CA4FB1AF}" dt="2023-05-30T15:08:22.495" v="2455"/>
          <ac:picMkLst>
            <pc:docMk/>
            <pc:sldMk cId="1854508600" sldId="515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510" v="2491"/>
          <ac:picMkLst>
            <pc:docMk/>
            <pc:sldMk cId="1854508600" sldId="515"/>
            <ac:picMk id="6" creationId="{B6CCDEF6-4D44-C0B5-9F13-82B8FFB39346}"/>
          </ac:picMkLst>
        </pc:picChg>
      </pc:sldChg>
      <pc:sldChg chg="delSp mod setBg">
        <pc:chgData name="Laura Oathout" userId="6ff55ba14486fe89" providerId="LiveId" clId="{47B6F7BB-05D9-4658-8E3E-7868CA4FB1AF}" dt="2023-05-30T15:08:22.590" v="2541"/>
        <pc:sldMkLst>
          <pc:docMk/>
          <pc:sldMk cId="3100374324" sldId="516"/>
        </pc:sldMkLst>
        <pc:spChg chg="del">
          <ac:chgData name="Laura Oathout" userId="6ff55ba14486fe89" providerId="LiveId" clId="{47B6F7BB-05D9-4658-8E3E-7868CA4FB1AF}" dt="2023-05-30T15:08:22.563" v="2539"/>
          <ac:spMkLst>
            <pc:docMk/>
            <pc:sldMk cId="3100374324" sldId="516"/>
            <ac:spMk id="4" creationId="{EDCE957C-444B-D2D8-B14A-0E6C15627E6C}"/>
          </ac:spMkLst>
        </pc:spChg>
        <pc:spChg chg="del">
          <ac:chgData name="Laura Oathout" userId="6ff55ba14486fe89" providerId="LiveId" clId="{47B6F7BB-05D9-4658-8E3E-7868CA4FB1AF}" dt="2023-05-30T15:08:22.542" v="2497"/>
          <ac:spMkLst>
            <pc:docMk/>
            <pc:sldMk cId="3100374324" sldId="516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543" v="2499"/>
          <ac:spMkLst>
            <pc:docMk/>
            <pc:sldMk cId="3100374324" sldId="516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549" v="2511"/>
          <ac:spMkLst>
            <pc:docMk/>
            <pc:sldMk cId="3100374324" sldId="516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553" v="2521"/>
          <ac:spMkLst>
            <pc:docMk/>
            <pc:sldMk cId="3100374324" sldId="516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556" v="2525"/>
          <ac:spMkLst>
            <pc:docMk/>
            <pc:sldMk cId="3100374324" sldId="516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557" v="2527"/>
          <ac:spMkLst>
            <pc:docMk/>
            <pc:sldMk cId="3100374324" sldId="516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558" v="2529"/>
          <ac:spMkLst>
            <pc:docMk/>
            <pc:sldMk cId="3100374324" sldId="516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559" v="2535"/>
          <ac:spMkLst>
            <pc:docMk/>
            <pc:sldMk cId="3100374324" sldId="516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559" v="2531"/>
          <ac:spMkLst>
            <pc:docMk/>
            <pc:sldMk cId="3100374324" sldId="516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547" v="2505"/>
          <ac:spMkLst>
            <pc:docMk/>
            <pc:sldMk cId="3100374324" sldId="516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548" v="2509"/>
          <ac:spMkLst>
            <pc:docMk/>
            <pc:sldMk cId="3100374324" sldId="516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548" v="2507"/>
          <ac:spMkLst>
            <pc:docMk/>
            <pc:sldMk cId="3100374324" sldId="516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549" v="2513"/>
          <ac:spMkLst>
            <pc:docMk/>
            <pc:sldMk cId="3100374324" sldId="516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552" v="2515"/>
          <ac:spMkLst>
            <pc:docMk/>
            <pc:sldMk cId="3100374324" sldId="516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552" v="2517"/>
          <ac:spMkLst>
            <pc:docMk/>
            <pc:sldMk cId="3100374324" sldId="516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553" v="2519"/>
          <ac:spMkLst>
            <pc:docMk/>
            <pc:sldMk cId="3100374324" sldId="516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556" v="2523"/>
          <ac:spMkLst>
            <pc:docMk/>
            <pc:sldMk cId="3100374324" sldId="516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559" v="2533"/>
          <ac:spMkLst>
            <pc:docMk/>
            <pc:sldMk cId="3100374324" sldId="516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543" v="2503"/>
          <ac:picMkLst>
            <pc:docMk/>
            <pc:sldMk cId="3100374324" sldId="516"/>
            <ac:picMk id="3" creationId="{1D3EEFE8-B8DD-E3C4-AFAA-25BF51B8D500}"/>
          </ac:picMkLst>
        </pc:picChg>
        <pc:picChg chg="del">
          <ac:chgData name="Laura Oathout" userId="6ff55ba14486fe89" providerId="LiveId" clId="{47B6F7BB-05D9-4658-8E3E-7868CA4FB1AF}" dt="2023-05-30T15:08:22.543" v="2501"/>
          <ac:picMkLst>
            <pc:docMk/>
            <pc:sldMk cId="3100374324" sldId="516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559" v="2537"/>
          <ac:picMkLst>
            <pc:docMk/>
            <pc:sldMk cId="3100374324" sldId="516"/>
            <ac:picMk id="6" creationId="{FF8394DE-4C5A-8251-9044-D177A98896A3}"/>
          </ac:picMkLst>
        </pc:picChg>
      </pc:sldChg>
      <pc:sldChg chg="delSp mod setBg">
        <pc:chgData name="Laura Oathout" userId="6ff55ba14486fe89" providerId="LiveId" clId="{47B6F7BB-05D9-4658-8E3E-7868CA4FB1AF}" dt="2023-05-30T15:08:22.631" v="2587"/>
        <pc:sldMkLst>
          <pc:docMk/>
          <pc:sldMk cId="2380600683" sldId="517"/>
        </pc:sldMkLst>
        <pc:spChg chg="del">
          <ac:chgData name="Laura Oathout" userId="6ff55ba14486fe89" providerId="LiveId" clId="{47B6F7BB-05D9-4658-8E3E-7868CA4FB1AF}" dt="2023-05-30T15:08:22.605" v="2585"/>
          <ac:spMkLst>
            <pc:docMk/>
            <pc:sldMk cId="2380600683" sldId="517"/>
            <ac:spMk id="3" creationId="{94BCE1DC-FACC-1B25-E2DA-B047C4B7FC8A}"/>
          </ac:spMkLst>
        </pc:spChg>
        <pc:spChg chg="del">
          <ac:chgData name="Laura Oathout" userId="6ff55ba14486fe89" providerId="LiveId" clId="{47B6F7BB-05D9-4658-8E3E-7868CA4FB1AF}" dt="2023-05-30T15:08:22.590" v="2543"/>
          <ac:spMkLst>
            <pc:docMk/>
            <pc:sldMk cId="2380600683" sldId="517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590" v="2545"/>
          <ac:spMkLst>
            <pc:docMk/>
            <pc:sldMk cId="2380600683" sldId="517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590" v="2557"/>
          <ac:spMkLst>
            <pc:docMk/>
            <pc:sldMk cId="2380600683" sldId="517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590" v="2567"/>
          <ac:spMkLst>
            <pc:docMk/>
            <pc:sldMk cId="2380600683" sldId="517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590" v="2571"/>
          <ac:spMkLst>
            <pc:docMk/>
            <pc:sldMk cId="2380600683" sldId="517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590" v="2573"/>
          <ac:spMkLst>
            <pc:docMk/>
            <pc:sldMk cId="2380600683" sldId="517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590" v="2575"/>
          <ac:spMkLst>
            <pc:docMk/>
            <pc:sldMk cId="2380600683" sldId="517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605" v="2581"/>
          <ac:spMkLst>
            <pc:docMk/>
            <pc:sldMk cId="2380600683" sldId="517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590" v="2577"/>
          <ac:spMkLst>
            <pc:docMk/>
            <pc:sldMk cId="2380600683" sldId="517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590" v="2551"/>
          <ac:spMkLst>
            <pc:docMk/>
            <pc:sldMk cId="2380600683" sldId="517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590" v="2555"/>
          <ac:spMkLst>
            <pc:docMk/>
            <pc:sldMk cId="2380600683" sldId="517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590" v="2553"/>
          <ac:spMkLst>
            <pc:docMk/>
            <pc:sldMk cId="2380600683" sldId="517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590" v="2559"/>
          <ac:spMkLst>
            <pc:docMk/>
            <pc:sldMk cId="2380600683" sldId="517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590" v="2561"/>
          <ac:spMkLst>
            <pc:docMk/>
            <pc:sldMk cId="2380600683" sldId="517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590" v="2563"/>
          <ac:spMkLst>
            <pc:docMk/>
            <pc:sldMk cId="2380600683" sldId="517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590" v="2565"/>
          <ac:spMkLst>
            <pc:docMk/>
            <pc:sldMk cId="2380600683" sldId="517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590" v="2569"/>
          <ac:spMkLst>
            <pc:docMk/>
            <pc:sldMk cId="2380600683" sldId="517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605" v="2579"/>
          <ac:spMkLst>
            <pc:docMk/>
            <pc:sldMk cId="2380600683" sldId="517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590" v="2549"/>
          <ac:picMkLst>
            <pc:docMk/>
            <pc:sldMk cId="2380600683" sldId="517"/>
            <ac:picMk id="4" creationId="{AEA054E7-6160-7948-3A3B-FBF611491BE4}"/>
          </ac:picMkLst>
        </pc:picChg>
        <pc:picChg chg="del">
          <ac:chgData name="Laura Oathout" userId="6ff55ba14486fe89" providerId="LiveId" clId="{47B6F7BB-05D9-4658-8E3E-7868CA4FB1AF}" dt="2023-05-30T15:08:22.590" v="2547"/>
          <ac:picMkLst>
            <pc:docMk/>
            <pc:sldMk cId="2380600683" sldId="517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605" v="2583"/>
          <ac:picMkLst>
            <pc:docMk/>
            <pc:sldMk cId="2380600683" sldId="517"/>
            <ac:picMk id="7" creationId="{546DF4BA-928B-77EA-0375-EC3F9D666863}"/>
          </ac:picMkLst>
        </pc:picChg>
      </pc:sldChg>
      <pc:sldChg chg="delSp mod setBg">
        <pc:chgData name="Laura Oathout" userId="6ff55ba14486fe89" providerId="LiveId" clId="{47B6F7BB-05D9-4658-8E3E-7868CA4FB1AF}" dt="2023-05-30T15:08:22.670" v="2633"/>
        <pc:sldMkLst>
          <pc:docMk/>
          <pc:sldMk cId="4097631707" sldId="518"/>
        </pc:sldMkLst>
        <pc:spChg chg="del">
          <ac:chgData name="Laura Oathout" userId="6ff55ba14486fe89" providerId="LiveId" clId="{47B6F7BB-05D9-4658-8E3E-7868CA4FB1AF}" dt="2023-05-30T15:08:22.653" v="2631"/>
          <ac:spMkLst>
            <pc:docMk/>
            <pc:sldMk cId="4097631707" sldId="518"/>
            <ac:spMk id="4" creationId="{1DB0195C-32F0-84DC-8DEC-5A0A4BA5EA81}"/>
          </ac:spMkLst>
        </pc:spChg>
        <pc:spChg chg="del">
          <ac:chgData name="Laura Oathout" userId="6ff55ba14486fe89" providerId="LiveId" clId="{47B6F7BB-05D9-4658-8E3E-7868CA4FB1AF}" dt="2023-05-30T15:08:22.637" v="2589"/>
          <ac:spMkLst>
            <pc:docMk/>
            <pc:sldMk cId="4097631707" sldId="518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2.637" v="2591"/>
          <ac:spMkLst>
            <pc:docMk/>
            <pc:sldMk cId="4097631707" sldId="518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2.637" v="2603"/>
          <ac:spMkLst>
            <pc:docMk/>
            <pc:sldMk cId="4097631707" sldId="518"/>
            <ac:spMk id="13" creationId="{2FFB0BEE-2394-1833-A2D1-113B9C214DF0}"/>
          </ac:spMkLst>
        </pc:spChg>
        <pc:spChg chg="del">
          <ac:chgData name="Laura Oathout" userId="6ff55ba14486fe89" providerId="LiveId" clId="{47B6F7BB-05D9-4658-8E3E-7868CA4FB1AF}" dt="2023-05-30T15:08:22.637" v="2613"/>
          <ac:spMkLst>
            <pc:docMk/>
            <pc:sldMk cId="4097631707" sldId="518"/>
            <ac:spMk id="15" creationId="{3D01A815-6B7D-B687-54BB-BEFA3608DDBB}"/>
          </ac:spMkLst>
        </pc:spChg>
        <pc:spChg chg="del">
          <ac:chgData name="Laura Oathout" userId="6ff55ba14486fe89" providerId="LiveId" clId="{47B6F7BB-05D9-4658-8E3E-7868CA4FB1AF}" dt="2023-05-30T15:08:22.637" v="2617"/>
          <ac:spMkLst>
            <pc:docMk/>
            <pc:sldMk cId="4097631707" sldId="518"/>
            <ac:spMk id="16" creationId="{EF834D50-06A6-6D4F-BE79-2833A94640DE}"/>
          </ac:spMkLst>
        </pc:spChg>
        <pc:spChg chg="del">
          <ac:chgData name="Laura Oathout" userId="6ff55ba14486fe89" providerId="LiveId" clId="{47B6F7BB-05D9-4658-8E3E-7868CA4FB1AF}" dt="2023-05-30T15:08:22.637" v="2619"/>
          <ac:spMkLst>
            <pc:docMk/>
            <pc:sldMk cId="4097631707" sldId="518"/>
            <ac:spMk id="17" creationId="{DBDE61D8-6A42-5C9C-0566-471984F103C3}"/>
          </ac:spMkLst>
        </pc:spChg>
        <pc:spChg chg="del">
          <ac:chgData name="Laura Oathout" userId="6ff55ba14486fe89" providerId="LiveId" clId="{47B6F7BB-05D9-4658-8E3E-7868CA4FB1AF}" dt="2023-05-30T15:08:22.637" v="2621"/>
          <ac:spMkLst>
            <pc:docMk/>
            <pc:sldMk cId="4097631707" sldId="518"/>
            <ac:spMk id="18" creationId="{25F20BC4-6BA7-911E-FBC6-42AF783CBF4B}"/>
          </ac:spMkLst>
        </pc:spChg>
        <pc:spChg chg="del">
          <ac:chgData name="Laura Oathout" userId="6ff55ba14486fe89" providerId="LiveId" clId="{47B6F7BB-05D9-4658-8E3E-7868CA4FB1AF}" dt="2023-05-30T15:08:22.653" v="2627"/>
          <ac:spMkLst>
            <pc:docMk/>
            <pc:sldMk cId="4097631707" sldId="518"/>
            <ac:spMk id="19" creationId="{C234BD78-C755-1E06-3D31-B918BBA0AE1E}"/>
          </ac:spMkLst>
        </pc:spChg>
        <pc:spChg chg="del">
          <ac:chgData name="Laura Oathout" userId="6ff55ba14486fe89" providerId="LiveId" clId="{47B6F7BB-05D9-4658-8E3E-7868CA4FB1AF}" dt="2023-05-30T15:08:22.637" v="2623"/>
          <ac:spMkLst>
            <pc:docMk/>
            <pc:sldMk cId="4097631707" sldId="518"/>
            <ac:spMk id="20" creationId="{CDEF258A-4353-256C-31F4-F0DEC782E893}"/>
          </ac:spMkLst>
        </pc:spChg>
        <pc:spChg chg="del">
          <ac:chgData name="Laura Oathout" userId="6ff55ba14486fe89" providerId="LiveId" clId="{47B6F7BB-05D9-4658-8E3E-7868CA4FB1AF}" dt="2023-05-30T15:08:22.637" v="2597"/>
          <ac:spMkLst>
            <pc:docMk/>
            <pc:sldMk cId="4097631707" sldId="518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2.637" v="2601"/>
          <ac:spMkLst>
            <pc:docMk/>
            <pc:sldMk cId="4097631707" sldId="518"/>
            <ac:spMk id="26" creationId="{436BFC0C-AA88-190E-9BEC-94C3C74837FB}"/>
          </ac:spMkLst>
        </pc:spChg>
        <pc:spChg chg="del">
          <ac:chgData name="Laura Oathout" userId="6ff55ba14486fe89" providerId="LiveId" clId="{47B6F7BB-05D9-4658-8E3E-7868CA4FB1AF}" dt="2023-05-30T15:08:22.637" v="2599"/>
          <ac:spMkLst>
            <pc:docMk/>
            <pc:sldMk cId="4097631707" sldId="518"/>
            <ac:spMk id="27" creationId="{19D960DF-4E29-46A3-A6F8-C3C504E977ED}"/>
          </ac:spMkLst>
        </pc:spChg>
        <pc:spChg chg="del">
          <ac:chgData name="Laura Oathout" userId="6ff55ba14486fe89" providerId="LiveId" clId="{47B6F7BB-05D9-4658-8E3E-7868CA4FB1AF}" dt="2023-05-30T15:08:22.637" v="2605"/>
          <ac:spMkLst>
            <pc:docMk/>
            <pc:sldMk cId="4097631707" sldId="518"/>
            <ac:spMk id="30" creationId="{E56429CA-1A46-CDCA-9E9C-637A47AA7FDC}"/>
          </ac:spMkLst>
        </pc:spChg>
        <pc:spChg chg="del">
          <ac:chgData name="Laura Oathout" userId="6ff55ba14486fe89" providerId="LiveId" clId="{47B6F7BB-05D9-4658-8E3E-7868CA4FB1AF}" dt="2023-05-30T15:08:22.637" v="2607"/>
          <ac:spMkLst>
            <pc:docMk/>
            <pc:sldMk cId="4097631707" sldId="518"/>
            <ac:spMk id="32" creationId="{2BBF8318-CB56-943F-2B62-584E7C389E99}"/>
          </ac:spMkLst>
        </pc:spChg>
        <pc:spChg chg="del">
          <ac:chgData name="Laura Oathout" userId="6ff55ba14486fe89" providerId="LiveId" clId="{47B6F7BB-05D9-4658-8E3E-7868CA4FB1AF}" dt="2023-05-30T15:08:22.637" v="2609"/>
          <ac:spMkLst>
            <pc:docMk/>
            <pc:sldMk cId="4097631707" sldId="518"/>
            <ac:spMk id="33" creationId="{6F8EEDB7-D47E-4DD3-67F8-3F55590A72DA}"/>
          </ac:spMkLst>
        </pc:spChg>
        <pc:spChg chg="del">
          <ac:chgData name="Laura Oathout" userId="6ff55ba14486fe89" providerId="LiveId" clId="{47B6F7BB-05D9-4658-8E3E-7868CA4FB1AF}" dt="2023-05-30T15:08:22.637" v="2611"/>
          <ac:spMkLst>
            <pc:docMk/>
            <pc:sldMk cId="4097631707" sldId="518"/>
            <ac:spMk id="34" creationId="{D9EBA74E-F53B-2656-E266-7790DF0E20B6}"/>
          </ac:spMkLst>
        </pc:spChg>
        <pc:spChg chg="del">
          <ac:chgData name="Laura Oathout" userId="6ff55ba14486fe89" providerId="LiveId" clId="{47B6F7BB-05D9-4658-8E3E-7868CA4FB1AF}" dt="2023-05-30T15:08:22.637" v="2615"/>
          <ac:spMkLst>
            <pc:docMk/>
            <pc:sldMk cId="4097631707" sldId="518"/>
            <ac:spMk id="35" creationId="{5B6E7409-599C-7727-7A83-F2E1741F6238}"/>
          </ac:spMkLst>
        </pc:spChg>
        <pc:spChg chg="del">
          <ac:chgData name="Laura Oathout" userId="6ff55ba14486fe89" providerId="LiveId" clId="{47B6F7BB-05D9-4658-8E3E-7868CA4FB1AF}" dt="2023-05-30T15:08:22.637" v="2625"/>
          <ac:spMkLst>
            <pc:docMk/>
            <pc:sldMk cId="4097631707" sldId="518"/>
            <ac:spMk id="36" creationId="{4491A136-2B93-2940-EE69-5060B490A9F0}"/>
          </ac:spMkLst>
        </pc:spChg>
        <pc:picChg chg="del">
          <ac:chgData name="Laura Oathout" userId="6ff55ba14486fe89" providerId="LiveId" clId="{47B6F7BB-05D9-4658-8E3E-7868CA4FB1AF}" dt="2023-05-30T15:08:22.637" v="2595"/>
          <ac:picMkLst>
            <pc:docMk/>
            <pc:sldMk cId="4097631707" sldId="518"/>
            <ac:picMk id="3" creationId="{D4CC830B-4811-5C22-59E7-B52FB8815A15}"/>
          </ac:picMkLst>
        </pc:picChg>
        <pc:picChg chg="del">
          <ac:chgData name="Laura Oathout" userId="6ff55ba14486fe89" providerId="LiveId" clId="{47B6F7BB-05D9-4658-8E3E-7868CA4FB1AF}" dt="2023-05-30T15:08:22.637" v="2593"/>
          <ac:picMkLst>
            <pc:docMk/>
            <pc:sldMk cId="4097631707" sldId="518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2.653" v="2629"/>
          <ac:picMkLst>
            <pc:docMk/>
            <pc:sldMk cId="4097631707" sldId="518"/>
            <ac:picMk id="6" creationId="{45FE9FA6-5905-4491-26E8-404C4245FD99}"/>
          </ac:picMkLst>
        </pc:picChg>
      </pc:sldChg>
      <pc:sldChg chg="delSp mod setBg">
        <pc:chgData name="Laura Oathout" userId="6ff55ba14486fe89" providerId="LiveId" clId="{47B6F7BB-05D9-4658-8E3E-7868CA4FB1AF}" dt="2023-05-30T15:08:19.876" v="151"/>
        <pc:sldMkLst>
          <pc:docMk/>
          <pc:sldMk cId="2629342827" sldId="519"/>
        </pc:sldMkLst>
        <pc:spChg chg="del">
          <ac:chgData name="Laura Oathout" userId="6ff55ba14486fe89" providerId="LiveId" clId="{47B6F7BB-05D9-4658-8E3E-7868CA4FB1AF}" dt="2023-05-30T15:08:19.853" v="149"/>
          <ac:spMkLst>
            <pc:docMk/>
            <pc:sldMk cId="2629342827" sldId="519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47B6F7BB-05D9-4658-8E3E-7868CA4FB1AF}" dt="2023-05-30T15:08:20.036" v="263"/>
        <pc:sldMkLst>
          <pc:docMk/>
          <pc:sldMk cId="2343173382" sldId="520"/>
        </pc:sldMkLst>
        <pc:spChg chg="del">
          <ac:chgData name="Laura Oathout" userId="6ff55ba14486fe89" providerId="LiveId" clId="{47B6F7BB-05D9-4658-8E3E-7868CA4FB1AF}" dt="2023-05-30T15:08:20.013" v="261"/>
          <ac:spMkLst>
            <pc:docMk/>
            <pc:sldMk cId="2343173382" sldId="520"/>
            <ac:spMk id="4" creationId="{9016EA95-7A67-194D-7E59-869C97BC005F}"/>
          </ac:spMkLst>
        </pc:spChg>
      </pc:sldChg>
      <pc:sldChg chg="delSp mod setBg">
        <pc:chgData name="Laura Oathout" userId="6ff55ba14486fe89" providerId="LiveId" clId="{47B6F7BB-05D9-4658-8E3E-7868CA4FB1AF}" dt="2023-05-30T15:08:20.218" v="373"/>
        <pc:sldMkLst>
          <pc:docMk/>
          <pc:sldMk cId="1110071748" sldId="522"/>
        </pc:sldMkLst>
        <pc:spChg chg="del">
          <ac:chgData name="Laura Oathout" userId="6ff55ba14486fe89" providerId="LiveId" clId="{47B6F7BB-05D9-4658-8E3E-7868CA4FB1AF}" dt="2023-05-30T15:08:20.188" v="369"/>
          <ac:spMkLst>
            <pc:docMk/>
            <pc:sldMk cId="1110071748" sldId="522"/>
            <ac:spMk id="10" creationId="{BF9E813E-3E2D-536D-3771-6FA12292E42E}"/>
          </ac:spMkLst>
        </pc:spChg>
        <pc:spChg chg="del">
          <ac:chgData name="Laura Oathout" userId="6ff55ba14486fe89" providerId="LiveId" clId="{47B6F7BB-05D9-4658-8E3E-7868CA4FB1AF}" dt="2023-05-30T15:08:20.153" v="327"/>
          <ac:spMkLst>
            <pc:docMk/>
            <pc:sldMk cId="1110071748" sldId="522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153" v="329"/>
          <ac:spMkLst>
            <pc:docMk/>
            <pc:sldMk cId="1110071748" sldId="522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173" v="341"/>
          <ac:spMkLst>
            <pc:docMk/>
            <pc:sldMk cId="1110071748" sldId="522"/>
            <ac:spMk id="33" creationId="{2D385A68-4D05-BDD8-3EE8-0F3AC096CBEE}"/>
          </ac:spMkLst>
        </pc:spChg>
        <pc:spChg chg="del">
          <ac:chgData name="Laura Oathout" userId="6ff55ba14486fe89" providerId="LiveId" clId="{47B6F7BB-05D9-4658-8E3E-7868CA4FB1AF}" dt="2023-05-30T15:08:20.174" v="343"/>
          <ac:spMkLst>
            <pc:docMk/>
            <pc:sldMk cId="1110071748" sldId="522"/>
            <ac:spMk id="34" creationId="{1783265F-E0F5-C445-D309-049BFAC9EE31}"/>
          </ac:spMkLst>
        </pc:spChg>
        <pc:spChg chg="del">
          <ac:chgData name="Laura Oathout" userId="6ff55ba14486fe89" providerId="LiveId" clId="{47B6F7BB-05D9-4658-8E3E-7868CA4FB1AF}" dt="2023-05-30T15:08:20.172" v="339"/>
          <ac:spMkLst>
            <pc:docMk/>
            <pc:sldMk cId="1110071748" sldId="522"/>
            <ac:spMk id="35" creationId="{D65F1946-5ACC-5A63-629F-3C3E5BAAAEAF}"/>
          </ac:spMkLst>
        </pc:spChg>
        <pc:spChg chg="del">
          <ac:chgData name="Laura Oathout" userId="6ff55ba14486fe89" providerId="LiveId" clId="{47B6F7BB-05D9-4658-8E3E-7868CA4FB1AF}" dt="2023-05-30T15:08:20.176" v="345"/>
          <ac:spMkLst>
            <pc:docMk/>
            <pc:sldMk cId="1110071748" sldId="522"/>
            <ac:spMk id="36" creationId="{930F788D-5D4E-E37F-DF5D-EB4C7AABEF3A}"/>
          </ac:spMkLst>
        </pc:spChg>
        <pc:spChg chg="del">
          <ac:chgData name="Laura Oathout" userId="6ff55ba14486fe89" providerId="LiveId" clId="{47B6F7BB-05D9-4658-8E3E-7868CA4FB1AF}" dt="2023-05-30T15:08:20.176" v="347"/>
          <ac:spMkLst>
            <pc:docMk/>
            <pc:sldMk cId="1110071748" sldId="522"/>
            <ac:spMk id="41" creationId="{97966823-E04F-E055-A99A-A56412100485}"/>
          </ac:spMkLst>
        </pc:spChg>
        <pc:spChg chg="del">
          <ac:chgData name="Laura Oathout" userId="6ff55ba14486fe89" providerId="LiveId" clId="{47B6F7BB-05D9-4658-8E3E-7868CA4FB1AF}" dt="2023-05-30T15:08:20.168" v="333"/>
          <ac:spMkLst>
            <pc:docMk/>
            <pc:sldMk cId="1110071748" sldId="522"/>
            <ac:spMk id="43" creationId="{B3937466-3209-1B7E-9079-7D715BAB42BD}"/>
          </ac:spMkLst>
        </pc:spChg>
        <pc:spChg chg="del">
          <ac:chgData name="Laura Oathout" userId="6ff55ba14486fe89" providerId="LiveId" clId="{47B6F7BB-05D9-4658-8E3E-7868CA4FB1AF}" dt="2023-05-30T15:08:20.180" v="353"/>
          <ac:spMkLst>
            <pc:docMk/>
            <pc:sldMk cId="1110071748" sldId="522"/>
            <ac:spMk id="44" creationId="{4422AA27-AF00-5A75-55C4-A89F3364791F}"/>
          </ac:spMkLst>
        </pc:spChg>
        <pc:spChg chg="del">
          <ac:chgData name="Laura Oathout" userId="6ff55ba14486fe89" providerId="LiveId" clId="{47B6F7BB-05D9-4658-8E3E-7868CA4FB1AF}" dt="2023-05-30T15:08:20.181" v="355"/>
          <ac:spMkLst>
            <pc:docMk/>
            <pc:sldMk cId="1110071748" sldId="522"/>
            <ac:spMk id="47" creationId="{9F5840D9-43BB-A4B8-E062-79B2EF3DF647}"/>
          </ac:spMkLst>
        </pc:spChg>
        <pc:spChg chg="del">
          <ac:chgData name="Laura Oathout" userId="6ff55ba14486fe89" providerId="LiveId" clId="{47B6F7BB-05D9-4658-8E3E-7868CA4FB1AF}" dt="2023-05-30T15:08:20.182" v="359"/>
          <ac:spMkLst>
            <pc:docMk/>
            <pc:sldMk cId="1110071748" sldId="522"/>
            <ac:spMk id="49" creationId="{BBF676E4-65D4-9557-4275-E380FEB0FBD7}"/>
          </ac:spMkLst>
        </pc:spChg>
        <pc:spChg chg="del">
          <ac:chgData name="Laura Oathout" userId="6ff55ba14486fe89" providerId="LiveId" clId="{47B6F7BB-05D9-4658-8E3E-7868CA4FB1AF}" dt="2023-05-30T15:08:20.182" v="357"/>
          <ac:spMkLst>
            <pc:docMk/>
            <pc:sldMk cId="1110071748" sldId="522"/>
            <ac:spMk id="52" creationId="{F2703EE5-27BC-D1EF-6368-AB9C943021B6}"/>
          </ac:spMkLst>
        </pc:spChg>
        <pc:spChg chg="del">
          <ac:chgData name="Laura Oathout" userId="6ff55ba14486fe89" providerId="LiveId" clId="{47B6F7BB-05D9-4658-8E3E-7868CA4FB1AF}" dt="2023-05-30T15:08:20.184" v="361"/>
          <ac:spMkLst>
            <pc:docMk/>
            <pc:sldMk cId="1110071748" sldId="522"/>
            <ac:spMk id="53" creationId="{C19572C3-6CE1-C823-CDC2-B69CF61BCE8C}"/>
          </ac:spMkLst>
        </pc:spChg>
        <pc:spChg chg="del">
          <ac:chgData name="Laura Oathout" userId="6ff55ba14486fe89" providerId="LiveId" clId="{47B6F7BB-05D9-4658-8E3E-7868CA4FB1AF}" dt="2023-05-30T15:08:20.185" v="363"/>
          <ac:spMkLst>
            <pc:docMk/>
            <pc:sldMk cId="1110071748" sldId="522"/>
            <ac:spMk id="54" creationId="{014C4795-8049-AD02-E556-2485EB06C3F3}"/>
          </ac:spMkLst>
        </pc:spChg>
        <pc:picChg chg="del">
          <ac:chgData name="Laura Oathout" userId="6ff55ba14486fe89" providerId="LiveId" clId="{47B6F7BB-05D9-4658-8E3E-7868CA4FB1AF}" dt="2023-05-30T15:08:20.170" v="335"/>
          <ac:picMkLst>
            <pc:docMk/>
            <pc:sldMk cId="1110071748" sldId="522"/>
            <ac:picMk id="3" creationId="{83AABD7D-897E-97DF-D322-1F939338222F}"/>
          </ac:picMkLst>
        </pc:picChg>
        <pc:picChg chg="del">
          <ac:chgData name="Laura Oathout" userId="6ff55ba14486fe89" providerId="LiveId" clId="{47B6F7BB-05D9-4658-8E3E-7868CA4FB1AF}" dt="2023-05-30T15:08:20.153" v="331"/>
          <ac:picMkLst>
            <pc:docMk/>
            <pc:sldMk cId="1110071748" sldId="522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179" v="351"/>
          <ac:picMkLst>
            <pc:docMk/>
            <pc:sldMk cId="1110071748" sldId="522"/>
            <ac:picMk id="9" creationId="{127D9A9F-C884-FF13-E6D9-A5271B2E90AE}"/>
          </ac:picMkLst>
        </pc:picChg>
        <pc:picChg chg="del">
          <ac:chgData name="Laura Oathout" userId="6ff55ba14486fe89" providerId="LiveId" clId="{47B6F7BB-05D9-4658-8E3E-7868CA4FB1AF}" dt="2023-05-30T15:08:20.178" v="349"/>
          <ac:picMkLst>
            <pc:docMk/>
            <pc:sldMk cId="1110071748" sldId="522"/>
            <ac:picMk id="17" creationId="{A888D9BC-CEFF-6CFD-5828-C0363912BDC0}"/>
          </ac:picMkLst>
        </pc:picChg>
        <pc:picChg chg="del">
          <ac:chgData name="Laura Oathout" userId="6ff55ba14486fe89" providerId="LiveId" clId="{47B6F7BB-05D9-4658-8E3E-7868CA4FB1AF}" dt="2023-05-30T15:08:20.172" v="337"/>
          <ac:picMkLst>
            <pc:docMk/>
            <pc:sldMk cId="1110071748" sldId="522"/>
            <ac:picMk id="20" creationId="{405F5D9C-DF87-9ADE-121A-471D027FC3D3}"/>
          </ac:picMkLst>
        </pc:picChg>
        <pc:picChg chg="del">
          <ac:chgData name="Laura Oathout" userId="6ff55ba14486fe89" providerId="LiveId" clId="{47B6F7BB-05D9-4658-8E3E-7868CA4FB1AF}" dt="2023-05-30T15:08:20.187" v="367"/>
          <ac:picMkLst>
            <pc:docMk/>
            <pc:sldMk cId="1110071748" sldId="522"/>
            <ac:picMk id="25" creationId="{FE03B935-398E-BBA7-8EF8-709B8D30B944}"/>
          </ac:picMkLst>
        </pc:picChg>
        <pc:picChg chg="del">
          <ac:chgData name="Laura Oathout" userId="6ff55ba14486fe89" providerId="LiveId" clId="{47B6F7BB-05D9-4658-8E3E-7868CA4FB1AF}" dt="2023-05-30T15:08:20.185" v="365"/>
          <ac:picMkLst>
            <pc:docMk/>
            <pc:sldMk cId="1110071748" sldId="522"/>
            <ac:picMk id="32" creationId="{A21E1601-0C9E-5D48-D686-874E70115E95}"/>
          </ac:picMkLst>
        </pc:picChg>
        <pc:picChg chg="del">
          <ac:chgData name="Laura Oathout" userId="6ff55ba14486fe89" providerId="LiveId" clId="{47B6F7BB-05D9-4658-8E3E-7868CA4FB1AF}" dt="2023-05-30T15:08:20.189" v="371"/>
          <ac:picMkLst>
            <pc:docMk/>
            <pc:sldMk cId="1110071748" sldId="522"/>
            <ac:picMk id="55" creationId="{BDCAD8DA-5B48-E91C-0390-55361F531036}"/>
          </ac:picMkLst>
        </pc:picChg>
      </pc:sldChg>
      <pc:sldChg chg="delSp mod setBg">
        <pc:chgData name="Laura Oathout" userId="6ff55ba14486fe89" providerId="LiveId" clId="{47B6F7BB-05D9-4658-8E3E-7868CA4FB1AF}" dt="2023-05-30T15:08:20.269" v="421"/>
        <pc:sldMkLst>
          <pc:docMk/>
          <pc:sldMk cId="2379170615" sldId="523"/>
        </pc:sldMkLst>
        <pc:spChg chg="del">
          <ac:chgData name="Laura Oathout" userId="6ff55ba14486fe89" providerId="LiveId" clId="{47B6F7BB-05D9-4658-8E3E-7868CA4FB1AF}" dt="2023-05-30T15:08:20.226" v="385"/>
          <ac:spMkLst>
            <pc:docMk/>
            <pc:sldMk cId="2379170615" sldId="523"/>
            <ac:spMk id="10" creationId="{BF9E813E-3E2D-536D-3771-6FA12292E42E}"/>
          </ac:spMkLst>
        </pc:spChg>
        <pc:spChg chg="del">
          <ac:chgData name="Laura Oathout" userId="6ff55ba14486fe89" providerId="LiveId" clId="{47B6F7BB-05D9-4658-8E3E-7868CA4FB1AF}" dt="2023-05-30T15:08:20.218" v="375"/>
          <ac:spMkLst>
            <pc:docMk/>
            <pc:sldMk cId="2379170615" sldId="523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20.222" v="377"/>
          <ac:spMkLst>
            <pc:docMk/>
            <pc:sldMk cId="2379170615" sldId="523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20.230" v="391"/>
          <ac:spMkLst>
            <pc:docMk/>
            <pc:sldMk cId="2379170615" sldId="523"/>
            <ac:spMk id="21" creationId="{831A27DC-0A30-BDF5-0A47-3BF6400AC35E}"/>
          </ac:spMkLst>
        </pc:spChg>
        <pc:spChg chg="del">
          <ac:chgData name="Laura Oathout" userId="6ff55ba14486fe89" providerId="LiveId" clId="{47B6F7BB-05D9-4658-8E3E-7868CA4FB1AF}" dt="2023-05-30T15:08:20.230" v="393"/>
          <ac:spMkLst>
            <pc:docMk/>
            <pc:sldMk cId="2379170615" sldId="523"/>
            <ac:spMk id="22" creationId="{244B8AE2-799E-2AE1-3E55-0B0B645A4F8F}"/>
          </ac:spMkLst>
        </pc:spChg>
        <pc:spChg chg="del">
          <ac:chgData name="Laura Oathout" userId="6ff55ba14486fe89" providerId="LiveId" clId="{47B6F7BB-05D9-4658-8E3E-7868CA4FB1AF}" dt="2023-05-30T15:08:20.223" v="379"/>
          <ac:spMkLst>
            <pc:docMk/>
            <pc:sldMk cId="2379170615" sldId="523"/>
            <ac:spMk id="23" creationId="{5449C2B9-1DB3-8BB5-20E1-56314C92E0A2}"/>
          </ac:spMkLst>
        </pc:spChg>
        <pc:spChg chg="del">
          <ac:chgData name="Laura Oathout" userId="6ff55ba14486fe89" providerId="LiveId" clId="{47B6F7BB-05D9-4658-8E3E-7868CA4FB1AF}" dt="2023-05-30T15:08:20.228" v="389"/>
          <ac:spMkLst>
            <pc:docMk/>
            <pc:sldMk cId="2379170615" sldId="523"/>
            <ac:spMk id="24" creationId="{1D840F59-030B-387F-4B14-0D0EA828532D}"/>
          </ac:spMkLst>
        </pc:spChg>
        <pc:spChg chg="del">
          <ac:chgData name="Laura Oathout" userId="6ff55ba14486fe89" providerId="LiveId" clId="{47B6F7BB-05D9-4658-8E3E-7868CA4FB1AF}" dt="2023-05-30T15:08:20.224" v="381"/>
          <ac:spMkLst>
            <pc:docMk/>
            <pc:sldMk cId="2379170615" sldId="523"/>
            <ac:spMk id="37" creationId="{22C86D89-5926-4596-F8B3-2F7A95EB801E}"/>
          </ac:spMkLst>
        </pc:spChg>
        <pc:spChg chg="del">
          <ac:chgData name="Laura Oathout" userId="6ff55ba14486fe89" providerId="LiveId" clId="{47B6F7BB-05D9-4658-8E3E-7868CA4FB1AF}" dt="2023-05-30T15:08:20.234" v="401"/>
          <ac:spMkLst>
            <pc:docMk/>
            <pc:sldMk cId="2379170615" sldId="523"/>
            <ac:spMk id="42" creationId="{2D09DF12-FFCE-389E-4E25-75701BBE4D2D}"/>
          </ac:spMkLst>
        </pc:spChg>
        <pc:spChg chg="del">
          <ac:chgData name="Laura Oathout" userId="6ff55ba14486fe89" providerId="LiveId" clId="{47B6F7BB-05D9-4658-8E3E-7868CA4FB1AF}" dt="2023-05-30T15:08:20.234" v="403"/>
          <ac:spMkLst>
            <pc:docMk/>
            <pc:sldMk cId="2379170615" sldId="523"/>
            <ac:spMk id="45" creationId="{AB6D3703-93DC-161C-AA84-BDED111CCB4A}"/>
          </ac:spMkLst>
        </pc:spChg>
        <pc:spChg chg="del">
          <ac:chgData name="Laura Oathout" userId="6ff55ba14486fe89" providerId="LiveId" clId="{47B6F7BB-05D9-4658-8E3E-7868CA4FB1AF}" dt="2023-05-30T15:08:20.237" v="407"/>
          <ac:spMkLst>
            <pc:docMk/>
            <pc:sldMk cId="2379170615" sldId="523"/>
            <ac:spMk id="57" creationId="{D09CE5EF-43BF-821B-4515-16B8B0C4BDC4}"/>
          </ac:spMkLst>
        </pc:spChg>
        <pc:spChg chg="del">
          <ac:chgData name="Laura Oathout" userId="6ff55ba14486fe89" providerId="LiveId" clId="{47B6F7BB-05D9-4658-8E3E-7868CA4FB1AF}" dt="2023-05-30T15:08:20.234" v="405"/>
          <ac:spMkLst>
            <pc:docMk/>
            <pc:sldMk cId="2379170615" sldId="523"/>
            <ac:spMk id="58" creationId="{7732C032-1FA3-FA72-AFA0-3344870BB441}"/>
          </ac:spMkLst>
        </pc:spChg>
        <pc:spChg chg="del">
          <ac:chgData name="Laura Oathout" userId="6ff55ba14486fe89" providerId="LiveId" clId="{47B6F7BB-05D9-4658-8E3E-7868CA4FB1AF}" dt="2023-05-30T15:08:20.240" v="409"/>
          <ac:spMkLst>
            <pc:docMk/>
            <pc:sldMk cId="2379170615" sldId="523"/>
            <ac:spMk id="59" creationId="{655B4015-1EF2-3CF3-559A-0F3B1F40F69A}"/>
          </ac:spMkLst>
        </pc:spChg>
        <pc:spChg chg="del">
          <ac:chgData name="Laura Oathout" userId="6ff55ba14486fe89" providerId="LiveId" clId="{47B6F7BB-05D9-4658-8E3E-7868CA4FB1AF}" dt="2023-05-30T15:08:20.244" v="417"/>
          <ac:spMkLst>
            <pc:docMk/>
            <pc:sldMk cId="2379170615" sldId="523"/>
            <ac:spMk id="66" creationId="{CD2041D1-9438-EAC4-B729-C52F985AE9AA}"/>
          </ac:spMkLst>
        </pc:spChg>
        <pc:spChg chg="del">
          <ac:chgData name="Laura Oathout" userId="6ff55ba14486fe89" providerId="LiveId" clId="{47B6F7BB-05D9-4658-8E3E-7868CA4FB1AF}" dt="2023-05-30T15:08:20.242" v="415"/>
          <ac:spMkLst>
            <pc:docMk/>
            <pc:sldMk cId="2379170615" sldId="523"/>
            <ac:spMk id="67" creationId="{2E67E430-3A99-D066-CB22-23C538F8E4F7}"/>
          </ac:spMkLst>
        </pc:spChg>
        <pc:picChg chg="del">
          <ac:chgData name="Laura Oathout" userId="6ff55ba14486fe89" providerId="LiveId" clId="{47B6F7BB-05D9-4658-8E3E-7868CA4FB1AF}" dt="2023-05-30T15:08:20.227" v="387"/>
          <ac:picMkLst>
            <pc:docMk/>
            <pc:sldMk cId="2379170615" sldId="523"/>
            <ac:picMk id="4" creationId="{445EF7CC-5AEC-0E84-04F1-C4BE9CA72660}"/>
          </ac:picMkLst>
        </pc:picChg>
        <pc:picChg chg="del">
          <ac:chgData name="Laura Oathout" userId="6ff55ba14486fe89" providerId="LiveId" clId="{47B6F7BB-05D9-4658-8E3E-7868CA4FB1AF}" dt="2023-05-30T15:08:20.226" v="383"/>
          <ac:picMkLst>
            <pc:docMk/>
            <pc:sldMk cId="2379170615" sldId="523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20.231" v="395"/>
          <ac:picMkLst>
            <pc:docMk/>
            <pc:sldMk cId="2379170615" sldId="523"/>
            <ac:picMk id="29" creationId="{A3626FE3-C1A9-CF1F-F303-31E9DC1064A2}"/>
          </ac:picMkLst>
        </pc:picChg>
        <pc:picChg chg="del">
          <ac:chgData name="Laura Oathout" userId="6ff55ba14486fe89" providerId="LiveId" clId="{47B6F7BB-05D9-4658-8E3E-7868CA4FB1AF}" dt="2023-05-30T15:08:20.231" v="397"/>
          <ac:picMkLst>
            <pc:docMk/>
            <pc:sldMk cId="2379170615" sldId="523"/>
            <ac:picMk id="39" creationId="{8BA01CE1-4F11-0B1C-A799-BB2BDBC2AE0F}"/>
          </ac:picMkLst>
        </pc:picChg>
        <pc:picChg chg="del">
          <ac:chgData name="Laura Oathout" userId="6ff55ba14486fe89" providerId="LiveId" clId="{47B6F7BB-05D9-4658-8E3E-7868CA4FB1AF}" dt="2023-05-30T15:08:20.233" v="399"/>
          <ac:picMkLst>
            <pc:docMk/>
            <pc:sldMk cId="2379170615" sldId="523"/>
            <ac:picMk id="48" creationId="{6BFC852D-2C23-A63B-CCFB-BC22995FD160}"/>
          </ac:picMkLst>
        </pc:picChg>
        <pc:picChg chg="del">
          <ac:chgData name="Laura Oathout" userId="6ff55ba14486fe89" providerId="LiveId" clId="{47B6F7BB-05D9-4658-8E3E-7868CA4FB1AF}" dt="2023-05-30T15:08:20.240" v="411"/>
          <ac:picMkLst>
            <pc:docMk/>
            <pc:sldMk cId="2379170615" sldId="523"/>
            <ac:picMk id="63" creationId="{BA66DDC6-6027-3326-252D-E99A26DEEEC1}"/>
          </ac:picMkLst>
        </pc:picChg>
        <pc:picChg chg="del">
          <ac:chgData name="Laura Oathout" userId="6ff55ba14486fe89" providerId="LiveId" clId="{47B6F7BB-05D9-4658-8E3E-7868CA4FB1AF}" dt="2023-05-30T15:08:20.240" v="413"/>
          <ac:picMkLst>
            <pc:docMk/>
            <pc:sldMk cId="2379170615" sldId="523"/>
            <ac:picMk id="65" creationId="{5F5F140D-D6CF-E7D6-7362-4734629B9581}"/>
          </ac:picMkLst>
        </pc:picChg>
        <pc:picChg chg="del">
          <ac:chgData name="Laura Oathout" userId="6ff55ba14486fe89" providerId="LiveId" clId="{47B6F7BB-05D9-4658-8E3E-7868CA4FB1AF}" dt="2023-05-30T15:08:20.244" v="419"/>
          <ac:picMkLst>
            <pc:docMk/>
            <pc:sldMk cId="2379170615" sldId="523"/>
            <ac:picMk id="68" creationId="{842EA0C2-25FE-71E6-F89F-2799FD03B35D}"/>
          </ac:picMkLst>
        </pc:picChg>
      </pc:sldChg>
      <pc:sldChg chg="addSp delSp modSp mod setBg">
        <pc:chgData name="Laura Oathout" userId="6ff55ba14486fe89" providerId="LiveId" clId="{47B6F7BB-05D9-4658-8E3E-7868CA4FB1AF}" dt="2023-05-30T15:08:19.599" v="65"/>
        <pc:sldMkLst>
          <pc:docMk/>
          <pc:sldMk cId="454214935" sldId="524"/>
        </pc:sldMkLst>
        <pc:spChg chg="add del mod">
          <ac:chgData name="Laura Oathout" userId="6ff55ba14486fe89" providerId="LiveId" clId="{47B6F7BB-05D9-4658-8E3E-7868CA4FB1AF}" dt="2023-05-30T15:08:19.567" v="63"/>
          <ac:spMkLst>
            <pc:docMk/>
            <pc:sldMk cId="454214935" sldId="524"/>
            <ac:spMk id="3" creationId="{51D348F2-FFCB-843E-3FE2-62C0C87AA44C}"/>
          </ac:spMkLst>
        </pc:spChg>
        <pc:spChg chg="del">
          <ac:chgData name="Laura Oathout" userId="6ff55ba14486fe89" providerId="LiveId" clId="{47B6F7BB-05D9-4658-8E3E-7868CA4FB1AF}" dt="2023-05-30T15:08:19.561" v="57"/>
          <ac:spMkLst>
            <pc:docMk/>
            <pc:sldMk cId="454214935" sldId="524"/>
            <ac:spMk id="4" creationId="{3257CDA3-752B-A667-0E7E-DC8013856B83}"/>
          </ac:spMkLst>
        </pc:spChg>
        <pc:spChg chg="del">
          <ac:chgData name="Laura Oathout" userId="6ff55ba14486fe89" providerId="LiveId" clId="{47B6F7BB-05D9-4658-8E3E-7868CA4FB1AF}" dt="2023-05-30T15:08:19.551" v="53"/>
          <ac:spMkLst>
            <pc:docMk/>
            <pc:sldMk cId="454214935" sldId="524"/>
            <ac:spMk id="19" creationId="{1768B2FB-5E88-471B-D8A9-D5BF31068239}"/>
          </ac:spMkLst>
        </pc:spChg>
        <pc:spChg chg="del">
          <ac:chgData name="Laura Oathout" userId="6ff55ba14486fe89" providerId="LiveId" clId="{47B6F7BB-05D9-4658-8E3E-7868CA4FB1AF}" dt="2023-05-30T15:08:19.548" v="49"/>
          <ac:spMkLst>
            <pc:docMk/>
            <pc:sldMk cId="454214935" sldId="524"/>
            <ac:spMk id="52" creationId="{71672134-FE35-5B00-772F-626FA6F5C28F}"/>
          </ac:spMkLst>
        </pc:spChg>
        <pc:grpChg chg="del">
          <ac:chgData name="Laura Oathout" userId="6ff55ba14486fe89" providerId="LiveId" clId="{47B6F7BB-05D9-4658-8E3E-7868CA4FB1AF}" dt="2023-05-30T15:08:19.545" v="47"/>
          <ac:grpSpMkLst>
            <pc:docMk/>
            <pc:sldMk cId="454214935" sldId="524"/>
            <ac:grpSpMk id="55" creationId="{F07F5351-B934-07D0-8937-BB6959192987}"/>
          </ac:grpSpMkLst>
        </pc:grpChg>
        <pc:picChg chg="del">
          <ac:chgData name="Laura Oathout" userId="6ff55ba14486fe89" providerId="LiveId" clId="{47B6F7BB-05D9-4658-8E3E-7868CA4FB1AF}" dt="2023-05-30T15:08:19.564" v="59"/>
          <ac:picMkLst>
            <pc:docMk/>
            <pc:sldMk cId="454214935" sldId="524"/>
            <ac:picMk id="5" creationId="{1B827451-4EAF-0502-3112-3DA651F6BAE5}"/>
          </ac:picMkLst>
        </pc:picChg>
        <pc:picChg chg="del">
          <ac:chgData name="Laura Oathout" userId="6ff55ba14486fe89" providerId="LiveId" clId="{47B6F7BB-05D9-4658-8E3E-7868CA4FB1AF}" dt="2023-05-30T15:08:19.545" v="45"/>
          <ac:picMkLst>
            <pc:docMk/>
            <pc:sldMk cId="454214935" sldId="524"/>
            <ac:picMk id="6" creationId="{4F7F14F9-8834-30C7-ABFE-AB5152BF9001}"/>
          </ac:picMkLst>
        </pc:picChg>
        <pc:picChg chg="del">
          <ac:chgData name="Laura Oathout" userId="6ff55ba14486fe89" providerId="LiveId" clId="{47B6F7BB-05D9-4658-8E3E-7868CA4FB1AF}" dt="2023-05-30T15:08:19.565" v="61"/>
          <ac:picMkLst>
            <pc:docMk/>
            <pc:sldMk cId="454214935" sldId="524"/>
            <ac:picMk id="13" creationId="{9CB17D48-DF30-139F-E378-0DDB71B7E3CB}"/>
          </ac:picMkLst>
        </pc:picChg>
        <pc:picChg chg="del">
          <ac:chgData name="Laura Oathout" userId="6ff55ba14486fe89" providerId="LiveId" clId="{47B6F7BB-05D9-4658-8E3E-7868CA4FB1AF}" dt="2023-05-30T15:08:19.549" v="51"/>
          <ac:picMkLst>
            <pc:docMk/>
            <pc:sldMk cId="454214935" sldId="524"/>
            <ac:picMk id="54" creationId="{370BC0FC-55C2-7B00-0CEF-CF74F01417AB}"/>
          </ac:picMkLst>
        </pc:picChg>
        <pc:picChg chg="del">
          <ac:chgData name="Laura Oathout" userId="6ff55ba14486fe89" providerId="LiveId" clId="{47B6F7BB-05D9-4658-8E3E-7868CA4FB1AF}" dt="2023-05-30T15:08:19.557" v="55"/>
          <ac:picMkLst>
            <pc:docMk/>
            <pc:sldMk cId="454214935" sldId="524"/>
            <ac:picMk id="58" creationId="{8CC8CBA2-053B-7BCA-C4B4-72AC345137A6}"/>
          </ac:picMkLst>
        </pc:picChg>
      </pc:sldChg>
      <pc:sldChg chg="delSp mod setBg">
        <pc:chgData name="Laura Oathout" userId="6ff55ba14486fe89" providerId="LiveId" clId="{47B6F7BB-05D9-4658-8E3E-7868CA4FB1AF}" dt="2023-05-30T15:08:19.951" v="211"/>
        <pc:sldMkLst>
          <pc:docMk/>
          <pc:sldMk cId="3313277064" sldId="525"/>
        </pc:sldMkLst>
        <pc:spChg chg="del">
          <ac:chgData name="Laura Oathout" userId="6ff55ba14486fe89" providerId="LiveId" clId="{47B6F7BB-05D9-4658-8E3E-7868CA4FB1AF}" dt="2023-05-30T15:08:19.904" v="193"/>
          <ac:spMkLst>
            <pc:docMk/>
            <pc:sldMk cId="3313277064" sldId="525"/>
            <ac:spMk id="7" creationId="{37F2BF05-1305-DA2A-926A-D6866B21E26E}"/>
          </ac:spMkLst>
        </pc:spChg>
        <pc:spChg chg="del">
          <ac:chgData name="Laura Oathout" userId="6ff55ba14486fe89" providerId="LiveId" clId="{47B6F7BB-05D9-4658-8E3E-7868CA4FB1AF}" dt="2023-05-30T15:08:19.904" v="191"/>
          <ac:spMkLst>
            <pc:docMk/>
            <pc:sldMk cId="3313277064" sldId="525"/>
            <ac:spMk id="8" creationId="{2326AAA7-86AD-9413-FE2D-B334EFF027D2}"/>
          </ac:spMkLst>
        </pc:spChg>
        <pc:spChg chg="del">
          <ac:chgData name="Laura Oathout" userId="6ff55ba14486fe89" providerId="LiveId" clId="{47B6F7BB-05D9-4658-8E3E-7868CA4FB1AF}" dt="2023-05-30T15:08:19.882" v="159"/>
          <ac:spMkLst>
            <pc:docMk/>
            <pc:sldMk cId="3313277064" sldId="525"/>
            <ac:spMk id="10" creationId="{BF9E813E-3E2D-536D-3771-6FA12292E42E}"/>
          </ac:spMkLst>
        </pc:spChg>
        <pc:spChg chg="del">
          <ac:chgData name="Laura Oathout" userId="6ff55ba14486fe89" providerId="LiveId" clId="{47B6F7BB-05D9-4658-8E3E-7868CA4FB1AF}" dt="2023-05-30T15:08:19.879" v="153"/>
          <ac:spMkLst>
            <pc:docMk/>
            <pc:sldMk cId="3313277064" sldId="525"/>
            <ac:spMk id="11" creationId="{4FE3A7EC-3716-FD1B-B303-68F70C7E8E75}"/>
          </ac:spMkLst>
        </pc:spChg>
        <pc:spChg chg="del">
          <ac:chgData name="Laura Oathout" userId="6ff55ba14486fe89" providerId="LiveId" clId="{47B6F7BB-05D9-4658-8E3E-7868CA4FB1AF}" dt="2023-05-30T15:08:19.882" v="155"/>
          <ac:spMkLst>
            <pc:docMk/>
            <pc:sldMk cId="3313277064" sldId="525"/>
            <ac:spMk id="12" creationId="{787F3E8F-CE37-8350-16BC-443DA0CE02AE}"/>
          </ac:spMkLst>
        </pc:spChg>
        <pc:spChg chg="del">
          <ac:chgData name="Laura Oathout" userId="6ff55ba14486fe89" providerId="LiveId" clId="{47B6F7BB-05D9-4658-8E3E-7868CA4FB1AF}" dt="2023-05-30T15:08:19.890" v="165"/>
          <ac:spMkLst>
            <pc:docMk/>
            <pc:sldMk cId="3313277064" sldId="525"/>
            <ac:spMk id="22" creationId="{E674868C-E390-DB72-C34A-3966C5F894C7}"/>
          </ac:spMkLst>
        </pc:spChg>
        <pc:spChg chg="del">
          <ac:chgData name="Laura Oathout" userId="6ff55ba14486fe89" providerId="LiveId" clId="{47B6F7BB-05D9-4658-8E3E-7868CA4FB1AF}" dt="2023-05-30T15:08:19.896" v="175"/>
          <ac:spMkLst>
            <pc:docMk/>
            <pc:sldMk cId="3313277064" sldId="525"/>
            <ac:spMk id="24" creationId="{AB120E92-246E-59A7-7E89-26140B07DE0C}"/>
          </ac:spMkLst>
        </pc:spChg>
        <pc:spChg chg="del">
          <ac:chgData name="Laura Oathout" userId="6ff55ba14486fe89" providerId="LiveId" clId="{47B6F7BB-05D9-4658-8E3E-7868CA4FB1AF}" dt="2023-05-30T15:08:19.891" v="167"/>
          <ac:spMkLst>
            <pc:docMk/>
            <pc:sldMk cId="3313277064" sldId="525"/>
            <ac:spMk id="28" creationId="{CD5E6BF2-7311-7C8E-78DB-B1BCEE23FD5E}"/>
          </ac:spMkLst>
        </pc:spChg>
        <pc:spChg chg="del">
          <ac:chgData name="Laura Oathout" userId="6ff55ba14486fe89" providerId="LiveId" clId="{47B6F7BB-05D9-4658-8E3E-7868CA4FB1AF}" dt="2023-05-30T15:08:19.892" v="171"/>
          <ac:spMkLst>
            <pc:docMk/>
            <pc:sldMk cId="3313277064" sldId="525"/>
            <ac:spMk id="29" creationId="{776FE5DB-8544-CA29-2CF3-C404EF9C71C0}"/>
          </ac:spMkLst>
        </pc:spChg>
        <pc:spChg chg="del">
          <ac:chgData name="Laura Oathout" userId="6ff55ba14486fe89" providerId="LiveId" clId="{47B6F7BB-05D9-4658-8E3E-7868CA4FB1AF}" dt="2023-05-30T15:08:19.892" v="169"/>
          <ac:spMkLst>
            <pc:docMk/>
            <pc:sldMk cId="3313277064" sldId="525"/>
            <ac:spMk id="31" creationId="{A27E7C22-B618-DB09-2F7F-E251D7F5FDBA}"/>
          </ac:spMkLst>
        </pc:spChg>
        <pc:spChg chg="del">
          <ac:chgData name="Laura Oathout" userId="6ff55ba14486fe89" providerId="LiveId" clId="{47B6F7BB-05D9-4658-8E3E-7868CA4FB1AF}" dt="2023-05-30T15:08:19.898" v="177"/>
          <ac:spMkLst>
            <pc:docMk/>
            <pc:sldMk cId="3313277064" sldId="525"/>
            <ac:spMk id="39" creationId="{37F41ED9-52FA-D3DD-6990-233291337F7B}"/>
          </ac:spMkLst>
        </pc:spChg>
        <pc:spChg chg="del">
          <ac:chgData name="Laura Oathout" userId="6ff55ba14486fe89" providerId="LiveId" clId="{47B6F7BB-05D9-4658-8E3E-7868CA4FB1AF}" dt="2023-05-30T15:08:19.901" v="179"/>
          <ac:spMkLst>
            <pc:docMk/>
            <pc:sldMk cId="3313277064" sldId="525"/>
            <ac:spMk id="40" creationId="{AF971C2F-A4E7-D1A8-31C8-C08370C803F1}"/>
          </ac:spMkLst>
        </pc:spChg>
        <pc:spChg chg="del">
          <ac:chgData name="Laura Oathout" userId="6ff55ba14486fe89" providerId="LiveId" clId="{47B6F7BB-05D9-4658-8E3E-7868CA4FB1AF}" dt="2023-05-30T15:08:19.901" v="181"/>
          <ac:spMkLst>
            <pc:docMk/>
            <pc:sldMk cId="3313277064" sldId="525"/>
            <ac:spMk id="41" creationId="{65C35BD8-FF93-B612-41EC-C06EFE96BE60}"/>
          </ac:spMkLst>
        </pc:spChg>
        <pc:spChg chg="del">
          <ac:chgData name="Laura Oathout" userId="6ff55ba14486fe89" providerId="LiveId" clId="{47B6F7BB-05D9-4658-8E3E-7868CA4FB1AF}" dt="2023-05-30T15:08:19.904" v="187"/>
          <ac:spMkLst>
            <pc:docMk/>
            <pc:sldMk cId="3313277064" sldId="525"/>
            <ac:spMk id="44" creationId="{F01C90FD-2359-5B5D-9DB9-7F38D1DD53E3}"/>
          </ac:spMkLst>
        </pc:spChg>
        <pc:spChg chg="del">
          <ac:chgData name="Laura Oathout" userId="6ff55ba14486fe89" providerId="LiveId" clId="{47B6F7BB-05D9-4658-8E3E-7868CA4FB1AF}" dt="2023-05-30T15:08:19.904" v="185"/>
          <ac:spMkLst>
            <pc:docMk/>
            <pc:sldMk cId="3313277064" sldId="525"/>
            <ac:spMk id="45" creationId="{AA59A65F-A422-5291-5E55-415B9C895B12}"/>
          </ac:spMkLst>
        </pc:spChg>
        <pc:spChg chg="del">
          <ac:chgData name="Laura Oathout" userId="6ff55ba14486fe89" providerId="LiveId" clId="{47B6F7BB-05D9-4658-8E3E-7868CA4FB1AF}" dt="2023-05-30T15:08:19.911" v="199"/>
          <ac:spMkLst>
            <pc:docMk/>
            <pc:sldMk cId="3313277064" sldId="525"/>
            <ac:spMk id="58" creationId="{BA2C410D-B949-292F-3FBA-E823BA8B2F8D}"/>
          </ac:spMkLst>
        </pc:spChg>
        <pc:spChg chg="del">
          <ac:chgData name="Laura Oathout" userId="6ff55ba14486fe89" providerId="LiveId" clId="{47B6F7BB-05D9-4658-8E3E-7868CA4FB1AF}" dt="2023-05-30T15:08:19.914" v="201"/>
          <ac:spMkLst>
            <pc:docMk/>
            <pc:sldMk cId="3313277064" sldId="525"/>
            <ac:spMk id="59" creationId="{041C4BC7-E026-2C2C-7609-6D87E3AF2350}"/>
          </ac:spMkLst>
        </pc:spChg>
        <pc:spChg chg="del">
          <ac:chgData name="Laura Oathout" userId="6ff55ba14486fe89" providerId="LiveId" clId="{47B6F7BB-05D9-4658-8E3E-7868CA4FB1AF}" dt="2023-05-30T15:08:19.914" v="203"/>
          <ac:spMkLst>
            <pc:docMk/>
            <pc:sldMk cId="3313277064" sldId="525"/>
            <ac:spMk id="60" creationId="{59B47A90-A17C-9464-8FF8-CBC8B94CC641}"/>
          </ac:spMkLst>
        </pc:spChg>
        <pc:spChg chg="del">
          <ac:chgData name="Laura Oathout" userId="6ff55ba14486fe89" providerId="LiveId" clId="{47B6F7BB-05D9-4658-8E3E-7868CA4FB1AF}" dt="2023-05-30T15:08:19.914" v="205"/>
          <ac:spMkLst>
            <pc:docMk/>
            <pc:sldMk cId="3313277064" sldId="525"/>
            <ac:spMk id="61" creationId="{A63BB97C-7F6A-ADF3-4C91-8CA679657A04}"/>
          </ac:spMkLst>
        </pc:spChg>
        <pc:spChg chg="del">
          <ac:chgData name="Laura Oathout" userId="6ff55ba14486fe89" providerId="LiveId" clId="{47B6F7BB-05D9-4658-8E3E-7868CA4FB1AF}" dt="2023-05-30T15:08:19.918" v="207"/>
          <ac:spMkLst>
            <pc:docMk/>
            <pc:sldMk cId="3313277064" sldId="525"/>
            <ac:spMk id="62" creationId="{3288C469-F8CC-37EB-4715-0C14DF5AA6CA}"/>
          </ac:spMkLst>
        </pc:spChg>
        <pc:picChg chg="del">
          <ac:chgData name="Laura Oathout" userId="6ff55ba14486fe89" providerId="LiveId" clId="{47B6F7BB-05D9-4658-8E3E-7868CA4FB1AF}" dt="2023-05-30T15:08:19.887" v="161"/>
          <ac:picMkLst>
            <pc:docMk/>
            <pc:sldMk cId="3313277064" sldId="525"/>
            <ac:picMk id="3" creationId="{F2BE0E82-03F5-8C14-9D9F-03739F3004C5}"/>
          </ac:picMkLst>
        </pc:picChg>
        <pc:picChg chg="del">
          <ac:chgData name="Laura Oathout" userId="6ff55ba14486fe89" providerId="LiveId" clId="{47B6F7BB-05D9-4658-8E3E-7868CA4FB1AF}" dt="2023-05-30T15:08:19.918" v="209"/>
          <ac:picMkLst>
            <pc:docMk/>
            <pc:sldMk cId="3313277064" sldId="525"/>
            <ac:picMk id="4" creationId="{F23D9EA2-3705-F74F-975A-094AA9D5E309}"/>
          </ac:picMkLst>
        </pc:picChg>
        <pc:picChg chg="del">
          <ac:chgData name="Laura Oathout" userId="6ff55ba14486fe89" providerId="LiveId" clId="{47B6F7BB-05D9-4658-8E3E-7868CA4FB1AF}" dt="2023-05-30T15:08:19.882" v="157"/>
          <ac:picMkLst>
            <pc:docMk/>
            <pc:sldMk cId="3313277064" sldId="525"/>
            <ac:picMk id="5" creationId="{D865F952-3453-791D-6316-1F8E7B1726DB}"/>
          </ac:picMkLst>
        </pc:picChg>
        <pc:picChg chg="del">
          <ac:chgData name="Laura Oathout" userId="6ff55ba14486fe89" providerId="LiveId" clId="{47B6F7BB-05D9-4658-8E3E-7868CA4FB1AF}" dt="2023-05-30T15:08:19.887" v="163"/>
          <ac:picMkLst>
            <pc:docMk/>
            <pc:sldMk cId="3313277064" sldId="525"/>
            <ac:picMk id="21" creationId="{0F44A35A-45AC-F807-20C0-C6DBFA3A9DB1}"/>
          </ac:picMkLst>
        </pc:picChg>
        <pc:picChg chg="del">
          <ac:chgData name="Laura Oathout" userId="6ff55ba14486fe89" providerId="LiveId" clId="{47B6F7BB-05D9-4658-8E3E-7868CA4FB1AF}" dt="2023-05-30T15:08:19.896" v="173"/>
          <ac:picMkLst>
            <pc:docMk/>
            <pc:sldMk cId="3313277064" sldId="525"/>
            <ac:picMk id="38" creationId="{2D140FB5-B5A7-FEC2-010E-C2A48A5894FC}"/>
          </ac:picMkLst>
        </pc:picChg>
        <pc:picChg chg="del">
          <ac:chgData name="Laura Oathout" userId="6ff55ba14486fe89" providerId="LiveId" clId="{47B6F7BB-05D9-4658-8E3E-7868CA4FB1AF}" dt="2023-05-30T15:08:19.901" v="183"/>
          <ac:picMkLst>
            <pc:docMk/>
            <pc:sldMk cId="3313277064" sldId="525"/>
            <ac:picMk id="43" creationId="{777C0557-B228-1DA3-CE6F-C923B7DF20CE}"/>
          </ac:picMkLst>
        </pc:picChg>
        <pc:picChg chg="del">
          <ac:chgData name="Laura Oathout" userId="6ff55ba14486fe89" providerId="LiveId" clId="{47B6F7BB-05D9-4658-8E3E-7868CA4FB1AF}" dt="2023-05-30T15:08:19.904" v="189"/>
          <ac:picMkLst>
            <pc:docMk/>
            <pc:sldMk cId="3313277064" sldId="525"/>
            <ac:picMk id="51" creationId="{66B44BEF-15DC-922F-468D-AEC31F4D5D89}"/>
          </ac:picMkLst>
        </pc:picChg>
        <pc:picChg chg="del">
          <ac:chgData name="Laura Oathout" userId="6ff55ba14486fe89" providerId="LiveId" clId="{47B6F7BB-05D9-4658-8E3E-7868CA4FB1AF}" dt="2023-05-30T15:08:19.910" v="195"/>
          <ac:picMkLst>
            <pc:docMk/>
            <pc:sldMk cId="3313277064" sldId="525"/>
            <ac:picMk id="53" creationId="{D9506FF5-2EB6-C4EF-CF64-BD8DA6FB4F6F}"/>
          </ac:picMkLst>
        </pc:picChg>
        <pc:picChg chg="del">
          <ac:chgData name="Laura Oathout" userId="6ff55ba14486fe89" providerId="LiveId" clId="{47B6F7BB-05D9-4658-8E3E-7868CA4FB1AF}" dt="2023-05-30T15:08:19.911" v="197"/>
          <ac:picMkLst>
            <pc:docMk/>
            <pc:sldMk cId="3313277064" sldId="525"/>
            <ac:picMk id="57" creationId="{31C546EE-9D81-8AAC-5D42-429751EC2ABD}"/>
          </ac:picMkLst>
        </pc:picChg>
      </pc:sldChg>
      <pc:sldChg chg="addSp delSp modSp mod setBg">
        <pc:chgData name="Laura Oathout" userId="6ff55ba14486fe89" providerId="LiveId" clId="{47B6F7BB-05D9-4658-8E3E-7868CA4FB1AF}" dt="2023-05-30T15:08:19.542" v="43"/>
        <pc:sldMkLst>
          <pc:docMk/>
          <pc:sldMk cId="3611132581" sldId="526"/>
        </pc:sldMkLst>
        <pc:spChg chg="del">
          <ac:chgData name="Laura Oathout" userId="6ff55ba14486fe89" providerId="LiveId" clId="{47B6F7BB-05D9-4658-8E3E-7868CA4FB1AF}" dt="2023-05-30T15:08:19.486" v="31"/>
          <ac:spMkLst>
            <pc:docMk/>
            <pc:sldMk cId="3611132581" sldId="526"/>
            <ac:spMk id="2" creationId="{6506CB92-1128-4B07-B606-37F443558823}"/>
          </ac:spMkLst>
        </pc:spChg>
        <pc:spChg chg="del">
          <ac:chgData name="Laura Oathout" userId="6ff55ba14486fe89" providerId="LiveId" clId="{47B6F7BB-05D9-4658-8E3E-7868CA4FB1AF}" dt="2023-05-30T15:08:19.486" v="29"/>
          <ac:spMkLst>
            <pc:docMk/>
            <pc:sldMk cId="3611132581" sldId="526"/>
            <ac:spMk id="3" creationId="{FD324813-6370-103A-7BFC-63D7A9EF47A3}"/>
          </ac:spMkLst>
        </pc:spChg>
        <pc:spChg chg="del">
          <ac:chgData name="Laura Oathout" userId="6ff55ba14486fe89" providerId="LiveId" clId="{47B6F7BB-05D9-4658-8E3E-7868CA4FB1AF}" dt="2023-05-30T15:08:19.486" v="33"/>
          <ac:spMkLst>
            <pc:docMk/>
            <pc:sldMk cId="3611132581" sldId="526"/>
            <ac:spMk id="5" creationId="{DC951D78-6415-0614-6BFC-CDB14D657385}"/>
          </ac:spMkLst>
        </pc:spChg>
        <pc:spChg chg="del">
          <ac:chgData name="Laura Oathout" userId="6ff55ba14486fe89" providerId="LiveId" clId="{47B6F7BB-05D9-4658-8E3E-7868CA4FB1AF}" dt="2023-05-30T15:08:19.505" v="39"/>
          <ac:spMkLst>
            <pc:docMk/>
            <pc:sldMk cId="3611132581" sldId="526"/>
            <ac:spMk id="6" creationId="{7D848360-0E39-4372-CB75-6258993997BB}"/>
          </ac:spMkLst>
        </pc:spChg>
        <pc:spChg chg="del">
          <ac:chgData name="Laura Oathout" userId="6ff55ba14486fe89" providerId="LiveId" clId="{47B6F7BB-05D9-4658-8E3E-7868CA4FB1AF}" dt="2023-05-30T15:08:19.486" v="35"/>
          <ac:spMkLst>
            <pc:docMk/>
            <pc:sldMk cId="3611132581" sldId="526"/>
            <ac:spMk id="7" creationId="{70644BE8-FCA0-D756-B1FB-02B7EED17756}"/>
          </ac:spMkLst>
        </pc:spChg>
        <pc:spChg chg="add del mod">
          <ac:chgData name="Laura Oathout" userId="6ff55ba14486fe89" providerId="LiveId" clId="{47B6F7BB-05D9-4658-8E3E-7868CA4FB1AF}" dt="2023-05-30T15:08:19.512" v="41"/>
          <ac:spMkLst>
            <pc:docMk/>
            <pc:sldMk cId="3611132581" sldId="526"/>
            <ac:spMk id="8" creationId="{603A2D97-87D7-07AB-7346-B5B693D00F45}"/>
          </ac:spMkLst>
        </pc:spChg>
        <pc:picChg chg="del">
          <ac:chgData name="Laura Oathout" userId="6ff55ba14486fe89" providerId="LiveId" clId="{47B6F7BB-05D9-4658-8E3E-7868CA4FB1AF}" dt="2023-05-30T15:08:19.503" v="37"/>
          <ac:picMkLst>
            <pc:docMk/>
            <pc:sldMk cId="3611132581" sldId="526"/>
            <ac:picMk id="9" creationId="{CFCF20CB-98F1-764B-E2B1-9F2E454DA0F4}"/>
          </ac:picMkLst>
        </pc:picChg>
      </pc:sldChg>
      <pc:sldChg chg="delSp mod setBg">
        <pc:chgData name="Laura Oathout" userId="6ff55ba14486fe89" providerId="LiveId" clId="{47B6F7BB-05D9-4658-8E3E-7868CA4FB1AF}" dt="2023-05-30T15:08:19.787" v="123"/>
        <pc:sldMkLst>
          <pc:docMk/>
          <pc:sldMk cId="1650011828" sldId="528"/>
        </pc:sldMkLst>
        <pc:spChg chg="del">
          <ac:chgData name="Laura Oathout" userId="6ff55ba14486fe89" providerId="LiveId" clId="{47B6F7BB-05D9-4658-8E3E-7868CA4FB1AF}" dt="2023-05-30T15:08:19.764" v="115"/>
          <ac:spMkLst>
            <pc:docMk/>
            <pc:sldMk cId="1650011828" sldId="528"/>
            <ac:spMk id="2" creationId="{9F1898B9-FF42-0EA4-EB52-C90571361177}"/>
          </ac:spMkLst>
        </pc:spChg>
        <pc:spChg chg="del">
          <ac:chgData name="Laura Oathout" userId="6ff55ba14486fe89" providerId="LiveId" clId="{47B6F7BB-05D9-4658-8E3E-7868CA4FB1AF}" dt="2023-05-30T15:08:19.765" v="117"/>
          <ac:spMkLst>
            <pc:docMk/>
            <pc:sldMk cId="1650011828" sldId="528"/>
            <ac:spMk id="4" creationId="{D7ECDE32-D28E-E9C7-95DB-A238224C4F0C}"/>
          </ac:spMkLst>
        </pc:spChg>
        <pc:spChg chg="del">
          <ac:chgData name="Laura Oathout" userId="6ff55ba14486fe89" providerId="LiveId" clId="{47B6F7BB-05D9-4658-8E3E-7868CA4FB1AF}" dt="2023-05-30T15:08:19.765" v="119"/>
          <ac:spMkLst>
            <pc:docMk/>
            <pc:sldMk cId="1650011828" sldId="528"/>
            <ac:spMk id="5" creationId="{70700D05-1A12-181F-B4A7-BDAEC6DD13FC}"/>
          </ac:spMkLst>
        </pc:spChg>
        <pc:spChg chg="del">
          <ac:chgData name="Laura Oathout" userId="6ff55ba14486fe89" providerId="LiveId" clId="{47B6F7BB-05D9-4658-8E3E-7868CA4FB1AF}" dt="2023-05-30T15:08:19.768" v="121"/>
          <ac:spMkLst>
            <pc:docMk/>
            <pc:sldMk cId="1650011828" sldId="528"/>
            <ac:spMk id="6" creationId="{1FE82F7D-7959-5CF5-D187-46AE6966E3DC}"/>
          </ac:spMkLst>
        </pc:spChg>
        <pc:picChg chg="del">
          <ac:chgData name="Laura Oathout" userId="6ff55ba14486fe89" providerId="LiveId" clId="{47B6F7BB-05D9-4658-8E3E-7868CA4FB1AF}" dt="2023-05-30T15:08:19.764" v="113"/>
          <ac:picMkLst>
            <pc:docMk/>
            <pc:sldMk cId="1650011828" sldId="528"/>
            <ac:picMk id="3" creationId="{D46D5F54-649B-C63C-DA15-E918EBC85C28}"/>
          </ac:picMkLst>
        </pc:picChg>
      </pc:sldChg>
      <pc:sldChg chg="delSp mod setBg">
        <pc:chgData name="Laura Oathout" userId="6ff55ba14486fe89" providerId="LiveId" clId="{47B6F7BB-05D9-4658-8E3E-7868CA4FB1AF}" dt="2023-05-30T15:08:19.851" v="147"/>
        <pc:sldMkLst>
          <pc:docMk/>
          <pc:sldMk cId="1748382743" sldId="529"/>
        </pc:sldMkLst>
        <pc:spChg chg="del">
          <ac:chgData name="Laura Oathout" userId="6ff55ba14486fe89" providerId="LiveId" clId="{47B6F7BB-05D9-4658-8E3E-7868CA4FB1AF}" dt="2023-05-30T15:08:19.821" v="135"/>
          <ac:spMkLst>
            <pc:docMk/>
            <pc:sldMk cId="1748382743" sldId="529"/>
            <ac:spMk id="2" creationId="{CFC82667-9BD9-D304-4AFF-19D409BE03CD}"/>
          </ac:spMkLst>
        </pc:spChg>
        <pc:spChg chg="del">
          <ac:chgData name="Laura Oathout" userId="6ff55ba14486fe89" providerId="LiveId" clId="{47B6F7BB-05D9-4658-8E3E-7868CA4FB1AF}" dt="2023-05-30T15:08:19.821" v="137"/>
          <ac:spMkLst>
            <pc:docMk/>
            <pc:sldMk cId="1748382743" sldId="529"/>
            <ac:spMk id="3" creationId="{5D4CCBF5-EB15-61D4-B400-3B82B896B8B3}"/>
          </ac:spMkLst>
        </pc:spChg>
        <pc:spChg chg="del">
          <ac:chgData name="Laura Oathout" userId="6ff55ba14486fe89" providerId="LiveId" clId="{47B6F7BB-05D9-4658-8E3E-7868CA4FB1AF}" dt="2023-05-30T15:08:19.825" v="139"/>
          <ac:spMkLst>
            <pc:docMk/>
            <pc:sldMk cId="1748382743" sldId="529"/>
            <ac:spMk id="4" creationId="{F8870F7D-27B7-682E-E69F-985D0E960593}"/>
          </ac:spMkLst>
        </pc:spChg>
        <pc:spChg chg="del">
          <ac:chgData name="Laura Oathout" userId="6ff55ba14486fe89" providerId="LiveId" clId="{47B6F7BB-05D9-4658-8E3E-7868CA4FB1AF}" dt="2023-05-30T15:08:19.825" v="141"/>
          <ac:spMkLst>
            <pc:docMk/>
            <pc:sldMk cId="1748382743" sldId="529"/>
            <ac:spMk id="6" creationId="{8EB9A04E-76D7-15D7-3EC7-583260EED676}"/>
          </ac:spMkLst>
        </pc:spChg>
        <pc:spChg chg="del">
          <ac:chgData name="Laura Oathout" userId="6ff55ba14486fe89" providerId="LiveId" clId="{47B6F7BB-05D9-4658-8E3E-7868CA4FB1AF}" dt="2023-05-30T15:08:19.827" v="143"/>
          <ac:spMkLst>
            <pc:docMk/>
            <pc:sldMk cId="1748382743" sldId="529"/>
            <ac:spMk id="7" creationId="{45F13DE5-6986-FAEC-0131-FE74C4A265B6}"/>
          </ac:spMkLst>
        </pc:spChg>
        <pc:spChg chg="del">
          <ac:chgData name="Laura Oathout" userId="6ff55ba14486fe89" providerId="LiveId" clId="{47B6F7BB-05D9-4658-8E3E-7868CA4FB1AF}" dt="2023-05-30T15:08:19.827" v="145"/>
          <ac:spMkLst>
            <pc:docMk/>
            <pc:sldMk cId="1748382743" sldId="529"/>
            <ac:spMk id="8" creationId="{F672D0FC-8D97-2CC4-8E87-EE9A93BB5506}"/>
          </ac:spMkLst>
        </pc:spChg>
        <pc:picChg chg="del">
          <ac:chgData name="Laura Oathout" userId="6ff55ba14486fe89" providerId="LiveId" clId="{47B6F7BB-05D9-4658-8E3E-7868CA4FB1AF}" dt="2023-05-30T15:08:19.819" v="133"/>
          <ac:picMkLst>
            <pc:docMk/>
            <pc:sldMk cId="1748382743" sldId="529"/>
            <ac:picMk id="5" creationId="{BEF25B70-3565-E44A-7DAA-451506A103D3}"/>
          </ac:picMkLst>
        </pc:picChg>
      </pc:sldChg>
      <pc:sldChg chg="delSp mod setBg">
        <pc:chgData name="Laura Oathout" userId="6ff55ba14486fe89" providerId="LiveId" clId="{47B6F7BB-05D9-4658-8E3E-7868CA4FB1AF}" dt="2023-05-30T15:08:19.808" v="131"/>
        <pc:sldMkLst>
          <pc:docMk/>
          <pc:sldMk cId="1451549333" sldId="531"/>
        </pc:sldMkLst>
        <pc:spChg chg="del">
          <ac:chgData name="Laura Oathout" userId="6ff55ba14486fe89" providerId="LiveId" clId="{47B6F7BB-05D9-4658-8E3E-7868CA4FB1AF}" dt="2023-05-30T15:08:19.787" v="127"/>
          <ac:spMkLst>
            <pc:docMk/>
            <pc:sldMk cId="1451549333" sldId="531"/>
            <ac:spMk id="2" creationId="{CB42C487-9308-F52C-1C09-5C240FD336AB}"/>
          </ac:spMkLst>
        </pc:spChg>
        <pc:spChg chg="del">
          <ac:chgData name="Laura Oathout" userId="6ff55ba14486fe89" providerId="LiveId" clId="{47B6F7BB-05D9-4658-8E3E-7868CA4FB1AF}" dt="2023-05-30T15:08:19.787" v="129"/>
          <ac:spMkLst>
            <pc:docMk/>
            <pc:sldMk cId="1451549333" sldId="531"/>
            <ac:spMk id="4" creationId="{9AD0281B-1A23-79B1-A881-8E9FD0AB2110}"/>
          </ac:spMkLst>
        </pc:spChg>
        <pc:picChg chg="del">
          <ac:chgData name="Laura Oathout" userId="6ff55ba14486fe89" providerId="LiveId" clId="{47B6F7BB-05D9-4658-8E3E-7868CA4FB1AF}" dt="2023-05-30T15:08:19.787" v="125"/>
          <ac:picMkLst>
            <pc:docMk/>
            <pc:sldMk cId="1451549333" sldId="531"/>
            <ac:picMk id="3" creationId="{A0396EA9-3369-4F36-EF37-3FDD2EBCF39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49C31-DE2A-3C32-E19A-661AEF270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300" y="1272011"/>
            <a:ext cx="7543800" cy="2705947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0C488F-25E8-2734-2D7A-B810AA432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E877E-7211-DBB1-C494-0A4D535C5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BC2AC-E0FE-7F57-02D0-9B5451CD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6E744-B6FA-2B3E-75BD-77578FFB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67526-210C-0923-A49C-03A7D6350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999FF-1312-83E0-EE96-9EC7E5BC0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398FA-0318-BA0B-7884-235B44DE1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6F56E-409F-DD3B-E106-9D4D0DCEA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1577D-2002-EFA2-7F80-D1FB300D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11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C6283-33CA-F352-D69F-05D21FEE0E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D5269-E87F-5BB0-4BCF-94E72E9D2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84644-B54B-2499-8473-97E7AC887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A5D8F-51B7-40DE-C2FB-5F00513D4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F9F8D-3A42-1726-A2D2-A74DBF059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7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17AA2-AEEA-60B1-BBCD-463A29698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701DB-231C-D3B5-DFF4-0D5B0931E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AC4E0-A348-9751-8B21-36E4D6A64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A9E88-0A99-6B1A-C7E0-5D37F0097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4689A-A088-D653-151A-FDC6CF6B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01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585A1-EC83-3CD2-8775-B27AA9AE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76" y="1937705"/>
            <a:ext cx="8675370" cy="3233102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385AA-492B-2AD7-89F8-ED43E8D46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6276" y="5201393"/>
            <a:ext cx="8675370" cy="1700212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B5380-54A4-4D87-8D8B-9897580F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0FB59-1348-3677-37CB-55B2D2BB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F9D4A-22E5-46B9-62EC-9B3E395A9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97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ACAE1-5259-390B-DFD0-1149BDA86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1C7A6-C9CF-96B3-5719-BDD3CE38A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62141-1A9A-5986-A730-7D6CFEB647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EAF5B-18F9-B733-8BBC-1421D6234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B1D976-1F80-853A-2E0E-81CB5579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E40A15-BF5C-94A6-E2B6-A32588511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17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F2190-AF4A-A416-7F24-2F55F2F96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5B58D-24B2-7A39-9EE6-C6D67EFCA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7965F-04D5-4D89-B54D-2ED466251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A6BA49-DECD-1086-4BA8-987ED77E12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92065" y="1905318"/>
            <a:ext cx="4276130" cy="933767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5A474-0974-C45A-6FB1-78920E115D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2065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3882E4-05D4-36CE-5DC8-AA96CA7F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F50218-CB82-769D-8041-5F92CA0DA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F33EEA-3927-7554-154C-5BD60DAC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3AE3A-73B5-E723-783A-C8DAEC68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349694-E778-1136-F61E-2D997164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E0E59C-B31D-EEBE-C610-C872ABEFB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1FFF8-029C-35A1-08C4-460B983A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5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A3074-B151-F87C-02AB-28484B421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90D6E-807A-B716-77C4-63474342A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1075-7A4B-5159-15C0-1D64C169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4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B1BEF-F484-0855-E9EE-1A41D224B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60DA2-FCDC-6B6A-D057-5D1DF8607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98F461-1E4E-7C0D-7006-50655211A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88A5F-034D-161C-79F3-5D04367B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220E2C-3EBE-ED4B-B6AB-207DCD7FE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38F9E-C7D9-0C81-94ED-B2FAA8C7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25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915F-5FDB-3005-02C2-FBF399CAF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7B16D-27A8-9ED9-EC96-E59F0045DE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8F9260-8EE6-9E4C-1B8E-E3693A6A1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A1F0-0358-3755-BE50-7DAE3398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2D58C-6D27-DD31-B320-6D390F7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97EDA-A54A-6E1A-BB11-B791A27C9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7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9289E-1BB1-5325-8932-CE935F64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1AF2B9-EEA5-C259-D8FF-C79F3108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153FA-A7ED-CFE1-517F-829D0509B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761D-BACD-4B2D-835C-AB587655F759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53FF-B34E-6A9A-43DC-14239F4DA6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F1EBA-367D-4E18-5F5B-374A662C09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E40A1-1193-482A-9D4F-36ABE8B16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0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.png"/><Relationship Id="rId18" Type="http://schemas.openxmlformats.org/officeDocument/2006/relationships/hyperlink" Target="http://www.instagram.com/musiccitycounselor" TargetMode="Externa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hyperlink" Target="mailto:%22mailto:laura@musiccityounselor.com%22" TargetMode="Externa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hyperlink" Target="http://www.facebook.com/musiccitycounselor" TargetMode="External"/><Relationship Id="rId20" Type="http://schemas.openxmlformats.org/officeDocument/2006/relationships/hyperlink" Target="http://www.counselorcollab.com/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10" Type="http://schemas.openxmlformats.org/officeDocument/2006/relationships/hyperlink" Target="http://www.teacherspayteachers.com/store/music-city-counselor" TargetMode="External"/><Relationship Id="rId19" Type="http://schemas.openxmlformats.org/officeDocument/2006/relationships/image" Target="../media/image6.png"/><Relationship Id="rId4" Type="http://schemas.openxmlformats.org/officeDocument/2006/relationships/tags" Target="../tags/tag4.xml"/><Relationship Id="rId9" Type="http://schemas.openxmlformats.org/officeDocument/2006/relationships/image" Target="../media/image1.JPG"/><Relationship Id="rId14" Type="http://schemas.openxmlformats.org/officeDocument/2006/relationships/hyperlink" Target="http://www.musiccitycounselor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75.png"/><Relationship Id="rId4" Type="http://schemas.openxmlformats.org/officeDocument/2006/relationships/hyperlink" Target="https://www.teacherspayteachers.com/Store/Educlip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10"/>
            <a:extLst>
              <a:ext uri="{FF2B5EF4-FFF2-40B4-BE49-F238E27FC236}">
                <a16:creationId xmlns:a16="http://schemas.microsoft.com/office/drawing/2014/main" id="{914EDC26-E22D-9F5E-DA7E-6E1D0A5DEC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7134" y="5237349"/>
            <a:ext cx="1167157" cy="1230974"/>
          </a:xfrm>
          <a:prstGeom prst="rect">
            <a:avLst/>
          </a:prstGeom>
        </p:spPr>
      </p:pic>
      <p:pic>
        <p:nvPicPr>
          <p:cNvPr id="23" name="Picture 22">
            <a:hlinkClick r:id="rId12"/>
            <a:extLst>
              <a:ext uri="{FF2B5EF4-FFF2-40B4-BE49-F238E27FC236}">
                <a16:creationId xmlns:a16="http://schemas.microsoft.com/office/drawing/2014/main" id="{D1A0FF10-D26C-F467-141D-4F07BB94924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8009" y="5237349"/>
            <a:ext cx="1167158" cy="1230976"/>
          </a:xfrm>
          <a:prstGeom prst="rect">
            <a:avLst/>
          </a:prstGeom>
        </p:spPr>
      </p:pic>
      <p:pic>
        <p:nvPicPr>
          <p:cNvPr id="24" name="Picture 23">
            <a:hlinkClick r:id="rId14"/>
            <a:extLst>
              <a:ext uri="{FF2B5EF4-FFF2-40B4-BE49-F238E27FC236}">
                <a16:creationId xmlns:a16="http://schemas.microsoft.com/office/drawing/2014/main" id="{6599C32B-7F81-60DB-084E-0F42AA90CBA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6668" y="5252553"/>
            <a:ext cx="1167158" cy="1230977"/>
          </a:xfrm>
          <a:prstGeom prst="rect">
            <a:avLst/>
          </a:prstGeom>
        </p:spPr>
      </p:pic>
      <p:pic>
        <p:nvPicPr>
          <p:cNvPr id="25" name="Picture 24">
            <a:hlinkClick r:id="rId16"/>
            <a:extLst>
              <a:ext uri="{FF2B5EF4-FFF2-40B4-BE49-F238E27FC236}">
                <a16:creationId xmlns:a16="http://schemas.microsoft.com/office/drawing/2014/main" id="{08B0A404-7462-F0BC-3572-3E093487A04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7881" y="5229477"/>
            <a:ext cx="1167158" cy="1230977"/>
          </a:xfrm>
          <a:prstGeom prst="rect">
            <a:avLst/>
          </a:prstGeom>
        </p:spPr>
      </p:pic>
      <p:pic>
        <p:nvPicPr>
          <p:cNvPr id="27" name="Picture 26">
            <a:hlinkClick r:id="rId18"/>
            <a:extLst>
              <a:ext uri="{FF2B5EF4-FFF2-40B4-BE49-F238E27FC236}">
                <a16:creationId xmlns:a16="http://schemas.microsoft.com/office/drawing/2014/main" id="{B1EC92A5-EAD5-0372-F7FD-321FC8C3241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338" y="5234726"/>
            <a:ext cx="1167158" cy="12309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8D8E7D2-8A9F-3941-2227-026F6CF7063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518223" y="6570086"/>
            <a:ext cx="6986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  <a:hlinkClick r:id="rId14"/>
              </a:rPr>
              <a:t>www.musiccitycounselor.com</a:t>
            </a:r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0FF085-ACBF-CA7C-318F-E7C2F8EE7C84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940447" y="7114977"/>
            <a:ext cx="690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  <a:hlinkClick r:id="rId20"/>
              </a:rPr>
              <a:t>www.counselorcollab.com</a:t>
            </a:r>
            <a:r>
              <a:rPr lang="en-US" sz="2400" dirty="0">
                <a:latin typeface="APLPapaTroll" panose="02000603000000000000" pitchFamily="2" charset="0"/>
                <a:ea typeface="APLPapaTroll" panose="02000603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0543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49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38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342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27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F9E813E-3E2D-536D-3771-6FA12292E4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1206906"/>
            <a:ext cx="1005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D41640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M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D81381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R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BA3C93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S. 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8F529E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O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51489A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A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1AA8EF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T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0C8DAF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H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33AE9C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O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A4CF66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U</a:t>
            </a:r>
            <a:r>
              <a:rPr lang="en-US" sz="8800" dirty="0">
                <a:ln w="28575">
                  <a:solidFill>
                    <a:schemeClr val="tx1"/>
                  </a:solidFill>
                </a:ln>
                <a:solidFill>
                  <a:srgbClr val="F7C518"/>
                </a:solidFill>
                <a:latin typeface="AGTheMothership" panose="02000603000000000000" pitchFamily="2" charset="0"/>
                <a:ea typeface="AGTheMothership" panose="02000603000000000000" pitchFamily="2" charset="0"/>
              </a:rPr>
              <a:t>T</a:t>
            </a:r>
            <a:endParaRPr lang="en-US" sz="8800" dirty="0">
              <a:ln w="28575">
                <a:solidFill>
                  <a:schemeClr val="tx1"/>
                </a:solidFill>
              </a:ln>
              <a:latin typeface="AGTheMothership" panose="02000603000000000000" pitchFamily="2" charset="0"/>
              <a:ea typeface="AGTheMothership" panose="02000603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2C410D-B949-292F-3FBA-E823BA8B2F8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721779" y="6137623"/>
            <a:ext cx="185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LPapaTroll" panose="02000603000000000000" pitchFamily="2" charset="0"/>
                <a:ea typeface="APLPapaTroll" panose="02000603000000000000" pitchFamily="2" charset="0"/>
              </a:rPr>
              <a:t>laura@wocs.edu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41C4BC7-E026-2C2C-7609-6D87E3AF23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721779" y="6543507"/>
            <a:ext cx="1856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PLPapaTroll" panose="02000603000000000000" pitchFamily="2" charset="0"/>
                <a:ea typeface="APLPapaTroll" panose="02000603000000000000" pitchFamily="2" charset="0"/>
              </a:rPr>
              <a:t>234-325-1213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9B47A90-A17C-9464-8FF8-CBC8B94CC6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3978" y="6260094"/>
            <a:ext cx="5688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63BB97C-7F6A-ADF3-4C91-8CA679657A0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06375" y="3032194"/>
            <a:ext cx="3342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88C469-F8CC-37EB-4715-0C14DF5AA6C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963446" y="3239869"/>
            <a:ext cx="2827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PLPapaTroll" panose="02000603000000000000" pitchFamily="2" charset="0"/>
                <a:ea typeface="APLPapaTroll" panose="02000603000000000000" pitchFamily="2" charset="0"/>
              </a:rPr>
              <a:t>Type 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PLPapaTroll" panose="02000603000000000000" pitchFamily="2" charset="0"/>
              <a:ea typeface="APLPapaTroll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10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73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725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071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170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32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71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573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572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513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000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818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134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979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010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87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2149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821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777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912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73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24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55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029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286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5564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8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390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3383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447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155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047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663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676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892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389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980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6934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749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047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62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1738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12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028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9009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9086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22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29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434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89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0660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4385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4646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1614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5086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3743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6006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6317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9BA275BA-8B17-0581-55B2-D889CA5A107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553" y="6239931"/>
            <a:ext cx="1277201" cy="127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41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60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301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118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TTEN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25</Words>
  <Application>Microsoft Office PowerPoint</Application>
  <PresentationFormat>Custom</PresentationFormat>
  <Paragraphs>8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Arial</vt:lpstr>
      <vt:lpstr>Calibri</vt:lpstr>
      <vt:lpstr>APLPapaTroll</vt:lpstr>
      <vt:lpstr>Calibri Light</vt:lpstr>
      <vt:lpstr>AGTheMothership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Oathout</dc:creator>
  <cp:lastModifiedBy>Laura Oathout</cp:lastModifiedBy>
  <cp:revision>1</cp:revision>
  <dcterms:created xsi:type="dcterms:W3CDTF">2023-05-30T01:25:12Z</dcterms:created>
  <dcterms:modified xsi:type="dcterms:W3CDTF">2023-05-30T15:09:01Z</dcterms:modified>
</cp:coreProperties>
</file>