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526" r:id="rId3"/>
    <p:sldId id="571" r:id="rId4"/>
    <p:sldId id="288" r:id="rId5"/>
    <p:sldId id="328" r:id="rId6"/>
    <p:sldId id="532" r:id="rId7"/>
    <p:sldId id="533" r:id="rId8"/>
    <p:sldId id="534" r:id="rId9"/>
    <p:sldId id="546" r:id="rId10"/>
    <p:sldId id="543" r:id="rId11"/>
    <p:sldId id="545" r:id="rId12"/>
    <p:sldId id="550" r:id="rId13"/>
    <p:sldId id="548" r:id="rId14"/>
    <p:sldId id="547" r:id="rId15"/>
    <p:sldId id="549" r:id="rId16"/>
    <p:sldId id="551" r:id="rId17"/>
    <p:sldId id="569" r:id="rId18"/>
    <p:sldId id="570" r:id="rId19"/>
    <p:sldId id="560" r:id="rId20"/>
    <p:sldId id="557" r:id="rId21"/>
    <p:sldId id="561" r:id="rId22"/>
    <p:sldId id="554" r:id="rId23"/>
    <p:sldId id="562" r:id="rId24"/>
    <p:sldId id="559" r:id="rId25"/>
    <p:sldId id="566" r:id="rId26"/>
    <p:sldId id="565" r:id="rId27"/>
    <p:sldId id="258" r:id="rId28"/>
  </p:sldIdLst>
  <p:sldSz cx="10058400" cy="7772400"/>
  <p:notesSz cx="6858000" cy="9144000"/>
  <p:embeddedFontLst>
    <p:embeddedFont>
      <p:font typeface="APLPapaTroll" panose="02000603000000000000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44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F2FD0-3B3E-4ADB-B410-7C32C0A0AD1C}" v="192" dt="2023-10-02T17:05:19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36" y="1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4E1A-4A65-3A3B-F126-C379C116C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3"/>
            <a:ext cx="7543800" cy="2705947"/>
          </a:xfrm>
        </p:spPr>
        <p:txBody>
          <a:bodyPr anchor="b"/>
          <a:lstStyle>
            <a:lvl1pPr algn="ctr">
              <a:defRPr sz="37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31591-3B80-CEE0-011D-44F170D95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1"/>
            <a:ext cx="7543800" cy="1876530"/>
          </a:xfrm>
        </p:spPr>
        <p:txBody>
          <a:bodyPr/>
          <a:lstStyle>
            <a:lvl1pPr marL="0" indent="0" algn="ctr">
              <a:buNone/>
              <a:defRPr sz="1515"/>
            </a:lvl1pPr>
            <a:lvl2pPr marL="288539" indent="0" algn="ctr">
              <a:buNone/>
              <a:defRPr sz="1262"/>
            </a:lvl2pPr>
            <a:lvl3pPr marL="577078" indent="0" algn="ctr">
              <a:buNone/>
              <a:defRPr sz="1136"/>
            </a:lvl3pPr>
            <a:lvl4pPr marL="865616" indent="0" algn="ctr">
              <a:buNone/>
              <a:defRPr sz="1010"/>
            </a:lvl4pPr>
            <a:lvl5pPr marL="1154156" indent="0" algn="ctr">
              <a:buNone/>
              <a:defRPr sz="1010"/>
            </a:lvl5pPr>
            <a:lvl6pPr marL="1442694" indent="0" algn="ctr">
              <a:buNone/>
              <a:defRPr sz="1010"/>
            </a:lvl6pPr>
            <a:lvl7pPr marL="1731233" indent="0" algn="ctr">
              <a:buNone/>
              <a:defRPr sz="1010"/>
            </a:lvl7pPr>
            <a:lvl8pPr marL="2019771" indent="0" algn="ctr">
              <a:buNone/>
              <a:defRPr sz="1010"/>
            </a:lvl8pPr>
            <a:lvl9pPr marL="2308310" indent="0" algn="ctr">
              <a:buNone/>
              <a:defRPr sz="101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5C6F-D09E-18A0-A9DF-8A3DB692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5C9BE-91E1-6348-1A39-0CE0C9B0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65416-664E-A4D8-3B2F-7BFA8177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4CFE-D784-01EC-6368-B4CA96FE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EECB4-D253-06FB-732D-EB700CC6F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8B24-45A4-64A8-90D7-C488BD28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5EE3-EEFB-2342-72DD-83650856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4DECD-EE22-21D1-7CF8-5B2AA820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6E415-C62E-E8B0-710A-E79AA2317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3" y="413809"/>
            <a:ext cx="2168843" cy="65867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DC3A4-69D2-94CD-A1B9-DA12C0344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9"/>
            <a:ext cx="6380798" cy="65867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42758-9A8C-B053-A971-32F087D1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5CA3E-F3AC-CD59-9313-4D8BE688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E0C9-DD1B-5DF5-1E6A-5A08BA06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5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C3B3-E363-BA7D-E984-07BE37D8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DA74-8B27-E5DA-D29D-A16386C45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1A653-808D-7F98-4593-09ACCE27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5EBBC-42A7-9076-69B3-FF24AAB4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CD49-1C9E-7CCE-D68E-18C23F81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5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2CB2-7EAE-B191-8B1D-CD2B33CC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6"/>
            <a:ext cx="8675370" cy="3233102"/>
          </a:xfrm>
        </p:spPr>
        <p:txBody>
          <a:bodyPr anchor="b"/>
          <a:lstStyle>
            <a:lvl1pPr>
              <a:defRPr sz="37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08702-88A5-2DC7-6741-57AC6DD14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1pPr>
            <a:lvl2pPr marL="288539" indent="0">
              <a:buNone/>
              <a:defRPr sz="1262">
                <a:solidFill>
                  <a:schemeClr val="tx1">
                    <a:tint val="75000"/>
                  </a:schemeClr>
                </a:solidFill>
              </a:defRPr>
            </a:lvl2pPr>
            <a:lvl3pPr marL="577078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3pPr>
            <a:lvl4pPr marL="865616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4pPr>
            <a:lvl5pPr marL="1154156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5pPr>
            <a:lvl6pPr marL="1442694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6pPr>
            <a:lvl7pPr marL="1731233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7pPr>
            <a:lvl8pPr marL="2019771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8pPr>
            <a:lvl9pPr marL="230831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15200-52A6-7948-B796-156DBF60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9E4D4-EDAF-8042-1199-3C7C0651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8BA9B-3ADA-F3E3-8524-7E905250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7EE3-0DA7-77BB-0727-A112297B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6C4FA-BE62-A149-6BD5-2BEED3F0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3"/>
            <a:ext cx="4274820" cy="4931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91AD7-25A8-A710-E480-9CB914F79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3"/>
            <a:ext cx="4274820" cy="4931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A2DD4-633D-7686-A9DB-43F7B050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5DFE9-011E-76A5-E1C1-6BEBF33F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83AC1-0115-CFCE-6DE7-C4113F17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D37E-56B7-A520-C6F3-506DDD14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11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57B0F-D37A-3B71-DB1E-D542691A9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7" y="1905318"/>
            <a:ext cx="4255174" cy="933767"/>
          </a:xfrm>
        </p:spPr>
        <p:txBody>
          <a:bodyPr anchor="b"/>
          <a:lstStyle>
            <a:lvl1pPr marL="0" indent="0">
              <a:buNone/>
              <a:defRPr sz="1515" b="1"/>
            </a:lvl1pPr>
            <a:lvl2pPr marL="288539" indent="0">
              <a:buNone/>
              <a:defRPr sz="1262" b="1"/>
            </a:lvl2pPr>
            <a:lvl3pPr marL="577078" indent="0">
              <a:buNone/>
              <a:defRPr sz="1136" b="1"/>
            </a:lvl3pPr>
            <a:lvl4pPr marL="865616" indent="0">
              <a:buNone/>
              <a:defRPr sz="1010" b="1"/>
            </a:lvl4pPr>
            <a:lvl5pPr marL="1154156" indent="0">
              <a:buNone/>
              <a:defRPr sz="1010" b="1"/>
            </a:lvl5pPr>
            <a:lvl6pPr marL="1442694" indent="0">
              <a:buNone/>
              <a:defRPr sz="1010" b="1"/>
            </a:lvl6pPr>
            <a:lvl7pPr marL="1731233" indent="0">
              <a:buNone/>
              <a:defRPr sz="1010" b="1"/>
            </a:lvl7pPr>
            <a:lvl8pPr marL="2019771" indent="0">
              <a:buNone/>
              <a:defRPr sz="1010" b="1"/>
            </a:lvl8pPr>
            <a:lvl9pPr marL="230831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109C9-9691-A797-12DA-5254A27E3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7" y="2839087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0C880-8D7E-36B8-62CC-69387CC8D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515" b="1"/>
            </a:lvl1pPr>
            <a:lvl2pPr marL="288539" indent="0">
              <a:buNone/>
              <a:defRPr sz="1262" b="1"/>
            </a:lvl2pPr>
            <a:lvl3pPr marL="577078" indent="0">
              <a:buNone/>
              <a:defRPr sz="1136" b="1"/>
            </a:lvl3pPr>
            <a:lvl4pPr marL="865616" indent="0">
              <a:buNone/>
              <a:defRPr sz="1010" b="1"/>
            </a:lvl4pPr>
            <a:lvl5pPr marL="1154156" indent="0">
              <a:buNone/>
              <a:defRPr sz="1010" b="1"/>
            </a:lvl5pPr>
            <a:lvl6pPr marL="1442694" indent="0">
              <a:buNone/>
              <a:defRPr sz="1010" b="1"/>
            </a:lvl6pPr>
            <a:lvl7pPr marL="1731233" indent="0">
              <a:buNone/>
              <a:defRPr sz="1010" b="1"/>
            </a:lvl7pPr>
            <a:lvl8pPr marL="2019771" indent="0">
              <a:buNone/>
              <a:defRPr sz="1010" b="1"/>
            </a:lvl8pPr>
            <a:lvl9pPr marL="2308310" indent="0">
              <a:buNone/>
              <a:defRPr sz="1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1155E-8544-FC63-7489-4621CB25F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7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9E37FA-494E-38B4-6EF3-E9C72D07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46EAC-D5FE-DB4B-3E05-731D20F1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6818F-256D-B722-98E3-A39A4724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7725-F260-30B4-76D4-3FFC06AE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E6278-C471-31FA-8567-EE567477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13734-FA69-F0D7-15EE-C25AAAF9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0F184-666F-3C48-5161-DA3C088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1A084-455B-0569-D966-177F1187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432AF-78BC-249F-A0A3-5C75CECC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24C2D-0623-5383-C009-1BEA1520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DF07-4007-6E0D-DFCD-AADDFC1B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8" y="518162"/>
            <a:ext cx="3244095" cy="1813560"/>
          </a:xfrm>
        </p:spPr>
        <p:txBody>
          <a:bodyPr anchor="b"/>
          <a:lstStyle>
            <a:lvl1pPr>
              <a:defRPr sz="20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E9E36-5DB3-280A-1D3D-F1F19602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4"/>
            <a:ext cx="5092065" cy="5523442"/>
          </a:xfrm>
        </p:spPr>
        <p:txBody>
          <a:bodyPr/>
          <a:lstStyle>
            <a:lvl1pPr>
              <a:defRPr sz="2020"/>
            </a:lvl1pPr>
            <a:lvl2pPr>
              <a:defRPr sz="1767"/>
            </a:lvl2pPr>
            <a:lvl3pPr>
              <a:defRPr sz="1515"/>
            </a:lvl3pPr>
            <a:lvl4pPr>
              <a:defRPr sz="1262"/>
            </a:lvl4pPr>
            <a:lvl5pPr>
              <a:defRPr sz="1262"/>
            </a:lvl5pPr>
            <a:lvl6pPr>
              <a:defRPr sz="1262"/>
            </a:lvl6pPr>
            <a:lvl7pPr>
              <a:defRPr sz="1262"/>
            </a:lvl7pPr>
            <a:lvl8pPr>
              <a:defRPr sz="1262"/>
            </a:lvl8pPr>
            <a:lvl9pPr>
              <a:defRPr sz="12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8DF6F-B6F9-834A-A668-CC403A1F9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8" y="2331722"/>
            <a:ext cx="3244095" cy="4319800"/>
          </a:xfrm>
        </p:spPr>
        <p:txBody>
          <a:bodyPr/>
          <a:lstStyle>
            <a:lvl1pPr marL="0" indent="0">
              <a:buNone/>
              <a:defRPr sz="1010"/>
            </a:lvl1pPr>
            <a:lvl2pPr marL="288539" indent="0">
              <a:buNone/>
              <a:defRPr sz="884"/>
            </a:lvl2pPr>
            <a:lvl3pPr marL="577078" indent="0">
              <a:buNone/>
              <a:defRPr sz="757"/>
            </a:lvl3pPr>
            <a:lvl4pPr marL="865616" indent="0">
              <a:buNone/>
              <a:defRPr sz="631"/>
            </a:lvl4pPr>
            <a:lvl5pPr marL="1154156" indent="0">
              <a:buNone/>
              <a:defRPr sz="631"/>
            </a:lvl5pPr>
            <a:lvl6pPr marL="1442694" indent="0">
              <a:buNone/>
              <a:defRPr sz="631"/>
            </a:lvl6pPr>
            <a:lvl7pPr marL="1731233" indent="0">
              <a:buNone/>
              <a:defRPr sz="631"/>
            </a:lvl7pPr>
            <a:lvl8pPr marL="2019771" indent="0">
              <a:buNone/>
              <a:defRPr sz="631"/>
            </a:lvl8pPr>
            <a:lvl9pPr marL="2308310" indent="0">
              <a:buNone/>
              <a:defRPr sz="6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D4C2F-91C6-CE69-D057-4A30FB1D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12441-EB03-3F6A-3817-CF419A11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CD3ED-6C52-3CA1-3854-681D748A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65F4-AF01-8273-78F7-FE3E6422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8" y="518162"/>
            <a:ext cx="3244095" cy="1813560"/>
          </a:xfrm>
        </p:spPr>
        <p:txBody>
          <a:bodyPr anchor="b"/>
          <a:lstStyle>
            <a:lvl1pPr>
              <a:defRPr sz="20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009E5-F0FE-084F-7BF8-766379900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4"/>
            <a:ext cx="5092065" cy="5523442"/>
          </a:xfrm>
        </p:spPr>
        <p:txBody>
          <a:bodyPr/>
          <a:lstStyle>
            <a:lvl1pPr marL="0" indent="0">
              <a:buNone/>
              <a:defRPr sz="2020"/>
            </a:lvl1pPr>
            <a:lvl2pPr marL="288539" indent="0">
              <a:buNone/>
              <a:defRPr sz="1767"/>
            </a:lvl2pPr>
            <a:lvl3pPr marL="577078" indent="0">
              <a:buNone/>
              <a:defRPr sz="1515"/>
            </a:lvl3pPr>
            <a:lvl4pPr marL="865616" indent="0">
              <a:buNone/>
              <a:defRPr sz="1262"/>
            </a:lvl4pPr>
            <a:lvl5pPr marL="1154156" indent="0">
              <a:buNone/>
              <a:defRPr sz="1262"/>
            </a:lvl5pPr>
            <a:lvl6pPr marL="1442694" indent="0">
              <a:buNone/>
              <a:defRPr sz="1262"/>
            </a:lvl6pPr>
            <a:lvl7pPr marL="1731233" indent="0">
              <a:buNone/>
              <a:defRPr sz="1262"/>
            </a:lvl7pPr>
            <a:lvl8pPr marL="2019771" indent="0">
              <a:buNone/>
              <a:defRPr sz="1262"/>
            </a:lvl8pPr>
            <a:lvl9pPr marL="2308310" indent="0">
              <a:buNone/>
              <a:defRPr sz="126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811D6-7D1C-6F78-21F2-8538E978C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8" y="2331722"/>
            <a:ext cx="3244095" cy="4319800"/>
          </a:xfrm>
        </p:spPr>
        <p:txBody>
          <a:bodyPr/>
          <a:lstStyle>
            <a:lvl1pPr marL="0" indent="0">
              <a:buNone/>
              <a:defRPr sz="1010"/>
            </a:lvl1pPr>
            <a:lvl2pPr marL="288539" indent="0">
              <a:buNone/>
              <a:defRPr sz="884"/>
            </a:lvl2pPr>
            <a:lvl3pPr marL="577078" indent="0">
              <a:buNone/>
              <a:defRPr sz="757"/>
            </a:lvl3pPr>
            <a:lvl4pPr marL="865616" indent="0">
              <a:buNone/>
              <a:defRPr sz="631"/>
            </a:lvl4pPr>
            <a:lvl5pPr marL="1154156" indent="0">
              <a:buNone/>
              <a:defRPr sz="631"/>
            </a:lvl5pPr>
            <a:lvl6pPr marL="1442694" indent="0">
              <a:buNone/>
              <a:defRPr sz="631"/>
            </a:lvl6pPr>
            <a:lvl7pPr marL="1731233" indent="0">
              <a:buNone/>
              <a:defRPr sz="631"/>
            </a:lvl7pPr>
            <a:lvl8pPr marL="2019771" indent="0">
              <a:buNone/>
              <a:defRPr sz="631"/>
            </a:lvl8pPr>
            <a:lvl9pPr marL="2308310" indent="0">
              <a:buNone/>
              <a:defRPr sz="6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9A853-1D2C-D113-19DF-F036ED23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FB215-6DEC-C100-4CC1-136FA166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2BCC1-AA3A-22D8-4BF0-2BF2DD82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33936-3248-047F-FE2C-7DD3A38B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1B7AF-A380-F7FE-0BF0-71553A312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3"/>
            <a:ext cx="8675370" cy="493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3FE9-4D63-01F5-9986-DFECF2A62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FD63-D83C-4C17-A5CC-9BB41F0BCEFF}" type="datetimeFigureOut">
              <a:rPr lang="en-US" smtClean="0"/>
              <a:t>4/7/26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F08D-8835-AF0A-5912-CA5623653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9B7B0-FFA3-FAF3-0E24-BCAF326EE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7FA92-3C88-4236-A721-226F7A472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5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7078" rtl="0" eaLnBrk="1" latinLnBrk="0" hangingPunct="1">
        <a:lnSpc>
          <a:spcPct val="90000"/>
        </a:lnSpc>
        <a:spcBef>
          <a:spcPct val="0"/>
        </a:spcBef>
        <a:buNone/>
        <a:defRPr sz="27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269" indent="-144269" algn="l" defTabSz="577078" rtl="0" eaLnBrk="1" latinLnBrk="0" hangingPunct="1">
        <a:lnSpc>
          <a:spcPct val="90000"/>
        </a:lnSpc>
        <a:spcBef>
          <a:spcPts val="631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1pPr>
      <a:lvl2pPr marL="432808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515" kern="1200">
          <a:solidFill>
            <a:schemeClr val="tx1"/>
          </a:solidFill>
          <a:latin typeface="+mn-lt"/>
          <a:ea typeface="+mn-ea"/>
          <a:cs typeface="+mn-cs"/>
        </a:defRPr>
      </a:lvl2pPr>
      <a:lvl3pPr marL="721347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262" kern="1200">
          <a:solidFill>
            <a:schemeClr val="tx1"/>
          </a:solidFill>
          <a:latin typeface="+mn-lt"/>
          <a:ea typeface="+mn-ea"/>
          <a:cs typeface="+mn-cs"/>
        </a:defRPr>
      </a:lvl3pPr>
      <a:lvl4pPr marL="1009886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36" kern="1200">
          <a:solidFill>
            <a:schemeClr val="tx1"/>
          </a:solidFill>
          <a:latin typeface="+mn-lt"/>
          <a:ea typeface="+mn-ea"/>
          <a:cs typeface="+mn-cs"/>
        </a:defRPr>
      </a:lvl4pPr>
      <a:lvl5pPr marL="1298425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36" kern="1200">
          <a:solidFill>
            <a:schemeClr val="tx1"/>
          </a:solidFill>
          <a:latin typeface="+mn-lt"/>
          <a:ea typeface="+mn-ea"/>
          <a:cs typeface="+mn-cs"/>
        </a:defRPr>
      </a:lvl5pPr>
      <a:lvl6pPr marL="1586963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36" kern="1200">
          <a:solidFill>
            <a:schemeClr val="tx1"/>
          </a:solidFill>
          <a:latin typeface="+mn-lt"/>
          <a:ea typeface="+mn-ea"/>
          <a:cs typeface="+mn-cs"/>
        </a:defRPr>
      </a:lvl6pPr>
      <a:lvl7pPr marL="1875502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36" kern="1200">
          <a:solidFill>
            <a:schemeClr val="tx1"/>
          </a:solidFill>
          <a:latin typeface="+mn-lt"/>
          <a:ea typeface="+mn-ea"/>
          <a:cs typeface="+mn-cs"/>
        </a:defRPr>
      </a:lvl7pPr>
      <a:lvl8pPr marL="2164041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36" kern="1200">
          <a:solidFill>
            <a:schemeClr val="tx1"/>
          </a:solidFill>
          <a:latin typeface="+mn-lt"/>
          <a:ea typeface="+mn-ea"/>
          <a:cs typeface="+mn-cs"/>
        </a:defRPr>
      </a:lvl8pPr>
      <a:lvl9pPr marL="2452579" indent="-144269" algn="l" defTabSz="57707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1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1pPr>
      <a:lvl2pPr marL="288539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2pPr>
      <a:lvl3pPr marL="577078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3pPr>
      <a:lvl4pPr marL="865616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4pPr>
      <a:lvl5pPr marL="1154156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5pPr>
      <a:lvl6pPr marL="1442694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6pPr>
      <a:lvl7pPr marL="1731233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7pPr>
      <a:lvl8pPr marL="2019771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8pPr>
      <a:lvl9pPr marL="2308310" algn="l" defTabSz="577078" rtl="0" eaLnBrk="1" latinLnBrk="0" hangingPunct="1">
        <a:defRPr sz="1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%22mailto:laura@musiccityounselor.com%22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hyperlink" Target="http://www.musiccitycounselor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28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hyperlink" Target="https://www.teacherspayteachers.com/Store/Educlip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10"/>
            <a:extLst>
              <a:ext uri="{FF2B5EF4-FFF2-40B4-BE49-F238E27FC236}">
                <a16:creationId xmlns:a16="http://schemas.microsoft.com/office/drawing/2014/main" id="{914EDC26-E22D-9F5E-DA7E-6E1D0A5DEC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7134" y="5237349"/>
            <a:ext cx="1167157" cy="1230974"/>
          </a:xfrm>
          <a:prstGeom prst="rect">
            <a:avLst/>
          </a:prstGeom>
        </p:spPr>
      </p:pic>
      <p:pic>
        <p:nvPicPr>
          <p:cNvPr id="23" name="Picture 22">
            <a:hlinkClick r:id="rId12"/>
            <a:extLst>
              <a:ext uri="{FF2B5EF4-FFF2-40B4-BE49-F238E27FC236}">
                <a16:creationId xmlns:a16="http://schemas.microsoft.com/office/drawing/2014/main" id="{D1A0FF10-D26C-F467-141D-4F07BB9492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8009" y="5237349"/>
            <a:ext cx="1167158" cy="1230976"/>
          </a:xfrm>
          <a:prstGeom prst="rect">
            <a:avLst/>
          </a:prstGeom>
        </p:spPr>
      </p:pic>
      <p:pic>
        <p:nvPicPr>
          <p:cNvPr id="24" name="Picture 23">
            <a:hlinkClick r:id="rId14"/>
            <a:extLst>
              <a:ext uri="{FF2B5EF4-FFF2-40B4-BE49-F238E27FC236}">
                <a16:creationId xmlns:a16="http://schemas.microsoft.com/office/drawing/2014/main" id="{6599C32B-7F81-60DB-084E-0F42AA90CB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668" y="5252553"/>
            <a:ext cx="1167158" cy="1230977"/>
          </a:xfrm>
          <a:prstGeom prst="rect">
            <a:avLst/>
          </a:prstGeom>
        </p:spPr>
      </p:pic>
      <p:pic>
        <p:nvPicPr>
          <p:cNvPr id="25" name="Picture 24">
            <a:hlinkClick r:id="rId16"/>
            <a:extLst>
              <a:ext uri="{FF2B5EF4-FFF2-40B4-BE49-F238E27FC236}">
                <a16:creationId xmlns:a16="http://schemas.microsoft.com/office/drawing/2014/main" id="{08B0A404-7462-F0BC-3572-3E093487A0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881" y="5229477"/>
            <a:ext cx="1167158" cy="1230977"/>
          </a:xfrm>
          <a:prstGeom prst="rect">
            <a:avLst/>
          </a:prstGeom>
        </p:spPr>
      </p:pic>
      <p:pic>
        <p:nvPicPr>
          <p:cNvPr id="27" name="Picture 26">
            <a:hlinkClick r:id="rId18"/>
            <a:extLst>
              <a:ext uri="{FF2B5EF4-FFF2-40B4-BE49-F238E27FC236}">
                <a16:creationId xmlns:a16="http://schemas.microsoft.com/office/drawing/2014/main" id="{B1EC92A5-EAD5-0372-F7FD-321FC8C324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338" y="5234726"/>
            <a:ext cx="1167158" cy="123097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8D8E7D2-8A9F-3941-2227-026F6CF706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518223" y="6570086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0FF085-ACBF-CA7C-318F-E7C2F8EE7C8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40447" y="7114977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5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33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19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1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0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12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5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582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17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1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2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132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C8934AE-42C9-E154-578E-57EE6F080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16275" y="4331864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9C1221-A9FD-1BD6-7FB8-68223B5508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98982" y="6980674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065C49-7D76-4B30-B654-B41B8EA0E81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34288" y="4333469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C4213-C9F7-6769-794B-858EF6D8F2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42789" y="6981035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45BAC7-EF76-A789-5C47-D949088351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64909" y="4319956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</p:spTree>
    <p:extLst>
      <p:ext uri="{BB962C8B-B14F-4D97-AF65-F5344CB8AC3E}">
        <p14:creationId xmlns:p14="http://schemas.microsoft.com/office/powerpoint/2010/main" val="176167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C8934AE-42C9-E154-578E-57EE6F080E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16275" y="4331864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9C1221-A9FD-1BD6-7FB8-68223B55085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98982" y="6980674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065C49-7D76-4B30-B654-B41B8EA0E81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34288" y="4333469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C4213-C9F7-6769-794B-858EF6D8F21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42789" y="6981035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45BAC7-EF76-A789-5C47-D949088351B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64909" y="4319956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943836-7DE5-C8EB-6B78-6D64DDEF0D8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73410" y="6967522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</p:spTree>
    <p:extLst>
      <p:ext uri="{BB962C8B-B14F-4D97-AF65-F5344CB8AC3E}">
        <p14:creationId xmlns:p14="http://schemas.microsoft.com/office/powerpoint/2010/main" val="349674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815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0CF8E452-1937-FCEC-10E2-F6AD1B463AA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51437" y="4307817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95B8F2-F44D-7D8F-761D-6B553119480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4463" y="7005996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5ABC0C-3FBB-E801-1D5F-18CF0499C0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18760" y="4307817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0F5802-F5A5-3C39-4795-3A4BE098057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11786" y="7005996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50E90B5-3948-6437-2AED-12397E48AB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45999" y="4307817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D61618-AC76-EB69-A78D-56D7ECC5C8B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39025" y="7005996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3B6D22-9A11-F266-F046-F3AD0916048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24293" y="4306923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9FC06A-C22A-BB8B-EDC3-7B215148E2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417319" y="7005102"/>
            <a:ext cx="208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</p:spTree>
    <p:extLst>
      <p:ext uri="{BB962C8B-B14F-4D97-AF65-F5344CB8AC3E}">
        <p14:creationId xmlns:p14="http://schemas.microsoft.com/office/powerpoint/2010/main" val="403468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6282C0-B836-4896-077B-02F30A5508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3847" y="4514632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AC4E8F-4BE0-3E22-CEFC-B562D16F01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4688" y="6893323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DC2A4E-AE75-A0F9-C364-52A91C00EC6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98544" y="4514632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58F8E-87E8-AC35-F4C6-7832E954286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59385" y="6893323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562B83-C034-CFD9-3D32-A16F1DDF1DC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15011" y="4514632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5E5D40-927A-51E9-F0B8-9810457546A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75852" y="6893323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111F8A-B0FA-E31B-7FF8-DB99BA58F05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84322" y="4514632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70138B-7B5B-B38C-0A2E-F70FC73E05A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45163" y="6893323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8D71C1-06E8-8C21-1EE5-C97FC1C283A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975218" y="4514632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D1AFCA-F465-82A1-0678-05A943C0B84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936059" y="6893323"/>
            <a:ext cx="181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PLPapaTroll" panose="02000603000000000000" pitchFamily="2" charset="0"/>
                <a:ea typeface="APLPapaTroll" panose="02000603000000000000" pitchFamily="2" charset="0"/>
              </a:rPr>
              <a:t>Type student name</a:t>
            </a:r>
          </a:p>
        </p:txBody>
      </p:sp>
    </p:spTree>
    <p:extLst>
      <p:ext uri="{BB962C8B-B14F-4D97-AF65-F5344CB8AC3E}">
        <p14:creationId xmlns:p14="http://schemas.microsoft.com/office/powerpoint/2010/main" val="121853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120745-B972-E329-6F7F-36452AC29E7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02774" y="2212606"/>
            <a:ext cx="71433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endParaRPr lang="en-US" sz="10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endParaRPr lang="en-US" sz="10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endParaRPr lang="en-US" sz="10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endParaRPr lang="en-US" sz="1000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endParaRPr lang="en-US" sz="60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63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120745-B972-E329-6F7F-36452AC29E7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39421" y="2140432"/>
            <a:ext cx="71433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r>
              <a:rPr lang="en-US" sz="6000" dirty="0">
                <a:latin typeface="APLPapaTroll" panose="02000603000000000000" pitchFamily="2" charset="0"/>
                <a:ea typeface="APLPapaTroll" panose="02000603000000000000" pitchFamily="2" charset="0"/>
              </a:rPr>
              <a:t>Type Teacher</a:t>
            </a:r>
          </a:p>
          <a:p>
            <a:endParaRPr lang="en-US" sz="6000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9BA275BA-8B17-0581-55B2-D889CA5A10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53" y="6239931"/>
            <a:ext cx="1277201" cy="12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90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9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69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96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52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15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514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119</Words>
  <Application>Microsoft Macintosh PowerPoint</Application>
  <PresentationFormat>Custom</PresentationFormat>
  <Paragraphs>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 Light</vt:lpstr>
      <vt:lpstr>Calibri</vt:lpstr>
      <vt:lpstr>Arial</vt:lpstr>
      <vt:lpstr>APLPapaTroll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Laura Oathout</cp:lastModifiedBy>
  <cp:revision>3</cp:revision>
  <dcterms:created xsi:type="dcterms:W3CDTF">2023-09-29T19:26:36Z</dcterms:created>
  <dcterms:modified xsi:type="dcterms:W3CDTF">2026-04-07T22:09:18Z</dcterms:modified>
</cp:coreProperties>
</file>