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352" r:id="rId2"/>
    <p:sldId id="326" r:id="rId3"/>
    <p:sldId id="258" r:id="rId4"/>
    <p:sldId id="259" r:id="rId5"/>
    <p:sldId id="260" r:id="rId6"/>
    <p:sldId id="327" r:id="rId7"/>
    <p:sldId id="328" r:id="rId8"/>
    <p:sldId id="274" r:id="rId9"/>
    <p:sldId id="275" r:id="rId10"/>
    <p:sldId id="276" r:id="rId11"/>
    <p:sldId id="262" r:id="rId12"/>
    <p:sldId id="269" r:id="rId13"/>
    <p:sldId id="270" r:id="rId14"/>
    <p:sldId id="354" r:id="rId15"/>
    <p:sldId id="355" r:id="rId16"/>
    <p:sldId id="356" r:id="rId17"/>
    <p:sldId id="357" r:id="rId18"/>
    <p:sldId id="353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2C4"/>
    <a:srgbClr val="B7E1E2"/>
    <a:srgbClr val="C891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CBB2B08-7D91-46C5-86D8-6CF05290DED7}" v="11" dt="2022-07-21T18:27:57.713"/>
    <p1510:client id="{F873BCDD-639B-4FE7-9F67-44286597C749}" v="192" dt="2022-07-21T18:29:36.49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2" autoAdjust="0"/>
    <p:restoredTop sz="94660"/>
  </p:normalViewPr>
  <p:slideViewPr>
    <p:cSldViewPr snapToGrid="0">
      <p:cViewPr varScale="1">
        <p:scale>
          <a:sx n="10" d="100"/>
          <a:sy n="10" d="100"/>
        </p:scale>
        <p:origin x="0" y="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F873BCDD-639B-4FE7-9F67-44286597C749}"/>
    <pc:docChg chg="custSel modSld">
      <pc:chgData name="Laura Oathout" userId="6ff55ba14486fe89" providerId="LiveId" clId="{F873BCDD-639B-4FE7-9F67-44286597C749}" dt="2022-07-21T18:29:36.493" v="311"/>
      <pc:docMkLst>
        <pc:docMk/>
      </pc:docMkLst>
      <pc:sldChg chg="delSp mod setBg">
        <pc:chgData name="Laura Oathout" userId="6ff55ba14486fe89" providerId="LiveId" clId="{F873BCDD-639B-4FE7-9F67-44286597C749}" dt="2022-07-21T18:29:36.026" v="61"/>
        <pc:sldMkLst>
          <pc:docMk/>
          <pc:sldMk cId="3017327132" sldId="258"/>
        </pc:sldMkLst>
        <pc:spChg chg="del">
          <ac:chgData name="Laura Oathout" userId="6ff55ba14486fe89" providerId="LiveId" clId="{F873BCDD-639B-4FE7-9F67-44286597C749}" dt="2022-07-21T18:29:35.957" v="47"/>
          <ac:spMkLst>
            <pc:docMk/>
            <pc:sldMk cId="3017327132" sldId="258"/>
            <ac:spMk id="17" creationId="{00000000-0000-0000-0000-000000000000}"/>
          </ac:spMkLst>
        </pc:spChg>
        <pc:spChg chg="del">
          <ac:chgData name="Laura Oathout" userId="6ff55ba14486fe89" providerId="LiveId" clId="{F873BCDD-639B-4FE7-9F67-44286597C749}" dt="2022-07-21T18:29:35.957" v="49"/>
          <ac:spMkLst>
            <pc:docMk/>
            <pc:sldMk cId="3017327132" sldId="258"/>
            <ac:spMk id="18" creationId="{00000000-0000-0000-0000-000000000000}"/>
          </ac:spMkLst>
        </pc:spChg>
        <pc:spChg chg="del">
          <ac:chgData name="Laura Oathout" userId="6ff55ba14486fe89" providerId="LiveId" clId="{F873BCDD-639B-4FE7-9F67-44286597C749}" dt="2022-07-21T18:29:35.957" v="51"/>
          <ac:spMkLst>
            <pc:docMk/>
            <pc:sldMk cId="3017327132" sldId="258"/>
            <ac:spMk id="19" creationId="{00000000-0000-0000-0000-000000000000}"/>
          </ac:spMkLst>
        </pc:spChg>
        <pc:spChg chg="del">
          <ac:chgData name="Laura Oathout" userId="6ff55ba14486fe89" providerId="LiveId" clId="{F873BCDD-639B-4FE7-9F67-44286597C749}" dt="2022-07-21T18:29:35.957" v="35"/>
          <ac:spMkLst>
            <pc:docMk/>
            <pc:sldMk cId="3017327132" sldId="258"/>
            <ac:spMk id="20" creationId="{7FC0D852-9FB8-7145-2BBC-0A9E0EFB6E2E}"/>
          </ac:spMkLst>
        </pc:spChg>
        <pc:spChg chg="del">
          <ac:chgData name="Laura Oathout" userId="6ff55ba14486fe89" providerId="LiveId" clId="{F873BCDD-639B-4FE7-9F67-44286597C749}" dt="2022-07-21T18:29:35.957" v="33"/>
          <ac:spMkLst>
            <pc:docMk/>
            <pc:sldMk cId="3017327132" sldId="258"/>
            <ac:spMk id="21" creationId="{00000000-0000-0000-0000-000000000000}"/>
          </ac:spMkLst>
        </pc:spChg>
        <pc:spChg chg="del">
          <ac:chgData name="Laura Oathout" userId="6ff55ba14486fe89" providerId="LiveId" clId="{F873BCDD-639B-4FE7-9F67-44286597C749}" dt="2022-07-21T18:29:35.957" v="55"/>
          <ac:spMkLst>
            <pc:docMk/>
            <pc:sldMk cId="3017327132" sldId="258"/>
            <ac:spMk id="25" creationId="{49531787-451B-DBB1-3B72-1CEBB82DD15A}"/>
          </ac:spMkLst>
        </pc:spChg>
        <pc:spChg chg="del">
          <ac:chgData name="Laura Oathout" userId="6ff55ba14486fe89" providerId="LiveId" clId="{F873BCDD-639B-4FE7-9F67-44286597C749}" dt="2022-07-21T18:29:35.973" v="57"/>
          <ac:spMkLst>
            <pc:docMk/>
            <pc:sldMk cId="3017327132" sldId="258"/>
            <ac:spMk id="28" creationId="{E90C989A-222D-2142-46C7-72C2D6374845}"/>
          </ac:spMkLst>
        </pc:spChg>
        <pc:picChg chg="del">
          <ac:chgData name="Laura Oathout" userId="6ff55ba14486fe89" providerId="LiveId" clId="{F873BCDD-639B-4FE7-9F67-44286597C749}" dt="2022-07-21T18:29:35.973" v="59"/>
          <ac:picMkLst>
            <pc:docMk/>
            <pc:sldMk cId="3017327132" sldId="258"/>
            <ac:picMk id="3" creationId="{0F95299D-BC1B-EDD8-7BA8-9AE666AE68D7}"/>
          </ac:picMkLst>
        </pc:picChg>
        <pc:picChg chg="del">
          <ac:chgData name="Laura Oathout" userId="6ff55ba14486fe89" providerId="LiveId" clId="{F873BCDD-639B-4FE7-9F67-44286597C749}" dt="2022-07-21T18:29:35.957" v="31"/>
          <ac:picMkLst>
            <pc:docMk/>
            <pc:sldMk cId="3017327132" sldId="258"/>
            <ac:picMk id="5" creationId="{C61C4D6B-8992-D000-16AC-D0F79733E26E}"/>
          </ac:picMkLst>
        </pc:picChg>
        <pc:picChg chg="del">
          <ac:chgData name="Laura Oathout" userId="6ff55ba14486fe89" providerId="LiveId" clId="{F873BCDD-639B-4FE7-9F67-44286597C749}" dt="2022-07-21T18:29:35.957" v="29"/>
          <ac:picMkLst>
            <pc:docMk/>
            <pc:sldMk cId="3017327132" sldId="258"/>
            <ac:picMk id="6" creationId="{00000000-0000-0000-0000-000000000000}"/>
          </ac:picMkLst>
        </pc:picChg>
        <pc:picChg chg="del">
          <ac:chgData name="Laura Oathout" userId="6ff55ba14486fe89" providerId="LiveId" clId="{F873BCDD-639B-4FE7-9F67-44286597C749}" dt="2022-07-21T18:29:35.957" v="53"/>
          <ac:picMkLst>
            <pc:docMk/>
            <pc:sldMk cId="3017327132" sldId="258"/>
            <ac:picMk id="7" creationId="{00000000-0000-0000-0000-000000000000}"/>
          </ac:picMkLst>
        </pc:picChg>
        <pc:picChg chg="del">
          <ac:chgData name="Laura Oathout" userId="6ff55ba14486fe89" providerId="LiveId" clId="{F873BCDD-639B-4FE7-9F67-44286597C749}" dt="2022-07-21T18:29:35.957" v="37"/>
          <ac:picMkLst>
            <pc:docMk/>
            <pc:sldMk cId="3017327132" sldId="258"/>
            <ac:picMk id="14" creationId="{00000000-0000-0000-0000-000000000000}"/>
          </ac:picMkLst>
        </pc:picChg>
        <pc:picChg chg="del">
          <ac:chgData name="Laura Oathout" userId="6ff55ba14486fe89" providerId="LiveId" clId="{F873BCDD-639B-4FE7-9F67-44286597C749}" dt="2022-07-21T18:29:35.957" v="39"/>
          <ac:picMkLst>
            <pc:docMk/>
            <pc:sldMk cId="3017327132" sldId="258"/>
            <ac:picMk id="15" creationId="{00000000-0000-0000-0000-000000000000}"/>
          </ac:picMkLst>
        </pc:picChg>
        <pc:picChg chg="del">
          <ac:chgData name="Laura Oathout" userId="6ff55ba14486fe89" providerId="LiveId" clId="{F873BCDD-639B-4FE7-9F67-44286597C749}" dt="2022-07-21T18:29:35.957" v="41"/>
          <ac:picMkLst>
            <pc:docMk/>
            <pc:sldMk cId="3017327132" sldId="258"/>
            <ac:picMk id="16" creationId="{00000000-0000-0000-0000-000000000000}"/>
          </ac:picMkLst>
        </pc:picChg>
        <pc:picChg chg="del">
          <ac:chgData name="Laura Oathout" userId="6ff55ba14486fe89" providerId="LiveId" clId="{F873BCDD-639B-4FE7-9F67-44286597C749}" dt="2022-07-21T18:29:35.957" v="43"/>
          <ac:picMkLst>
            <pc:docMk/>
            <pc:sldMk cId="3017327132" sldId="258"/>
            <ac:picMk id="23" creationId="{00000000-0000-0000-0000-000000000000}"/>
          </ac:picMkLst>
        </pc:picChg>
        <pc:picChg chg="del">
          <ac:chgData name="Laura Oathout" userId="6ff55ba14486fe89" providerId="LiveId" clId="{F873BCDD-639B-4FE7-9F67-44286597C749}" dt="2022-07-21T18:29:35.957" v="45"/>
          <ac:picMkLst>
            <pc:docMk/>
            <pc:sldMk cId="3017327132" sldId="258"/>
            <ac:picMk id="24" creationId="{00000000-0000-0000-0000-000000000000}"/>
          </ac:picMkLst>
        </pc:picChg>
      </pc:sldChg>
      <pc:sldChg chg="delSp mod setBg">
        <pc:chgData name="Laura Oathout" userId="6ff55ba14486fe89" providerId="LiveId" clId="{F873BCDD-639B-4FE7-9F67-44286597C749}" dt="2022-07-21T18:29:36.073" v="79"/>
        <pc:sldMkLst>
          <pc:docMk/>
          <pc:sldMk cId="616766007" sldId="259"/>
        </pc:sldMkLst>
        <pc:spChg chg="del">
          <ac:chgData name="Laura Oathout" userId="6ff55ba14486fe89" providerId="LiveId" clId="{F873BCDD-639B-4FE7-9F67-44286597C749}" dt="2022-07-21T18:29:36.042" v="67"/>
          <ac:spMkLst>
            <pc:docMk/>
            <pc:sldMk cId="616766007" sldId="259"/>
            <ac:spMk id="7" creationId="{00000000-0000-0000-0000-000000000000}"/>
          </ac:spMkLst>
        </pc:spChg>
        <pc:spChg chg="del">
          <ac:chgData name="Laura Oathout" userId="6ff55ba14486fe89" providerId="LiveId" clId="{F873BCDD-639B-4FE7-9F67-44286597C749}" dt="2022-07-21T18:29:36.042" v="73"/>
          <ac:spMkLst>
            <pc:docMk/>
            <pc:sldMk cId="616766007" sldId="259"/>
            <ac:spMk id="8" creationId="{F05825E3-22C8-737E-5C56-D7A2D8B41096}"/>
          </ac:spMkLst>
        </pc:spChg>
        <pc:spChg chg="del">
          <ac:chgData name="Laura Oathout" userId="6ff55ba14486fe89" providerId="LiveId" clId="{F873BCDD-639B-4FE7-9F67-44286597C749}" dt="2022-07-21T18:29:36.042" v="75"/>
          <ac:spMkLst>
            <pc:docMk/>
            <pc:sldMk cId="616766007" sldId="259"/>
            <ac:spMk id="10" creationId="{AC30868E-679F-A004-8A15-55C400D83492}"/>
          </ac:spMkLst>
        </pc:spChg>
        <pc:spChg chg="del">
          <ac:chgData name="Laura Oathout" userId="6ff55ba14486fe89" providerId="LiveId" clId="{F873BCDD-639B-4FE7-9F67-44286597C749}" dt="2022-07-21T18:29:36.042" v="77"/>
          <ac:spMkLst>
            <pc:docMk/>
            <pc:sldMk cId="616766007" sldId="259"/>
            <ac:spMk id="14" creationId="{C590A171-3602-EF4F-BF38-1A4F3D67F6F7}"/>
          </ac:spMkLst>
        </pc:spChg>
        <pc:picChg chg="del">
          <ac:chgData name="Laura Oathout" userId="6ff55ba14486fe89" providerId="LiveId" clId="{F873BCDD-639B-4FE7-9F67-44286597C749}" dt="2022-07-21T18:29:36.042" v="69"/>
          <ac:picMkLst>
            <pc:docMk/>
            <pc:sldMk cId="616766007" sldId="259"/>
            <ac:picMk id="2" creationId="{00000000-0000-0000-0000-000000000000}"/>
          </ac:picMkLst>
        </pc:picChg>
        <pc:picChg chg="del">
          <ac:chgData name="Laura Oathout" userId="6ff55ba14486fe89" providerId="LiveId" clId="{F873BCDD-639B-4FE7-9F67-44286597C749}" dt="2022-07-21T18:29:36.042" v="65"/>
          <ac:picMkLst>
            <pc:docMk/>
            <pc:sldMk cId="616766007" sldId="259"/>
            <ac:picMk id="5" creationId="{00000000-0000-0000-0000-000000000000}"/>
          </ac:picMkLst>
        </pc:picChg>
        <pc:picChg chg="del">
          <ac:chgData name="Laura Oathout" userId="6ff55ba14486fe89" providerId="LiveId" clId="{F873BCDD-639B-4FE7-9F67-44286597C749}" dt="2022-07-21T18:29:36.042" v="71"/>
          <ac:picMkLst>
            <pc:docMk/>
            <pc:sldMk cId="616766007" sldId="259"/>
            <ac:picMk id="9" creationId="{00000000-0000-0000-0000-000000000000}"/>
          </ac:picMkLst>
        </pc:picChg>
        <pc:picChg chg="del">
          <ac:chgData name="Laura Oathout" userId="6ff55ba14486fe89" providerId="LiveId" clId="{F873BCDD-639B-4FE7-9F67-44286597C749}" dt="2022-07-21T18:29:36.042" v="63"/>
          <ac:picMkLst>
            <pc:docMk/>
            <pc:sldMk cId="616766007" sldId="259"/>
            <ac:picMk id="16" creationId="{A0387775-F25C-12D7-9646-506ADD141A61}"/>
          </ac:picMkLst>
        </pc:picChg>
      </pc:sldChg>
      <pc:sldChg chg="delSp mod setBg">
        <pc:chgData name="Laura Oathout" userId="6ff55ba14486fe89" providerId="LiveId" clId="{F873BCDD-639B-4FE7-9F67-44286597C749}" dt="2022-07-21T18:29:36.104" v="95"/>
        <pc:sldMkLst>
          <pc:docMk/>
          <pc:sldMk cId="1250271963" sldId="260"/>
        </pc:sldMkLst>
        <pc:spChg chg="del">
          <ac:chgData name="Laura Oathout" userId="6ff55ba14486fe89" providerId="LiveId" clId="{F873BCDD-639B-4FE7-9F67-44286597C749}" dt="2022-07-21T18:29:36.073" v="93"/>
          <ac:spMkLst>
            <pc:docMk/>
            <pc:sldMk cId="1250271963" sldId="260"/>
            <ac:spMk id="5" creationId="{00000000-0000-0000-0000-000000000000}"/>
          </ac:spMkLst>
        </pc:spChg>
        <pc:spChg chg="del">
          <ac:chgData name="Laura Oathout" userId="6ff55ba14486fe89" providerId="LiveId" clId="{F873BCDD-639B-4FE7-9F67-44286597C749}" dt="2022-07-21T18:29:36.073" v="91"/>
          <ac:spMkLst>
            <pc:docMk/>
            <pc:sldMk cId="1250271963" sldId="260"/>
            <ac:spMk id="11" creationId="{A24F36DB-53DD-1CE2-3C59-1C4A4A2266A8}"/>
          </ac:spMkLst>
        </pc:spChg>
        <pc:spChg chg="del">
          <ac:chgData name="Laura Oathout" userId="6ff55ba14486fe89" providerId="LiveId" clId="{F873BCDD-639B-4FE7-9F67-44286597C749}" dt="2022-07-21T18:29:36.073" v="85"/>
          <ac:spMkLst>
            <pc:docMk/>
            <pc:sldMk cId="1250271963" sldId="260"/>
            <ac:spMk id="13" creationId="{62242CC2-1E4E-E022-A18E-7F9E759B6464}"/>
          </ac:spMkLst>
        </pc:spChg>
        <pc:picChg chg="del">
          <ac:chgData name="Laura Oathout" userId="6ff55ba14486fe89" providerId="LiveId" clId="{F873BCDD-639B-4FE7-9F67-44286597C749}" dt="2022-07-21T18:29:36.073" v="81"/>
          <ac:picMkLst>
            <pc:docMk/>
            <pc:sldMk cId="1250271963" sldId="260"/>
            <ac:picMk id="3" creationId="{596DEFEC-8478-7F00-CF1E-8D1AEEE75614}"/>
          </ac:picMkLst>
        </pc:picChg>
        <pc:picChg chg="del">
          <ac:chgData name="Laura Oathout" userId="6ff55ba14486fe89" providerId="LiveId" clId="{F873BCDD-639B-4FE7-9F67-44286597C749}" dt="2022-07-21T18:29:36.073" v="83"/>
          <ac:picMkLst>
            <pc:docMk/>
            <pc:sldMk cId="1250271963" sldId="260"/>
            <ac:picMk id="4" creationId="{458B933A-1DB9-92B3-5251-59520A371ABC}"/>
          </ac:picMkLst>
        </pc:picChg>
        <pc:picChg chg="del">
          <ac:chgData name="Laura Oathout" userId="6ff55ba14486fe89" providerId="LiveId" clId="{F873BCDD-639B-4FE7-9F67-44286597C749}" dt="2022-07-21T18:29:36.073" v="87"/>
          <ac:picMkLst>
            <pc:docMk/>
            <pc:sldMk cId="1250271963" sldId="260"/>
            <ac:picMk id="16" creationId="{1FABFC0F-DC1E-820D-140F-55272CCA5A42}"/>
          </ac:picMkLst>
        </pc:picChg>
        <pc:picChg chg="del">
          <ac:chgData name="Laura Oathout" userId="6ff55ba14486fe89" providerId="LiveId" clId="{F873BCDD-639B-4FE7-9F67-44286597C749}" dt="2022-07-21T18:29:36.073" v="89"/>
          <ac:picMkLst>
            <pc:docMk/>
            <pc:sldMk cId="1250271963" sldId="260"/>
            <ac:picMk id="17" creationId="{9743199C-425D-C239-BDC6-C1486C9B78A3}"/>
          </ac:picMkLst>
        </pc:picChg>
      </pc:sldChg>
      <pc:sldChg chg="delSp mod setBg">
        <pc:chgData name="Laura Oathout" userId="6ff55ba14486fe89" providerId="LiveId" clId="{F873BCDD-639B-4FE7-9F67-44286597C749}" dt="2022-07-21T18:29:36.297" v="195"/>
        <pc:sldMkLst>
          <pc:docMk/>
          <pc:sldMk cId="3178190574" sldId="262"/>
        </pc:sldMkLst>
        <pc:spChg chg="del">
          <ac:chgData name="Laura Oathout" userId="6ff55ba14486fe89" providerId="LiveId" clId="{F873BCDD-639B-4FE7-9F67-44286597C749}" dt="2022-07-21T18:29:36.266" v="191"/>
          <ac:spMkLst>
            <pc:docMk/>
            <pc:sldMk cId="3178190574" sldId="262"/>
            <ac:spMk id="10" creationId="{00000000-0000-0000-0000-000000000000}"/>
          </ac:spMkLst>
        </pc:spChg>
        <pc:spChg chg="del">
          <ac:chgData name="Laura Oathout" userId="6ff55ba14486fe89" providerId="LiveId" clId="{F873BCDD-639B-4FE7-9F67-44286597C749}" dt="2022-07-21T18:29:36.266" v="185"/>
          <ac:spMkLst>
            <pc:docMk/>
            <pc:sldMk cId="3178190574" sldId="262"/>
            <ac:spMk id="14" creationId="{C04844F4-8933-A10A-586D-503D48CB90B0}"/>
          </ac:spMkLst>
        </pc:spChg>
        <pc:spChg chg="del">
          <ac:chgData name="Laura Oathout" userId="6ff55ba14486fe89" providerId="LiveId" clId="{F873BCDD-639B-4FE7-9F67-44286597C749}" dt="2022-07-21T18:29:36.266" v="193"/>
          <ac:spMkLst>
            <pc:docMk/>
            <pc:sldMk cId="3178190574" sldId="262"/>
            <ac:spMk id="16" creationId="{3F1E14D5-7C0A-0515-67A4-0F8AEE967383}"/>
          </ac:spMkLst>
        </pc:spChg>
        <pc:picChg chg="del">
          <ac:chgData name="Laura Oathout" userId="6ff55ba14486fe89" providerId="LiveId" clId="{F873BCDD-639B-4FE7-9F67-44286597C749}" dt="2022-07-21T18:29:36.266" v="187"/>
          <ac:picMkLst>
            <pc:docMk/>
            <pc:sldMk cId="3178190574" sldId="262"/>
            <ac:picMk id="7" creationId="{00000000-0000-0000-0000-000000000000}"/>
          </ac:picMkLst>
        </pc:picChg>
        <pc:picChg chg="del">
          <ac:chgData name="Laura Oathout" userId="6ff55ba14486fe89" providerId="LiveId" clId="{F873BCDD-639B-4FE7-9F67-44286597C749}" dt="2022-07-21T18:29:36.266" v="183"/>
          <ac:picMkLst>
            <pc:docMk/>
            <pc:sldMk cId="3178190574" sldId="262"/>
            <ac:picMk id="11" creationId="{935AF8DC-0DA4-5296-3E23-1E224C627C1D}"/>
          </ac:picMkLst>
        </pc:picChg>
        <pc:picChg chg="del">
          <ac:chgData name="Laura Oathout" userId="6ff55ba14486fe89" providerId="LiveId" clId="{F873BCDD-639B-4FE7-9F67-44286597C749}" dt="2022-07-21T18:29:36.266" v="189"/>
          <ac:picMkLst>
            <pc:docMk/>
            <pc:sldMk cId="3178190574" sldId="262"/>
            <ac:picMk id="15" creationId="{DBD50294-C6F8-60DE-E719-17928D9B3385}"/>
          </ac:picMkLst>
        </pc:picChg>
      </pc:sldChg>
      <pc:sldChg chg="delSp mod setBg">
        <pc:chgData name="Laura Oathout" userId="6ff55ba14486fe89" providerId="LiveId" clId="{F873BCDD-639B-4FE7-9F67-44286597C749}" dt="2022-07-21T18:29:36.326" v="209"/>
        <pc:sldMkLst>
          <pc:docMk/>
          <pc:sldMk cId="1118150416" sldId="269"/>
        </pc:sldMkLst>
        <pc:spChg chg="del">
          <ac:chgData name="Laura Oathout" userId="6ff55ba14486fe89" providerId="LiveId" clId="{F873BCDD-639B-4FE7-9F67-44286597C749}" dt="2022-07-21T18:29:36.297" v="207"/>
          <ac:spMkLst>
            <pc:docMk/>
            <pc:sldMk cId="1118150416" sldId="269"/>
            <ac:spMk id="10" creationId="{00000000-0000-0000-0000-000000000000}"/>
          </ac:spMkLst>
        </pc:spChg>
        <pc:spChg chg="del">
          <ac:chgData name="Laura Oathout" userId="6ff55ba14486fe89" providerId="LiveId" clId="{F873BCDD-639B-4FE7-9F67-44286597C749}" dt="2022-07-21T18:29:36.297" v="199"/>
          <ac:spMkLst>
            <pc:docMk/>
            <pc:sldMk cId="1118150416" sldId="269"/>
            <ac:spMk id="16" creationId="{FA3B98BA-2ED1-84B5-B370-9C455C5ED6E3}"/>
          </ac:spMkLst>
        </pc:spChg>
        <pc:spChg chg="del">
          <ac:chgData name="Laura Oathout" userId="6ff55ba14486fe89" providerId="LiveId" clId="{F873BCDD-639B-4FE7-9F67-44286597C749}" dt="2022-07-21T18:29:36.297" v="203"/>
          <ac:spMkLst>
            <pc:docMk/>
            <pc:sldMk cId="1118150416" sldId="269"/>
            <ac:spMk id="17" creationId="{70FBDB30-BBA7-C820-519F-F5C999DA179F}"/>
          </ac:spMkLst>
        </pc:spChg>
        <pc:picChg chg="del">
          <ac:chgData name="Laura Oathout" userId="6ff55ba14486fe89" providerId="LiveId" clId="{F873BCDD-639B-4FE7-9F67-44286597C749}" dt="2022-07-21T18:29:36.297" v="201"/>
          <ac:picMkLst>
            <pc:docMk/>
            <pc:sldMk cId="1118150416" sldId="269"/>
            <ac:picMk id="11" creationId="{00000000-0000-0000-0000-000000000000}"/>
          </ac:picMkLst>
        </pc:picChg>
        <pc:picChg chg="del">
          <ac:chgData name="Laura Oathout" userId="6ff55ba14486fe89" providerId="LiveId" clId="{F873BCDD-639B-4FE7-9F67-44286597C749}" dt="2022-07-21T18:29:36.297" v="197"/>
          <ac:picMkLst>
            <pc:docMk/>
            <pc:sldMk cId="1118150416" sldId="269"/>
            <ac:picMk id="15" creationId="{A1D63293-7183-9B26-C138-95B5F89AEFDE}"/>
          </ac:picMkLst>
        </pc:picChg>
        <pc:picChg chg="del">
          <ac:chgData name="Laura Oathout" userId="6ff55ba14486fe89" providerId="LiveId" clId="{F873BCDD-639B-4FE7-9F67-44286597C749}" dt="2022-07-21T18:29:36.297" v="205"/>
          <ac:picMkLst>
            <pc:docMk/>
            <pc:sldMk cId="1118150416" sldId="269"/>
            <ac:picMk id="18" creationId="{A1E9FDC1-5D35-9040-156A-FEE93D700FEB}"/>
          </ac:picMkLst>
        </pc:picChg>
      </pc:sldChg>
      <pc:sldChg chg="delSp mod setBg">
        <pc:chgData name="Laura Oathout" userId="6ff55ba14486fe89" providerId="LiveId" clId="{F873BCDD-639B-4FE7-9F67-44286597C749}" dt="2022-07-21T18:29:36.359" v="223"/>
        <pc:sldMkLst>
          <pc:docMk/>
          <pc:sldMk cId="1459945703" sldId="270"/>
        </pc:sldMkLst>
        <pc:spChg chg="del">
          <ac:chgData name="Laura Oathout" userId="6ff55ba14486fe89" providerId="LiveId" clId="{F873BCDD-639B-4FE7-9F67-44286597C749}" dt="2022-07-21T18:29:36.326" v="221"/>
          <ac:spMkLst>
            <pc:docMk/>
            <pc:sldMk cId="1459945703" sldId="270"/>
            <ac:spMk id="12" creationId="{00000000-0000-0000-0000-000000000000}"/>
          </ac:spMkLst>
        </pc:spChg>
        <pc:spChg chg="del">
          <ac:chgData name="Laura Oathout" userId="6ff55ba14486fe89" providerId="LiveId" clId="{F873BCDD-639B-4FE7-9F67-44286597C749}" dt="2022-07-21T18:29:36.326" v="213"/>
          <ac:spMkLst>
            <pc:docMk/>
            <pc:sldMk cId="1459945703" sldId="270"/>
            <ac:spMk id="15" creationId="{F4A47D29-9792-EBAA-FFEC-68EFB9D658BB}"/>
          </ac:spMkLst>
        </pc:spChg>
        <pc:spChg chg="del">
          <ac:chgData name="Laura Oathout" userId="6ff55ba14486fe89" providerId="LiveId" clId="{F873BCDD-639B-4FE7-9F67-44286597C749}" dt="2022-07-21T18:29:36.326" v="217"/>
          <ac:spMkLst>
            <pc:docMk/>
            <pc:sldMk cId="1459945703" sldId="270"/>
            <ac:spMk id="16" creationId="{BA4816FD-0D26-3071-2F0F-200CEE7648F1}"/>
          </ac:spMkLst>
        </pc:spChg>
        <pc:picChg chg="del">
          <ac:chgData name="Laura Oathout" userId="6ff55ba14486fe89" providerId="LiveId" clId="{F873BCDD-639B-4FE7-9F67-44286597C749}" dt="2022-07-21T18:29:36.326" v="215"/>
          <ac:picMkLst>
            <pc:docMk/>
            <pc:sldMk cId="1459945703" sldId="270"/>
            <ac:picMk id="8" creationId="{00000000-0000-0000-0000-000000000000}"/>
          </ac:picMkLst>
        </pc:picChg>
        <pc:picChg chg="del">
          <ac:chgData name="Laura Oathout" userId="6ff55ba14486fe89" providerId="LiveId" clId="{F873BCDD-639B-4FE7-9F67-44286597C749}" dt="2022-07-21T18:29:36.326" v="211"/>
          <ac:picMkLst>
            <pc:docMk/>
            <pc:sldMk cId="1459945703" sldId="270"/>
            <ac:picMk id="10" creationId="{0AB76907-2874-49DD-5695-32B33FBCA59B}"/>
          </ac:picMkLst>
        </pc:picChg>
        <pc:picChg chg="del">
          <ac:chgData name="Laura Oathout" userId="6ff55ba14486fe89" providerId="LiveId" clId="{F873BCDD-639B-4FE7-9F67-44286597C749}" dt="2022-07-21T18:29:36.326" v="219"/>
          <ac:picMkLst>
            <pc:docMk/>
            <pc:sldMk cId="1459945703" sldId="270"/>
            <ac:picMk id="17" creationId="{3B97F9CE-E7EE-BDC0-BED4-34092B87CB79}"/>
          </ac:picMkLst>
        </pc:picChg>
      </pc:sldChg>
      <pc:sldChg chg="delSp mod setBg">
        <pc:chgData name="Laura Oathout" userId="6ff55ba14486fe89" providerId="LiveId" clId="{F873BCDD-639B-4FE7-9F67-44286597C749}" dt="2022-07-21T18:29:36.204" v="153"/>
        <pc:sldMkLst>
          <pc:docMk/>
          <pc:sldMk cId="465794567" sldId="274"/>
        </pc:sldMkLst>
        <pc:spChg chg="del">
          <ac:chgData name="Laura Oathout" userId="6ff55ba14486fe89" providerId="LiveId" clId="{F873BCDD-639B-4FE7-9F67-44286597C749}" dt="2022-07-21T18:29:36.173" v="147"/>
          <ac:spMkLst>
            <pc:docMk/>
            <pc:sldMk cId="465794567" sldId="274"/>
            <ac:spMk id="5" creationId="{00000000-0000-0000-0000-000000000000}"/>
          </ac:spMkLst>
        </pc:spChg>
        <pc:spChg chg="del">
          <ac:chgData name="Laura Oathout" userId="6ff55ba14486fe89" providerId="LiveId" clId="{F873BCDD-639B-4FE7-9F67-44286597C749}" dt="2022-07-21T18:29:36.173" v="149"/>
          <ac:spMkLst>
            <pc:docMk/>
            <pc:sldMk cId="465794567" sldId="274"/>
            <ac:spMk id="8" creationId="{00000000-0000-0000-0000-000000000000}"/>
          </ac:spMkLst>
        </pc:spChg>
        <pc:spChg chg="del">
          <ac:chgData name="Laura Oathout" userId="6ff55ba14486fe89" providerId="LiveId" clId="{F873BCDD-639B-4FE7-9F67-44286597C749}" dt="2022-07-21T18:29:36.173" v="145"/>
          <ac:spMkLst>
            <pc:docMk/>
            <pc:sldMk cId="465794567" sldId="274"/>
            <ac:spMk id="17" creationId="{7265BD5F-688F-760E-38DC-EFA8F9620E8B}"/>
          </ac:spMkLst>
        </pc:spChg>
        <pc:grpChg chg="del">
          <ac:chgData name="Laura Oathout" userId="6ff55ba14486fe89" providerId="LiveId" clId="{F873BCDD-639B-4FE7-9F67-44286597C749}" dt="2022-07-21T18:29:36.173" v="151"/>
          <ac:grpSpMkLst>
            <pc:docMk/>
            <pc:sldMk cId="465794567" sldId="274"/>
            <ac:grpSpMk id="2" creationId="{00000000-0000-0000-0000-000000000000}"/>
          </ac:grpSpMkLst>
        </pc:grpChg>
        <pc:picChg chg="del">
          <ac:chgData name="Laura Oathout" userId="6ff55ba14486fe89" providerId="LiveId" clId="{F873BCDD-639B-4FE7-9F67-44286597C749}" dt="2022-07-21T18:29:36.173" v="143"/>
          <ac:picMkLst>
            <pc:docMk/>
            <pc:sldMk cId="465794567" sldId="274"/>
            <ac:picMk id="12" creationId="{149520FE-02DC-1E25-A4AE-A3A0571713BA}"/>
          </ac:picMkLst>
        </pc:picChg>
      </pc:sldChg>
      <pc:sldChg chg="delSp mod setBg">
        <pc:chgData name="Laura Oathout" userId="6ff55ba14486fe89" providerId="LiveId" clId="{F873BCDD-639B-4FE7-9F67-44286597C749}" dt="2022-07-21T18:29:36.235" v="165"/>
        <pc:sldMkLst>
          <pc:docMk/>
          <pc:sldMk cId="2740509540" sldId="275"/>
        </pc:sldMkLst>
        <pc:spChg chg="del">
          <ac:chgData name="Laura Oathout" userId="6ff55ba14486fe89" providerId="LiveId" clId="{F873BCDD-639B-4FE7-9F67-44286597C749}" dt="2022-07-21T18:29:36.204" v="159"/>
          <ac:spMkLst>
            <pc:docMk/>
            <pc:sldMk cId="2740509540" sldId="275"/>
            <ac:spMk id="5" creationId="{00000000-0000-0000-0000-000000000000}"/>
          </ac:spMkLst>
        </pc:spChg>
        <pc:spChg chg="del">
          <ac:chgData name="Laura Oathout" userId="6ff55ba14486fe89" providerId="LiveId" clId="{F873BCDD-639B-4FE7-9F67-44286597C749}" dt="2022-07-21T18:29:36.204" v="161"/>
          <ac:spMkLst>
            <pc:docMk/>
            <pc:sldMk cId="2740509540" sldId="275"/>
            <ac:spMk id="8" creationId="{00000000-0000-0000-0000-000000000000}"/>
          </ac:spMkLst>
        </pc:spChg>
        <pc:spChg chg="del">
          <ac:chgData name="Laura Oathout" userId="6ff55ba14486fe89" providerId="LiveId" clId="{F873BCDD-639B-4FE7-9F67-44286597C749}" dt="2022-07-21T18:29:36.204" v="157"/>
          <ac:spMkLst>
            <pc:docMk/>
            <pc:sldMk cId="2740509540" sldId="275"/>
            <ac:spMk id="12" creationId="{95108475-F3DD-9306-D3F1-23978E3E66EB}"/>
          </ac:spMkLst>
        </pc:spChg>
        <pc:picChg chg="del">
          <ac:chgData name="Laura Oathout" userId="6ff55ba14486fe89" providerId="LiveId" clId="{F873BCDD-639B-4FE7-9F67-44286597C749}" dt="2022-07-21T18:29:36.204" v="163"/>
          <ac:picMkLst>
            <pc:docMk/>
            <pc:sldMk cId="2740509540" sldId="275"/>
            <ac:picMk id="2" creationId="{00000000-0000-0000-0000-000000000000}"/>
          </ac:picMkLst>
        </pc:picChg>
        <pc:picChg chg="del">
          <ac:chgData name="Laura Oathout" userId="6ff55ba14486fe89" providerId="LiveId" clId="{F873BCDD-639B-4FE7-9F67-44286597C749}" dt="2022-07-21T18:29:36.204" v="155"/>
          <ac:picMkLst>
            <pc:docMk/>
            <pc:sldMk cId="2740509540" sldId="275"/>
            <ac:picMk id="9" creationId="{D78C2375-BD67-8C8D-DCE2-5665D8773BCC}"/>
          </ac:picMkLst>
        </pc:picChg>
      </pc:sldChg>
      <pc:sldChg chg="delSp mod setBg">
        <pc:chgData name="Laura Oathout" userId="6ff55ba14486fe89" providerId="LiveId" clId="{F873BCDD-639B-4FE7-9F67-44286597C749}" dt="2022-07-21T18:29:36.266" v="181"/>
        <pc:sldMkLst>
          <pc:docMk/>
          <pc:sldMk cId="3062405779" sldId="276"/>
        </pc:sldMkLst>
        <pc:spChg chg="del">
          <ac:chgData name="Laura Oathout" userId="6ff55ba14486fe89" providerId="LiveId" clId="{F873BCDD-639B-4FE7-9F67-44286597C749}" dt="2022-07-21T18:29:36.235" v="171"/>
          <ac:spMkLst>
            <pc:docMk/>
            <pc:sldMk cId="3062405779" sldId="276"/>
            <ac:spMk id="5" creationId="{00000000-0000-0000-0000-000000000000}"/>
          </ac:spMkLst>
        </pc:spChg>
        <pc:spChg chg="del">
          <ac:chgData name="Laura Oathout" userId="6ff55ba14486fe89" providerId="LiveId" clId="{F873BCDD-639B-4FE7-9F67-44286597C749}" dt="2022-07-21T18:29:36.235" v="173"/>
          <ac:spMkLst>
            <pc:docMk/>
            <pc:sldMk cId="3062405779" sldId="276"/>
            <ac:spMk id="8" creationId="{00000000-0000-0000-0000-000000000000}"/>
          </ac:spMkLst>
        </pc:spChg>
        <pc:spChg chg="del">
          <ac:chgData name="Laura Oathout" userId="6ff55ba14486fe89" providerId="LiveId" clId="{F873BCDD-639B-4FE7-9F67-44286597C749}" dt="2022-07-21T18:29:36.235" v="179"/>
          <ac:spMkLst>
            <pc:docMk/>
            <pc:sldMk cId="3062405779" sldId="276"/>
            <ac:spMk id="11" creationId="{00000000-0000-0000-0000-000000000000}"/>
          </ac:spMkLst>
        </pc:spChg>
        <pc:spChg chg="del">
          <ac:chgData name="Laura Oathout" userId="6ff55ba14486fe89" providerId="LiveId" clId="{F873BCDD-639B-4FE7-9F67-44286597C749}" dt="2022-07-21T18:29:36.235" v="169"/>
          <ac:spMkLst>
            <pc:docMk/>
            <pc:sldMk cId="3062405779" sldId="276"/>
            <ac:spMk id="15" creationId="{ED3FE0D3-A310-3D4F-733D-342474C0493F}"/>
          </ac:spMkLst>
        </pc:spChg>
        <pc:picChg chg="del">
          <ac:chgData name="Laura Oathout" userId="6ff55ba14486fe89" providerId="LiveId" clId="{F873BCDD-639B-4FE7-9F67-44286597C749}" dt="2022-07-21T18:29:36.235" v="175"/>
          <ac:picMkLst>
            <pc:docMk/>
            <pc:sldMk cId="3062405779" sldId="276"/>
            <ac:picMk id="9" creationId="{00000000-0000-0000-0000-000000000000}"/>
          </ac:picMkLst>
        </pc:picChg>
        <pc:picChg chg="del">
          <ac:chgData name="Laura Oathout" userId="6ff55ba14486fe89" providerId="LiveId" clId="{F873BCDD-639B-4FE7-9F67-44286597C749}" dt="2022-07-21T18:29:36.235" v="177"/>
          <ac:picMkLst>
            <pc:docMk/>
            <pc:sldMk cId="3062405779" sldId="276"/>
            <ac:picMk id="10" creationId="{00000000-0000-0000-0000-000000000000}"/>
          </ac:picMkLst>
        </pc:picChg>
        <pc:picChg chg="del">
          <ac:chgData name="Laura Oathout" userId="6ff55ba14486fe89" providerId="LiveId" clId="{F873BCDD-639B-4FE7-9F67-44286597C749}" dt="2022-07-21T18:29:36.235" v="167"/>
          <ac:picMkLst>
            <pc:docMk/>
            <pc:sldMk cId="3062405779" sldId="276"/>
            <ac:picMk id="12" creationId="{D7BC2027-B872-C6B9-5899-AD8FDFEF6B4C}"/>
          </ac:picMkLst>
        </pc:picChg>
      </pc:sldChg>
      <pc:sldChg chg="delSp mod setBg">
        <pc:chgData name="Laura Oathout" userId="6ff55ba14486fe89" providerId="LiveId" clId="{F873BCDD-639B-4FE7-9F67-44286597C749}" dt="2022-07-21T18:29:35.957" v="27"/>
        <pc:sldMkLst>
          <pc:docMk/>
          <pc:sldMk cId="2065653328" sldId="326"/>
        </pc:sldMkLst>
        <pc:spChg chg="del">
          <ac:chgData name="Laura Oathout" userId="6ff55ba14486fe89" providerId="LiveId" clId="{F873BCDD-639B-4FE7-9F67-44286597C749}" dt="2022-07-21T18:29:35.926" v="25"/>
          <ac:spMkLst>
            <pc:docMk/>
            <pc:sldMk cId="2065653328" sldId="326"/>
            <ac:spMk id="2" creationId="{00000000-0000-0000-0000-000000000000}"/>
          </ac:spMkLst>
        </pc:spChg>
        <pc:spChg chg="del">
          <ac:chgData name="Laura Oathout" userId="6ff55ba14486fe89" providerId="LiveId" clId="{F873BCDD-639B-4FE7-9F67-44286597C749}" dt="2022-07-21T18:29:35.926" v="17"/>
          <ac:spMkLst>
            <pc:docMk/>
            <pc:sldMk cId="2065653328" sldId="326"/>
            <ac:spMk id="10" creationId="{00000000-0000-0000-0000-000000000000}"/>
          </ac:spMkLst>
        </pc:spChg>
        <pc:picChg chg="del">
          <ac:chgData name="Laura Oathout" userId="6ff55ba14486fe89" providerId="LiveId" clId="{F873BCDD-639B-4FE7-9F67-44286597C749}" dt="2022-07-21T18:29:35.926" v="15"/>
          <ac:picMkLst>
            <pc:docMk/>
            <pc:sldMk cId="2065653328" sldId="326"/>
            <ac:picMk id="9" creationId="{00000000-0000-0000-0000-000000000000}"/>
          </ac:picMkLst>
        </pc:picChg>
        <pc:picChg chg="del">
          <ac:chgData name="Laura Oathout" userId="6ff55ba14486fe89" providerId="LiveId" clId="{F873BCDD-639B-4FE7-9F67-44286597C749}" dt="2022-07-21T18:29:35.926" v="19"/>
          <ac:picMkLst>
            <pc:docMk/>
            <pc:sldMk cId="2065653328" sldId="326"/>
            <ac:picMk id="11" creationId="{00000000-0000-0000-0000-000000000000}"/>
          </ac:picMkLst>
        </pc:picChg>
        <pc:picChg chg="del">
          <ac:chgData name="Laura Oathout" userId="6ff55ba14486fe89" providerId="LiveId" clId="{F873BCDD-639B-4FE7-9F67-44286597C749}" dt="2022-07-21T18:29:35.926" v="21"/>
          <ac:picMkLst>
            <pc:docMk/>
            <pc:sldMk cId="2065653328" sldId="326"/>
            <ac:picMk id="12" creationId="{00000000-0000-0000-0000-000000000000}"/>
          </ac:picMkLst>
        </pc:picChg>
        <pc:picChg chg="del">
          <ac:chgData name="Laura Oathout" userId="6ff55ba14486fe89" providerId="LiveId" clId="{F873BCDD-639B-4FE7-9F67-44286597C749}" dt="2022-07-21T18:29:35.926" v="23"/>
          <ac:picMkLst>
            <pc:docMk/>
            <pc:sldMk cId="2065653328" sldId="326"/>
            <ac:picMk id="13" creationId="{00000000-0000-0000-0000-000000000000}"/>
          </ac:picMkLst>
        </pc:picChg>
      </pc:sldChg>
      <pc:sldChg chg="delSp mod setBg">
        <pc:chgData name="Laura Oathout" userId="6ff55ba14486fe89" providerId="LiveId" clId="{F873BCDD-639B-4FE7-9F67-44286597C749}" dt="2022-07-21T18:29:36.126" v="117"/>
        <pc:sldMkLst>
          <pc:docMk/>
          <pc:sldMk cId="762363346" sldId="327"/>
        </pc:sldMkLst>
        <pc:spChg chg="del">
          <ac:chgData name="Laura Oathout" userId="6ff55ba14486fe89" providerId="LiveId" clId="{F873BCDD-639B-4FE7-9F67-44286597C749}" dt="2022-07-21T18:29:36.104" v="109"/>
          <ac:spMkLst>
            <pc:docMk/>
            <pc:sldMk cId="762363346" sldId="327"/>
            <ac:spMk id="4" creationId="{CD95C6B4-A3C2-E011-6F65-70FE2CF3F27E}"/>
          </ac:spMkLst>
        </pc:spChg>
        <pc:spChg chg="del">
          <ac:chgData name="Laura Oathout" userId="6ff55ba14486fe89" providerId="LiveId" clId="{F873BCDD-639B-4FE7-9F67-44286597C749}" dt="2022-07-21T18:29:36.104" v="115"/>
          <ac:spMkLst>
            <pc:docMk/>
            <pc:sldMk cId="762363346" sldId="327"/>
            <ac:spMk id="5" creationId="{00000000-0000-0000-0000-000000000000}"/>
          </ac:spMkLst>
        </pc:spChg>
        <pc:spChg chg="del">
          <ac:chgData name="Laura Oathout" userId="6ff55ba14486fe89" providerId="LiveId" clId="{F873BCDD-639B-4FE7-9F67-44286597C749}" dt="2022-07-21T18:29:36.104" v="103"/>
          <ac:spMkLst>
            <pc:docMk/>
            <pc:sldMk cId="762363346" sldId="327"/>
            <ac:spMk id="11" creationId="{A24F36DB-53DD-1CE2-3C59-1C4A4A2266A8}"/>
          </ac:spMkLst>
        </pc:spChg>
        <pc:spChg chg="del">
          <ac:chgData name="Laura Oathout" userId="6ff55ba14486fe89" providerId="LiveId" clId="{F873BCDD-639B-4FE7-9F67-44286597C749}" dt="2022-07-21T18:29:36.104" v="113"/>
          <ac:spMkLst>
            <pc:docMk/>
            <pc:sldMk cId="762363346" sldId="327"/>
            <ac:spMk id="18" creationId="{86794FDD-FEB7-A9F7-1B05-4FE39932D044}"/>
          </ac:spMkLst>
        </pc:spChg>
        <pc:picChg chg="del">
          <ac:chgData name="Laura Oathout" userId="6ff55ba14486fe89" providerId="LiveId" clId="{F873BCDD-639B-4FE7-9F67-44286597C749}" dt="2022-07-21T18:29:36.104" v="97"/>
          <ac:picMkLst>
            <pc:docMk/>
            <pc:sldMk cId="762363346" sldId="327"/>
            <ac:picMk id="3" creationId="{D43B0CA6-9B2B-4F12-8409-CA04511D070F}"/>
          </ac:picMkLst>
        </pc:picChg>
        <pc:picChg chg="del">
          <ac:chgData name="Laura Oathout" userId="6ff55ba14486fe89" providerId="LiveId" clId="{F873BCDD-639B-4FE7-9F67-44286597C749}" dt="2022-07-21T18:29:36.104" v="111"/>
          <ac:picMkLst>
            <pc:docMk/>
            <pc:sldMk cId="762363346" sldId="327"/>
            <ac:picMk id="10" creationId="{91A68878-A5D2-7244-712D-E7C61B49CFF4}"/>
          </ac:picMkLst>
        </pc:picChg>
        <pc:picChg chg="del">
          <ac:chgData name="Laura Oathout" userId="6ff55ba14486fe89" providerId="LiveId" clId="{F873BCDD-639B-4FE7-9F67-44286597C749}" dt="2022-07-21T18:29:36.104" v="105"/>
          <ac:picMkLst>
            <pc:docMk/>
            <pc:sldMk cId="762363346" sldId="327"/>
            <ac:picMk id="12" creationId="{032D1800-3090-4DC6-6047-5AB32FBE5E3B}"/>
          </ac:picMkLst>
        </pc:picChg>
        <pc:picChg chg="del">
          <ac:chgData name="Laura Oathout" userId="6ff55ba14486fe89" providerId="LiveId" clId="{F873BCDD-639B-4FE7-9F67-44286597C749}" dt="2022-07-21T18:29:36.104" v="107"/>
          <ac:picMkLst>
            <pc:docMk/>
            <pc:sldMk cId="762363346" sldId="327"/>
            <ac:picMk id="15" creationId="{98FF7BA4-F167-4A0A-3945-84D59AE6A710}"/>
          </ac:picMkLst>
        </pc:picChg>
        <pc:picChg chg="del">
          <ac:chgData name="Laura Oathout" userId="6ff55ba14486fe89" providerId="LiveId" clId="{F873BCDD-639B-4FE7-9F67-44286597C749}" dt="2022-07-21T18:29:36.104" v="99"/>
          <ac:picMkLst>
            <pc:docMk/>
            <pc:sldMk cId="762363346" sldId="327"/>
            <ac:picMk id="16" creationId="{1FABFC0F-DC1E-820D-140F-55272CCA5A42}"/>
          </ac:picMkLst>
        </pc:picChg>
        <pc:picChg chg="del">
          <ac:chgData name="Laura Oathout" userId="6ff55ba14486fe89" providerId="LiveId" clId="{F873BCDD-639B-4FE7-9F67-44286597C749}" dt="2022-07-21T18:29:36.104" v="101"/>
          <ac:picMkLst>
            <pc:docMk/>
            <pc:sldMk cId="762363346" sldId="327"/>
            <ac:picMk id="17" creationId="{9743199C-425D-C239-BDC6-C1486C9B78A3}"/>
          </ac:picMkLst>
        </pc:picChg>
      </pc:sldChg>
      <pc:sldChg chg="delSp mod setBg">
        <pc:chgData name="Laura Oathout" userId="6ff55ba14486fe89" providerId="LiveId" clId="{F873BCDD-639B-4FE7-9F67-44286597C749}" dt="2022-07-21T18:29:36.173" v="141"/>
        <pc:sldMkLst>
          <pc:docMk/>
          <pc:sldMk cId="3649357531" sldId="328"/>
        </pc:sldMkLst>
        <pc:spChg chg="del">
          <ac:chgData name="Laura Oathout" userId="6ff55ba14486fe89" providerId="LiveId" clId="{F873BCDD-639B-4FE7-9F67-44286597C749}" dt="2022-07-21T18:29:36.142" v="133"/>
          <ac:spMkLst>
            <pc:docMk/>
            <pc:sldMk cId="3649357531" sldId="328"/>
            <ac:spMk id="5" creationId="{00000000-0000-0000-0000-000000000000}"/>
          </ac:spMkLst>
        </pc:spChg>
        <pc:spChg chg="del">
          <ac:chgData name="Laura Oathout" userId="6ff55ba14486fe89" providerId="LiveId" clId="{F873BCDD-639B-4FE7-9F67-44286597C749}" dt="2022-07-21T18:29:36.142" v="129"/>
          <ac:spMkLst>
            <pc:docMk/>
            <pc:sldMk cId="3649357531" sldId="328"/>
            <ac:spMk id="11" creationId="{A24F36DB-53DD-1CE2-3C59-1C4A4A2266A8}"/>
          </ac:spMkLst>
        </pc:spChg>
        <pc:spChg chg="del">
          <ac:chgData name="Laura Oathout" userId="6ff55ba14486fe89" providerId="LiveId" clId="{F873BCDD-639B-4FE7-9F67-44286597C749}" dt="2022-07-21T18:29:36.126" v="119"/>
          <ac:spMkLst>
            <pc:docMk/>
            <pc:sldMk cId="3649357531" sldId="328"/>
            <ac:spMk id="13" creationId="{62242CC2-1E4E-E022-A18E-7F9E759B6464}"/>
          </ac:spMkLst>
        </pc:spChg>
        <pc:spChg chg="del">
          <ac:chgData name="Laura Oathout" userId="6ff55ba14486fe89" providerId="LiveId" clId="{F873BCDD-639B-4FE7-9F67-44286597C749}" dt="2022-07-21T18:29:36.142" v="123"/>
          <ac:spMkLst>
            <pc:docMk/>
            <pc:sldMk cId="3649357531" sldId="328"/>
            <ac:spMk id="14" creationId="{0ED2B5FA-19BB-1180-ACD1-685D92D6F17C}"/>
          </ac:spMkLst>
        </pc:spChg>
        <pc:spChg chg="del">
          <ac:chgData name="Laura Oathout" userId="6ff55ba14486fe89" providerId="LiveId" clId="{F873BCDD-639B-4FE7-9F67-44286597C749}" dt="2022-07-21T18:29:36.142" v="125"/>
          <ac:spMkLst>
            <pc:docMk/>
            <pc:sldMk cId="3649357531" sldId="328"/>
            <ac:spMk id="18" creationId="{86794FDD-FEB7-A9F7-1B05-4FE39932D044}"/>
          </ac:spMkLst>
        </pc:spChg>
        <pc:grpChg chg="del">
          <ac:chgData name="Laura Oathout" userId="6ff55ba14486fe89" providerId="LiveId" clId="{F873BCDD-639B-4FE7-9F67-44286597C749}" dt="2022-07-21T18:29:36.142" v="135"/>
          <ac:grpSpMkLst>
            <pc:docMk/>
            <pc:sldMk cId="3649357531" sldId="328"/>
            <ac:grpSpMk id="23" creationId="{813296DD-0601-8208-9C5D-AE8815996063}"/>
          </ac:grpSpMkLst>
        </pc:grpChg>
        <pc:picChg chg="del">
          <ac:chgData name="Laura Oathout" userId="6ff55ba14486fe89" providerId="LiveId" clId="{F873BCDD-639B-4FE7-9F67-44286597C749}" dt="2022-07-21T18:29:36.142" v="121"/>
          <ac:picMkLst>
            <pc:docMk/>
            <pc:sldMk cId="3649357531" sldId="328"/>
            <ac:picMk id="8" creationId="{DBE7EC05-D7E7-5DB8-E8CB-0028F534E235}"/>
          </ac:picMkLst>
        </pc:picChg>
        <pc:picChg chg="del">
          <ac:chgData name="Laura Oathout" userId="6ff55ba14486fe89" providerId="LiveId" clId="{F873BCDD-639B-4FE7-9F67-44286597C749}" dt="2022-07-21T18:29:36.142" v="131"/>
          <ac:picMkLst>
            <pc:docMk/>
            <pc:sldMk cId="3649357531" sldId="328"/>
            <ac:picMk id="15" creationId="{98FF7BA4-F167-4A0A-3945-84D59AE6A710}"/>
          </ac:picMkLst>
        </pc:picChg>
        <pc:picChg chg="del">
          <ac:chgData name="Laura Oathout" userId="6ff55ba14486fe89" providerId="LiveId" clId="{F873BCDD-639B-4FE7-9F67-44286597C749}" dt="2022-07-21T18:29:36.142" v="127"/>
          <ac:picMkLst>
            <pc:docMk/>
            <pc:sldMk cId="3649357531" sldId="328"/>
            <ac:picMk id="17" creationId="{9743199C-425D-C239-BDC6-C1486C9B78A3}"/>
          </ac:picMkLst>
        </pc:picChg>
        <pc:picChg chg="del">
          <ac:chgData name="Laura Oathout" userId="6ff55ba14486fe89" providerId="LiveId" clId="{F873BCDD-639B-4FE7-9F67-44286597C749}" dt="2022-07-21T18:29:36.142" v="137"/>
          <ac:picMkLst>
            <pc:docMk/>
            <pc:sldMk cId="3649357531" sldId="328"/>
            <ac:picMk id="20" creationId="{95A59DC6-9083-41B4-C51C-3C821BA39D27}"/>
          </ac:picMkLst>
        </pc:picChg>
        <pc:picChg chg="del">
          <ac:chgData name="Laura Oathout" userId="6ff55ba14486fe89" providerId="LiveId" clId="{F873BCDD-639B-4FE7-9F67-44286597C749}" dt="2022-07-21T18:29:36.142" v="139"/>
          <ac:picMkLst>
            <pc:docMk/>
            <pc:sldMk cId="3649357531" sldId="328"/>
            <ac:picMk id="22" creationId="{661424D0-7B95-13AF-FC6E-7A05C00526C4}"/>
          </ac:picMkLst>
        </pc:picChg>
      </pc:sldChg>
      <pc:sldChg chg="delSp mod setBg">
        <pc:chgData name="Laura Oathout" userId="6ff55ba14486fe89" providerId="LiveId" clId="{F873BCDD-639B-4FE7-9F67-44286597C749}" dt="2022-07-21T18:29:35.926" v="13"/>
        <pc:sldMkLst>
          <pc:docMk/>
          <pc:sldMk cId="1782757544" sldId="352"/>
        </pc:sldMkLst>
        <pc:spChg chg="del">
          <ac:chgData name="Laura Oathout" userId="6ff55ba14486fe89" providerId="LiveId" clId="{F873BCDD-639B-4FE7-9F67-44286597C749}" dt="2022-07-21T18:29:35.890" v="9"/>
          <ac:spMkLst>
            <pc:docMk/>
            <pc:sldMk cId="1782757544" sldId="352"/>
            <ac:spMk id="4" creationId="{657A302C-2367-88FE-FA6E-392ABD92A581}"/>
          </ac:spMkLst>
        </pc:spChg>
        <pc:spChg chg="del">
          <ac:chgData name="Laura Oathout" userId="6ff55ba14486fe89" providerId="LiveId" clId="{F873BCDD-639B-4FE7-9F67-44286597C749}" dt="2022-07-21T18:29:35.890" v="5"/>
          <ac:spMkLst>
            <pc:docMk/>
            <pc:sldMk cId="1782757544" sldId="352"/>
            <ac:spMk id="6" creationId="{00000000-0000-0000-0000-000000000000}"/>
          </ac:spMkLst>
        </pc:spChg>
        <pc:spChg chg="del">
          <ac:chgData name="Laura Oathout" userId="6ff55ba14486fe89" providerId="LiveId" clId="{F873BCDD-639B-4FE7-9F67-44286597C749}" dt="2022-07-21T18:29:35.890" v="7"/>
          <ac:spMkLst>
            <pc:docMk/>
            <pc:sldMk cId="1782757544" sldId="352"/>
            <ac:spMk id="7" creationId="{4D848867-AC18-751C-5DD9-700CA2843313}"/>
          </ac:spMkLst>
        </pc:spChg>
        <pc:picChg chg="del">
          <ac:chgData name="Laura Oathout" userId="6ff55ba14486fe89" providerId="LiveId" clId="{F873BCDD-639B-4FE7-9F67-44286597C749}" dt="2022-07-21T18:29:35.890" v="1"/>
          <ac:picMkLst>
            <pc:docMk/>
            <pc:sldMk cId="1782757544" sldId="352"/>
            <ac:picMk id="3" creationId="{23BC54F6-DC46-B52B-1C98-39D75DEBEE77}"/>
          </ac:picMkLst>
        </pc:picChg>
        <pc:picChg chg="del">
          <ac:chgData name="Laura Oathout" userId="6ff55ba14486fe89" providerId="LiveId" clId="{F873BCDD-639B-4FE7-9F67-44286597C749}" dt="2022-07-21T18:29:35.890" v="3"/>
          <ac:picMkLst>
            <pc:docMk/>
            <pc:sldMk cId="1782757544" sldId="352"/>
            <ac:picMk id="8" creationId="{00000000-0000-0000-0000-000000000000}"/>
          </ac:picMkLst>
        </pc:picChg>
        <pc:picChg chg="del">
          <ac:chgData name="Laura Oathout" userId="6ff55ba14486fe89" providerId="LiveId" clId="{F873BCDD-639B-4FE7-9F67-44286597C749}" dt="2022-07-21T18:29:35.890" v="11"/>
          <ac:picMkLst>
            <pc:docMk/>
            <pc:sldMk cId="1782757544" sldId="352"/>
            <ac:picMk id="10" creationId="{5C66AF34-13FA-5E77-1D49-4FF2BA32E1C9}"/>
          </ac:picMkLst>
        </pc:picChg>
      </pc:sldChg>
      <pc:sldChg chg="delSp mod setBg">
        <pc:chgData name="Laura Oathout" userId="6ff55ba14486fe89" providerId="LiveId" clId="{F873BCDD-639B-4FE7-9F67-44286597C749}" dt="2022-07-21T18:29:36.493" v="311"/>
        <pc:sldMkLst>
          <pc:docMk/>
          <pc:sldMk cId="3607957941" sldId="353"/>
        </pc:sldMkLst>
        <pc:spChg chg="del">
          <ac:chgData name="Laura Oathout" userId="6ff55ba14486fe89" providerId="LiveId" clId="{F873BCDD-639B-4FE7-9F67-44286597C749}" dt="2022-07-21T18:29:36.458" v="295"/>
          <ac:spMkLst>
            <pc:docMk/>
            <pc:sldMk cId="3607957941" sldId="353"/>
            <ac:spMk id="17" creationId="{00000000-0000-0000-0000-000000000000}"/>
          </ac:spMkLst>
        </pc:spChg>
        <pc:spChg chg="del">
          <ac:chgData name="Laura Oathout" userId="6ff55ba14486fe89" providerId="LiveId" clId="{F873BCDD-639B-4FE7-9F67-44286597C749}" dt="2022-07-21T18:29:36.458" v="297"/>
          <ac:spMkLst>
            <pc:docMk/>
            <pc:sldMk cId="3607957941" sldId="353"/>
            <ac:spMk id="18" creationId="{00000000-0000-0000-0000-000000000000}"/>
          </ac:spMkLst>
        </pc:spChg>
        <pc:spChg chg="del">
          <ac:chgData name="Laura Oathout" userId="6ff55ba14486fe89" providerId="LiveId" clId="{F873BCDD-639B-4FE7-9F67-44286597C749}" dt="2022-07-21T18:29:36.458" v="299"/>
          <ac:spMkLst>
            <pc:docMk/>
            <pc:sldMk cId="3607957941" sldId="353"/>
            <ac:spMk id="19" creationId="{00000000-0000-0000-0000-000000000000}"/>
          </ac:spMkLst>
        </pc:spChg>
        <pc:spChg chg="del">
          <ac:chgData name="Laura Oathout" userId="6ff55ba14486fe89" providerId="LiveId" clId="{F873BCDD-639B-4FE7-9F67-44286597C749}" dt="2022-07-21T18:29:36.458" v="301"/>
          <ac:spMkLst>
            <pc:docMk/>
            <pc:sldMk cId="3607957941" sldId="353"/>
            <ac:spMk id="21" creationId="{00000000-0000-0000-0000-000000000000}"/>
          </ac:spMkLst>
        </pc:spChg>
        <pc:spChg chg="del">
          <ac:chgData name="Laura Oathout" userId="6ff55ba14486fe89" providerId="LiveId" clId="{F873BCDD-639B-4FE7-9F67-44286597C749}" dt="2022-07-21T18:29:36.458" v="287"/>
          <ac:spMkLst>
            <pc:docMk/>
            <pc:sldMk cId="3607957941" sldId="353"/>
            <ac:spMk id="23" creationId="{2E4AEF1A-39D9-88EE-F3FB-9EC966FE4B07}"/>
          </ac:spMkLst>
        </pc:spChg>
        <pc:spChg chg="del">
          <ac:chgData name="Laura Oathout" userId="6ff55ba14486fe89" providerId="LiveId" clId="{F873BCDD-639B-4FE7-9F67-44286597C749}" dt="2022-07-21T18:29:36.458" v="309"/>
          <ac:spMkLst>
            <pc:docMk/>
            <pc:sldMk cId="3607957941" sldId="353"/>
            <ac:spMk id="24" creationId="{20965DE2-B4C5-A3AA-E544-5FDBE4640665}"/>
          </ac:spMkLst>
        </pc:spChg>
        <pc:picChg chg="del">
          <ac:chgData name="Laura Oathout" userId="6ff55ba14486fe89" providerId="LiveId" clId="{F873BCDD-639B-4FE7-9F67-44286597C749}" dt="2022-07-21T18:29:36.458" v="289"/>
          <ac:picMkLst>
            <pc:docMk/>
            <pc:sldMk cId="3607957941" sldId="353"/>
            <ac:picMk id="14" creationId="{00000000-0000-0000-0000-000000000000}"/>
          </ac:picMkLst>
        </pc:picChg>
        <pc:picChg chg="del">
          <ac:chgData name="Laura Oathout" userId="6ff55ba14486fe89" providerId="LiveId" clId="{F873BCDD-639B-4FE7-9F67-44286597C749}" dt="2022-07-21T18:29:36.458" v="291"/>
          <ac:picMkLst>
            <pc:docMk/>
            <pc:sldMk cId="3607957941" sldId="353"/>
            <ac:picMk id="15" creationId="{00000000-0000-0000-0000-000000000000}"/>
          </ac:picMkLst>
        </pc:picChg>
        <pc:picChg chg="del">
          <ac:chgData name="Laura Oathout" userId="6ff55ba14486fe89" providerId="LiveId" clId="{F873BCDD-639B-4FE7-9F67-44286597C749}" dt="2022-07-21T18:29:36.458" v="293"/>
          <ac:picMkLst>
            <pc:docMk/>
            <pc:sldMk cId="3607957941" sldId="353"/>
            <ac:picMk id="16" creationId="{00000000-0000-0000-0000-000000000000}"/>
          </ac:picMkLst>
        </pc:picChg>
        <pc:picChg chg="del">
          <ac:chgData name="Laura Oathout" userId="6ff55ba14486fe89" providerId="LiveId" clId="{F873BCDD-639B-4FE7-9F67-44286597C749}" dt="2022-07-21T18:29:36.458" v="303"/>
          <ac:picMkLst>
            <pc:docMk/>
            <pc:sldMk cId="3607957941" sldId="353"/>
            <ac:picMk id="20" creationId="{00000000-0000-0000-0000-000000000000}"/>
          </ac:picMkLst>
        </pc:picChg>
        <pc:picChg chg="del">
          <ac:chgData name="Laura Oathout" userId="6ff55ba14486fe89" providerId="LiveId" clId="{F873BCDD-639B-4FE7-9F67-44286597C749}" dt="2022-07-21T18:29:36.458" v="285"/>
          <ac:picMkLst>
            <pc:docMk/>
            <pc:sldMk cId="3607957941" sldId="353"/>
            <ac:picMk id="22" creationId="{6F810C55-B5CF-A4D9-3658-B20C8F55AA0F}"/>
          </ac:picMkLst>
        </pc:picChg>
        <pc:picChg chg="del">
          <ac:chgData name="Laura Oathout" userId="6ff55ba14486fe89" providerId="LiveId" clId="{F873BCDD-639B-4FE7-9F67-44286597C749}" dt="2022-07-21T18:29:36.458" v="305"/>
          <ac:picMkLst>
            <pc:docMk/>
            <pc:sldMk cId="3607957941" sldId="353"/>
            <ac:picMk id="29" creationId="{00000000-0000-0000-0000-000000000000}"/>
          </ac:picMkLst>
        </pc:picChg>
        <pc:picChg chg="del">
          <ac:chgData name="Laura Oathout" userId="6ff55ba14486fe89" providerId="LiveId" clId="{F873BCDD-639B-4FE7-9F67-44286597C749}" dt="2022-07-21T18:29:36.458" v="307"/>
          <ac:picMkLst>
            <pc:docMk/>
            <pc:sldMk cId="3607957941" sldId="353"/>
            <ac:picMk id="30" creationId="{00000000-0000-0000-0000-000000000000}"/>
          </ac:picMkLst>
        </pc:picChg>
      </pc:sldChg>
      <pc:sldChg chg="delSp mod setBg">
        <pc:chgData name="Laura Oathout" userId="6ff55ba14486fe89" providerId="LiveId" clId="{F873BCDD-639B-4FE7-9F67-44286597C749}" dt="2022-07-21T18:29:36.374" v="239"/>
        <pc:sldMkLst>
          <pc:docMk/>
          <pc:sldMk cId="2310491876" sldId="354"/>
        </pc:sldMkLst>
        <pc:spChg chg="del">
          <ac:chgData name="Laura Oathout" userId="6ff55ba14486fe89" providerId="LiveId" clId="{F873BCDD-639B-4FE7-9F67-44286597C749}" dt="2022-07-21T18:29:36.359" v="237"/>
          <ac:spMkLst>
            <pc:docMk/>
            <pc:sldMk cId="2310491876" sldId="354"/>
            <ac:spMk id="5" creationId="{00000000-0000-0000-0000-000000000000}"/>
          </ac:spMkLst>
        </pc:spChg>
        <pc:picChg chg="del">
          <ac:chgData name="Laura Oathout" userId="6ff55ba14486fe89" providerId="LiveId" clId="{F873BCDD-639B-4FE7-9F67-44286597C749}" dt="2022-07-21T18:29:36.359" v="229"/>
          <ac:picMkLst>
            <pc:docMk/>
            <pc:sldMk cId="2310491876" sldId="354"/>
            <ac:picMk id="2" creationId="{00000000-0000-0000-0000-000000000000}"/>
          </ac:picMkLst>
        </pc:picChg>
        <pc:picChg chg="del">
          <ac:chgData name="Laura Oathout" userId="6ff55ba14486fe89" providerId="LiveId" clId="{F873BCDD-639B-4FE7-9F67-44286597C749}" dt="2022-07-21T18:29:36.359" v="231"/>
          <ac:picMkLst>
            <pc:docMk/>
            <pc:sldMk cId="2310491876" sldId="354"/>
            <ac:picMk id="4" creationId="{00000000-0000-0000-0000-000000000000}"/>
          </ac:picMkLst>
        </pc:picChg>
        <pc:picChg chg="del">
          <ac:chgData name="Laura Oathout" userId="6ff55ba14486fe89" providerId="LiveId" clId="{F873BCDD-639B-4FE7-9F67-44286597C749}" dt="2022-07-21T18:29:36.359" v="227"/>
          <ac:picMkLst>
            <pc:docMk/>
            <pc:sldMk cId="2310491876" sldId="354"/>
            <ac:picMk id="6" creationId="{00000000-0000-0000-0000-000000000000}"/>
          </ac:picMkLst>
        </pc:picChg>
        <pc:picChg chg="del">
          <ac:chgData name="Laura Oathout" userId="6ff55ba14486fe89" providerId="LiveId" clId="{F873BCDD-639B-4FE7-9F67-44286597C749}" dt="2022-07-21T18:29:36.359" v="225"/>
          <ac:picMkLst>
            <pc:docMk/>
            <pc:sldMk cId="2310491876" sldId="354"/>
            <ac:picMk id="12" creationId="{E874588C-1304-1737-D89D-8C81C2E303B6}"/>
          </ac:picMkLst>
        </pc:picChg>
        <pc:picChg chg="del">
          <ac:chgData name="Laura Oathout" userId="6ff55ba14486fe89" providerId="LiveId" clId="{F873BCDD-639B-4FE7-9F67-44286597C749}" dt="2022-07-21T18:29:36.359" v="233"/>
          <ac:picMkLst>
            <pc:docMk/>
            <pc:sldMk cId="2310491876" sldId="354"/>
            <ac:picMk id="13" creationId="{45F17F05-842E-53B1-051C-31E22A04C4B3}"/>
          </ac:picMkLst>
        </pc:picChg>
        <pc:picChg chg="del">
          <ac:chgData name="Laura Oathout" userId="6ff55ba14486fe89" providerId="LiveId" clId="{F873BCDD-639B-4FE7-9F67-44286597C749}" dt="2022-07-21T18:29:36.359" v="235"/>
          <ac:picMkLst>
            <pc:docMk/>
            <pc:sldMk cId="2310491876" sldId="354"/>
            <ac:picMk id="14" creationId="{466CEB38-CE74-DB91-B51F-A22987688CA9}"/>
          </ac:picMkLst>
        </pc:picChg>
      </pc:sldChg>
      <pc:sldChg chg="delSp mod setBg">
        <pc:chgData name="Laura Oathout" userId="6ff55ba14486fe89" providerId="LiveId" clId="{F873BCDD-639B-4FE7-9F67-44286597C749}" dt="2022-07-21T18:29:36.406" v="253"/>
        <pc:sldMkLst>
          <pc:docMk/>
          <pc:sldMk cId="1179306863" sldId="355"/>
        </pc:sldMkLst>
        <pc:spChg chg="del">
          <ac:chgData name="Laura Oathout" userId="6ff55ba14486fe89" providerId="LiveId" clId="{F873BCDD-639B-4FE7-9F67-44286597C749}" dt="2022-07-21T18:29:36.390" v="251"/>
          <ac:spMkLst>
            <pc:docMk/>
            <pc:sldMk cId="1179306863" sldId="355"/>
            <ac:spMk id="5" creationId="{00000000-0000-0000-0000-000000000000}"/>
          </ac:spMkLst>
        </pc:spChg>
        <pc:picChg chg="del">
          <ac:chgData name="Laura Oathout" userId="6ff55ba14486fe89" providerId="LiveId" clId="{F873BCDD-639B-4FE7-9F67-44286597C749}" dt="2022-07-21T18:29:36.390" v="245"/>
          <ac:picMkLst>
            <pc:docMk/>
            <pc:sldMk cId="1179306863" sldId="355"/>
            <ac:picMk id="3" creationId="{00000000-0000-0000-0000-000000000000}"/>
          </ac:picMkLst>
        </pc:picChg>
        <pc:picChg chg="del">
          <ac:chgData name="Laura Oathout" userId="6ff55ba14486fe89" providerId="LiveId" clId="{F873BCDD-639B-4FE7-9F67-44286597C749}" dt="2022-07-21T18:29:36.374" v="241"/>
          <ac:picMkLst>
            <pc:docMk/>
            <pc:sldMk cId="1179306863" sldId="355"/>
            <ac:picMk id="8" creationId="{8811E969-0797-8F16-D26A-72399443EF52}"/>
          </ac:picMkLst>
        </pc:picChg>
        <pc:picChg chg="del">
          <ac:chgData name="Laura Oathout" userId="6ff55ba14486fe89" providerId="LiveId" clId="{F873BCDD-639B-4FE7-9F67-44286597C749}" dt="2022-07-21T18:29:36.374" v="243"/>
          <ac:picMkLst>
            <pc:docMk/>
            <pc:sldMk cId="1179306863" sldId="355"/>
            <ac:picMk id="12" creationId="{00000000-0000-0000-0000-000000000000}"/>
          </ac:picMkLst>
        </pc:picChg>
        <pc:picChg chg="del">
          <ac:chgData name="Laura Oathout" userId="6ff55ba14486fe89" providerId="LiveId" clId="{F873BCDD-639B-4FE7-9F67-44286597C749}" dt="2022-07-21T18:29:36.390" v="247"/>
          <ac:picMkLst>
            <pc:docMk/>
            <pc:sldMk cId="1179306863" sldId="355"/>
            <ac:picMk id="13" creationId="{08CC038F-A2AA-4E97-BBDE-B2D42EECE72B}"/>
          </ac:picMkLst>
        </pc:picChg>
        <pc:picChg chg="del">
          <ac:chgData name="Laura Oathout" userId="6ff55ba14486fe89" providerId="LiveId" clId="{F873BCDD-639B-4FE7-9F67-44286597C749}" dt="2022-07-21T18:29:36.390" v="249"/>
          <ac:picMkLst>
            <pc:docMk/>
            <pc:sldMk cId="1179306863" sldId="355"/>
            <ac:picMk id="14" creationId="{8A67F9B4-0C46-7417-BD65-31CA3803EE54}"/>
          </ac:picMkLst>
        </pc:picChg>
      </pc:sldChg>
      <pc:sldChg chg="delSp mod setBg">
        <pc:chgData name="Laura Oathout" userId="6ff55ba14486fe89" providerId="LiveId" clId="{F873BCDD-639B-4FE7-9F67-44286597C749}" dt="2022-07-21T18:29:36.427" v="265"/>
        <pc:sldMkLst>
          <pc:docMk/>
          <pc:sldMk cId="2952650679" sldId="356"/>
        </pc:sldMkLst>
        <pc:spChg chg="del">
          <ac:chgData name="Laura Oathout" userId="6ff55ba14486fe89" providerId="LiveId" clId="{F873BCDD-639B-4FE7-9F67-44286597C749}" dt="2022-07-21T18:29:36.406" v="263"/>
          <ac:spMkLst>
            <pc:docMk/>
            <pc:sldMk cId="2952650679" sldId="356"/>
            <ac:spMk id="5" creationId="{00000000-0000-0000-0000-000000000000}"/>
          </ac:spMkLst>
        </pc:spChg>
        <pc:picChg chg="del">
          <ac:chgData name="Laura Oathout" userId="6ff55ba14486fe89" providerId="LiveId" clId="{F873BCDD-639B-4FE7-9F67-44286597C749}" dt="2022-07-21T18:29:36.406" v="255"/>
          <ac:picMkLst>
            <pc:docMk/>
            <pc:sldMk cId="2952650679" sldId="356"/>
            <ac:picMk id="7" creationId="{3FFEB68D-E702-46AB-A6DF-124BF30BD727}"/>
          </ac:picMkLst>
        </pc:picChg>
        <pc:picChg chg="del">
          <ac:chgData name="Laura Oathout" userId="6ff55ba14486fe89" providerId="LiveId" clId="{F873BCDD-639B-4FE7-9F67-44286597C749}" dt="2022-07-21T18:29:36.406" v="257"/>
          <ac:picMkLst>
            <pc:docMk/>
            <pc:sldMk cId="2952650679" sldId="356"/>
            <ac:picMk id="8" creationId="{00000000-0000-0000-0000-000000000000}"/>
          </ac:picMkLst>
        </pc:picChg>
        <pc:picChg chg="del">
          <ac:chgData name="Laura Oathout" userId="6ff55ba14486fe89" providerId="LiveId" clId="{F873BCDD-639B-4FE7-9F67-44286597C749}" dt="2022-07-21T18:29:36.406" v="259"/>
          <ac:picMkLst>
            <pc:docMk/>
            <pc:sldMk cId="2952650679" sldId="356"/>
            <ac:picMk id="12" creationId="{6ADCB2EF-DB6A-9230-9DFA-6D489E0A126C}"/>
          </ac:picMkLst>
        </pc:picChg>
        <pc:picChg chg="del">
          <ac:chgData name="Laura Oathout" userId="6ff55ba14486fe89" providerId="LiveId" clId="{F873BCDD-639B-4FE7-9F67-44286597C749}" dt="2022-07-21T18:29:36.406" v="261"/>
          <ac:picMkLst>
            <pc:docMk/>
            <pc:sldMk cId="2952650679" sldId="356"/>
            <ac:picMk id="13" creationId="{69E3B1E5-5CD6-F2EB-3929-7159C6B4105D}"/>
          </ac:picMkLst>
        </pc:picChg>
      </pc:sldChg>
      <pc:sldChg chg="delSp mod setBg">
        <pc:chgData name="Laura Oathout" userId="6ff55ba14486fe89" providerId="LiveId" clId="{F873BCDD-639B-4FE7-9F67-44286597C749}" dt="2022-07-21T18:29:36.458" v="283"/>
        <pc:sldMkLst>
          <pc:docMk/>
          <pc:sldMk cId="3895201244" sldId="357"/>
        </pc:sldMkLst>
        <pc:spChg chg="del">
          <ac:chgData name="Laura Oathout" userId="6ff55ba14486fe89" providerId="LiveId" clId="{F873BCDD-639B-4FE7-9F67-44286597C749}" dt="2022-07-21T18:29:36.427" v="271"/>
          <ac:spMkLst>
            <pc:docMk/>
            <pc:sldMk cId="3895201244" sldId="357"/>
            <ac:spMk id="3" creationId="{00000000-0000-0000-0000-000000000000}"/>
          </ac:spMkLst>
        </pc:spChg>
        <pc:spChg chg="del">
          <ac:chgData name="Laura Oathout" userId="6ff55ba14486fe89" providerId="LiveId" clId="{F873BCDD-639B-4FE7-9F67-44286597C749}" dt="2022-07-21T18:29:36.427" v="281"/>
          <ac:spMkLst>
            <pc:docMk/>
            <pc:sldMk cId="3895201244" sldId="357"/>
            <ac:spMk id="5" creationId="{00000000-0000-0000-0000-000000000000}"/>
          </ac:spMkLst>
        </pc:spChg>
        <pc:spChg chg="del">
          <ac:chgData name="Laura Oathout" userId="6ff55ba14486fe89" providerId="LiveId" clId="{F873BCDD-639B-4FE7-9F67-44286597C749}" dt="2022-07-21T18:29:36.427" v="273"/>
          <ac:spMkLst>
            <pc:docMk/>
            <pc:sldMk cId="3895201244" sldId="357"/>
            <ac:spMk id="12" creationId="{00000000-0000-0000-0000-000000000000}"/>
          </ac:spMkLst>
        </pc:spChg>
        <pc:picChg chg="del">
          <ac:chgData name="Laura Oathout" userId="6ff55ba14486fe89" providerId="LiveId" clId="{F873BCDD-639B-4FE7-9F67-44286597C749}" dt="2022-07-21T18:29:36.427" v="269"/>
          <ac:picMkLst>
            <pc:docMk/>
            <pc:sldMk cId="3895201244" sldId="357"/>
            <ac:picMk id="2" creationId="{00000000-0000-0000-0000-000000000000}"/>
          </ac:picMkLst>
        </pc:picChg>
        <pc:picChg chg="del">
          <ac:chgData name="Laura Oathout" userId="6ff55ba14486fe89" providerId="LiveId" clId="{F873BCDD-639B-4FE7-9F67-44286597C749}" dt="2022-07-21T18:29:36.427" v="275"/>
          <ac:picMkLst>
            <pc:docMk/>
            <pc:sldMk cId="3895201244" sldId="357"/>
            <ac:picMk id="7" creationId="{00000000-0000-0000-0000-000000000000}"/>
          </ac:picMkLst>
        </pc:picChg>
        <pc:picChg chg="del">
          <ac:chgData name="Laura Oathout" userId="6ff55ba14486fe89" providerId="LiveId" clId="{F873BCDD-639B-4FE7-9F67-44286597C749}" dt="2022-07-21T18:29:36.427" v="267"/>
          <ac:picMkLst>
            <pc:docMk/>
            <pc:sldMk cId="3895201244" sldId="357"/>
            <ac:picMk id="13" creationId="{D7B8C909-925D-CA86-27C2-226B40C45158}"/>
          </ac:picMkLst>
        </pc:picChg>
        <pc:picChg chg="del">
          <ac:chgData name="Laura Oathout" userId="6ff55ba14486fe89" providerId="LiveId" clId="{F873BCDD-639B-4FE7-9F67-44286597C749}" dt="2022-07-21T18:29:36.427" v="277"/>
          <ac:picMkLst>
            <pc:docMk/>
            <pc:sldMk cId="3895201244" sldId="357"/>
            <ac:picMk id="14" creationId="{D67AED94-8180-B129-8982-4EDD6291EF4E}"/>
          </ac:picMkLst>
        </pc:picChg>
        <pc:picChg chg="del">
          <ac:chgData name="Laura Oathout" userId="6ff55ba14486fe89" providerId="LiveId" clId="{F873BCDD-639B-4FE7-9F67-44286597C749}" dt="2022-07-21T18:29:36.427" v="279"/>
          <ac:picMkLst>
            <pc:docMk/>
            <pc:sldMk cId="3895201244" sldId="357"/>
            <ac:picMk id="15" creationId="{5A25CB47-369B-CA76-17BA-5EB10C5ED838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772846-E0F6-4B40-9996-65228C42BBA7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3EF651-4B18-4A92-A49D-5D4669A78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4570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F6E29-20D2-4B53-9A0C-C1B7E364C0FC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DD245-EF7E-4FAB-A4B5-56793F4FA5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35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F6E29-20D2-4B53-9A0C-C1B7E364C0FC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DD245-EF7E-4FAB-A4B5-56793F4FA5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798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F6E29-20D2-4B53-9A0C-C1B7E364C0FC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DD245-EF7E-4FAB-A4B5-56793F4FA5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886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F6E29-20D2-4B53-9A0C-C1B7E364C0FC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DD245-EF7E-4FAB-A4B5-56793F4FA5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185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F6E29-20D2-4B53-9A0C-C1B7E364C0FC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DD245-EF7E-4FAB-A4B5-56793F4FA5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967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F6E29-20D2-4B53-9A0C-C1B7E364C0FC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DD245-EF7E-4FAB-A4B5-56793F4FA5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395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F6E29-20D2-4B53-9A0C-C1B7E364C0FC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DD245-EF7E-4FAB-A4B5-56793F4FA5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1034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F6E29-20D2-4B53-9A0C-C1B7E364C0FC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DD245-EF7E-4FAB-A4B5-56793F4FA5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694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F6E29-20D2-4B53-9A0C-C1B7E364C0FC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DD245-EF7E-4FAB-A4B5-56793F4FA5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0713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F6E29-20D2-4B53-9A0C-C1B7E364C0FC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DD245-EF7E-4FAB-A4B5-56793F4FA5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192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F6E29-20D2-4B53-9A0C-C1B7E364C0FC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DD245-EF7E-4FAB-A4B5-56793F4FA5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160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0F6E29-20D2-4B53-9A0C-C1B7E364C0FC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9DD245-EF7E-4FAB-A4B5-56793F4FA5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817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27575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24057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81905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81504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99457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04918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93068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26506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52012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79579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5653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73271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67660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02719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23633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93575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57945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05095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4197</TotalTime>
  <Words>0</Words>
  <Application>Microsoft Office PowerPoint</Application>
  <PresentationFormat>On-screen Show (4:3)</PresentationFormat>
  <Paragraphs>0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</dc:creator>
  <cp:lastModifiedBy>Laura Oathout</cp:lastModifiedBy>
  <cp:revision>31</cp:revision>
  <dcterms:created xsi:type="dcterms:W3CDTF">2019-01-22T18:35:57Z</dcterms:created>
  <dcterms:modified xsi:type="dcterms:W3CDTF">2022-07-21T18:29:36Z</dcterms:modified>
</cp:coreProperties>
</file>