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notesSlides/notesSlide9.xml" ContentType="application/vnd.openxmlformats-officedocument.presentationml.notesSlide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notesSlides/notesSlide11.xml" ContentType="application/vnd.openxmlformats-officedocument.presentationml.notesSlide+xml"/>
  <Override PartName="/ppt/tags/tag40.xml" ContentType="application/vnd.openxmlformats-officedocument.presentationml.tags+xml"/>
  <Override PartName="/ppt/notesSlides/notesSlide12.xml" ContentType="application/vnd.openxmlformats-officedocument.presentationml.notesSlide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notesSlides/notesSlide15.xml" ContentType="application/vnd.openxmlformats-officedocument.presentationml.notesSlide+xml"/>
  <Override PartName="/ppt/tags/tag44.xml" ContentType="application/vnd.openxmlformats-officedocument.presentationml.tags+xml"/>
  <Override PartName="/ppt/notesSlides/notesSlide16.xml" ContentType="application/vnd.openxmlformats-officedocument.presentationml.notesSlide+xml"/>
  <Override PartName="/ppt/tags/tag45.xml" ContentType="application/vnd.openxmlformats-officedocument.presentationml.tags+xml"/>
  <Override PartName="/ppt/notesSlides/notesSlide17.xml" ContentType="application/vnd.openxmlformats-officedocument.presentationml.notesSlide+xml"/>
  <Override PartName="/ppt/tags/tag46.xml" ContentType="application/vnd.openxmlformats-officedocument.presentationml.tags+xml"/>
  <Override PartName="/ppt/notesSlides/notesSlide18.xml" ContentType="application/vnd.openxmlformats-officedocument.presentationml.notesSlide+xml"/>
  <Override PartName="/ppt/tags/tag47.xml" ContentType="application/vnd.openxmlformats-officedocument.presentationml.tags+xml"/>
  <Override PartName="/ppt/notesSlides/notesSlide19.xml" ContentType="application/vnd.openxmlformats-officedocument.presentationml.notesSlide+xml"/>
  <Override PartName="/ppt/tags/tag48.xml" ContentType="application/vnd.openxmlformats-officedocument.presentationml.tags+xml"/>
  <Override PartName="/ppt/notesSlides/notesSlide20.xml" ContentType="application/vnd.openxmlformats-officedocument.presentationml.notesSlide+xml"/>
  <Override PartName="/ppt/tags/tag49.xml" ContentType="application/vnd.openxmlformats-officedocument.presentationml.tags+xml"/>
  <Override PartName="/ppt/notesSlides/notesSlide21.xml" ContentType="application/vnd.openxmlformats-officedocument.presentationml.notesSlide+xml"/>
  <Override PartName="/ppt/tags/tag50.xml" ContentType="application/vnd.openxmlformats-officedocument.presentationml.tags+xml"/>
  <Override PartName="/ppt/notesSlides/notesSlide22.xml" ContentType="application/vnd.openxmlformats-officedocument.presentationml.notesSlide+xml"/>
  <Override PartName="/ppt/tags/tag51.xml" ContentType="application/vnd.openxmlformats-officedocument.presentationml.tags+xml"/>
  <Override PartName="/ppt/notesSlides/notesSlide2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34" r:id="rId4"/>
    <p:sldId id="261" r:id="rId5"/>
    <p:sldId id="339" r:id="rId6"/>
    <p:sldId id="340" r:id="rId7"/>
    <p:sldId id="343" r:id="rId8"/>
    <p:sldId id="352" r:id="rId9"/>
    <p:sldId id="342" r:id="rId10"/>
    <p:sldId id="353" r:id="rId11"/>
    <p:sldId id="349" r:id="rId12"/>
    <p:sldId id="341" r:id="rId13"/>
    <p:sldId id="344" r:id="rId14"/>
    <p:sldId id="354" r:id="rId15"/>
    <p:sldId id="346" r:id="rId16"/>
    <p:sldId id="356" r:id="rId17"/>
    <p:sldId id="355" r:id="rId18"/>
    <p:sldId id="357" r:id="rId19"/>
    <p:sldId id="358" r:id="rId20"/>
    <p:sldId id="359" r:id="rId21"/>
    <p:sldId id="350" r:id="rId22"/>
    <p:sldId id="360" r:id="rId23"/>
    <p:sldId id="351" r:id="rId24"/>
    <p:sldId id="345" r:id="rId25"/>
    <p:sldId id="348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8256"/>
    <a:srgbClr val="EBBE96"/>
    <a:srgbClr val="38C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3"/>
    <p:restoredTop sz="94688"/>
  </p:normalViewPr>
  <p:slideViewPr>
    <p:cSldViewPr snapToGrid="0">
      <p:cViewPr varScale="1">
        <p:scale>
          <a:sx n="96" d="100"/>
          <a:sy n="96" d="100"/>
        </p:scale>
        <p:origin x="7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5D41-237A-3B4A-A7FD-8FCBE51B2076}" type="datetimeFigureOut">
              <a:rPr lang="en-US" smtClean="0"/>
              <a:t>4/5/25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43E8D-D73D-DB47-B979-8EC39187D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268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AD994-6578-B13C-44F1-D9AC8117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DC039-35DA-B8FF-F20E-C4F25203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7DB2B-7AB6-23DF-27BE-252C5A29C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EF8FB-341C-BAA4-7E8F-43EA3BFB2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28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0DCB6-BA0C-9BAC-B596-E5C0EEF23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A69E45-2C20-C700-F6D5-21E127D58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0370CE-836A-B1FA-E2F9-477CBD63DA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3287E-CDE7-2E12-A4BD-9C7EC4878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08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C2E7D-5419-BDF8-0202-03B7D774B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40CB46-A788-F64F-02EF-B5B1482AAF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5A6C54-6F1E-277D-0227-107212E209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20B2D0-9E5F-C6AA-FAEB-4DDFCB971E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56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1AF54-91C3-3465-65B8-3FDED7CFE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BA706-63E0-0DAA-6EB2-9E7A773ED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6BCEC8-791B-5931-5DAB-3F07B8AFE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083B6-A0C5-4D65-AF73-10C5AF9481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33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59F93-E2FA-0816-CC32-FAEF297F8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AC1996-C8B6-6FCE-9DC0-7A5DC801A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0FD18-8A2D-4AC2-5D77-D57E2651E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F52E9-CF7B-FD21-1E61-6B67AB57B5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87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50E0D2-93D6-41CA-509B-7C86D3DF8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E23E33-DF90-31A5-3067-891332EBA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A3F101-0ACF-6ED2-D3FA-31ADD8FB15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633F9-F2FB-2F54-B5B8-1A8E7A433D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123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60CE2-4375-536D-1AB0-DAF2342BD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451E24-376B-D717-335C-B2D3B8312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4F03FC-2D2C-64EA-10AE-9127CC6354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CA755A-F4B6-5E81-767A-C7365BBD14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12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88A5B-1530-4A84-5008-19600E89F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BF222B-D758-B555-8FEF-4F6A70D27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0B4CBE-FA0A-C490-A0E1-7CF1C2622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B8874-6BB2-8408-59CA-826637042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24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1E72C-B2A8-069F-3061-793A747C7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954394-BA7F-7E82-71E6-59F946D256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FA194F-D0D3-A03E-207C-72A39DAA3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DC461-C524-AECB-FB4F-94E17B8235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896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528DA-7FC2-ED9B-9BB1-A261910B3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A86933-874C-7BD3-79B6-73042CBDD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86821B-A3A0-4F9C-01A7-FEEBC2EE54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AFC924-EF4F-9CB8-7441-5852B1DA63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2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18E65-5A53-4487-69D3-EF443D4B2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4F51F-AB3D-F4A0-C732-A430E73C2A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0D300-DC1E-C48F-485A-E7EA25FEFA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8CD11-0ABD-BCA1-AFB9-21955C463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08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8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7868C-95D3-F1F7-29B0-18BEEC03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AAE095-0FF0-E9AA-EB3C-6BF26D2D72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8F5300-618C-FE50-AC77-238B7A957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B0237-C22B-B2A9-EBC8-F0DEF314B1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60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B8DEF-B07B-263F-BC63-454C05EA7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8C0B0E-D83B-26C4-008B-25016AC1A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3276D2-EA70-B9E4-2064-9C06DBA7AF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5BBF7-B01C-F988-055F-6923C09650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5007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5347C-3FE3-FF54-2934-70502C447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62AD2D-5224-3A94-E868-46C829CCE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5CA3D7-B26E-24D9-DC68-56D468B844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37BED-B0D7-8B9A-2D7A-AA9E340A4D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92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C8372-FF57-225C-58E2-501051FBB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BC55C-E9F7-675D-9618-A9D1EBEC8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C0FF6F-5C06-6E3B-1038-5DF221D896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5B414F-C0EB-7EAD-1BF5-2B72FB63E1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882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EB25B-62C2-2C3C-2F59-FEB6F36E6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2A824D-3D50-9D10-4353-6F1A42C854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9CE9C4-5532-5880-24E3-BDBCC695DC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23B37-9CDF-3C3D-221E-EA5FEC5999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4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E118B-AB22-FE48-2C91-62DFC773F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7AFFEF-48A0-FB57-EC9A-9083D3F7AE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A2DA3D-3F42-CD20-E269-7BC5F2339F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991EC2-ADC6-60A1-189C-26B5F46589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33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E1C93-37CF-8BFA-FEA1-44AB82C38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4D4C99-ED0E-BE91-2898-C37C1325B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DA62A8-810F-970A-BE95-ED7F3ACF8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94A5D4-687E-1D16-AB08-B4D6A13ED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2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9A3E1-D6DF-EBA2-AEED-9153EB308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76C568-699C-757B-0B10-1D44DDBBBB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902B48-508A-29A1-AE86-F4C0F6A793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98619-56EB-F1F8-EC66-AB689EFA9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1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A9A27-F8EE-3F93-3EAB-FB782345A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96CCF9-368B-5555-8F50-C25B51E94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6042C7-E9F1-81D4-EABF-4889B3CB89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5378D-002C-4DAA-FF04-1CB5CFF3D4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78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9BA62-A8D5-F6F2-4F39-DEC4D3279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3F34EF-697B-4360-34BA-B729339733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9F94E5-2EE4-A1B2-8A6E-3AF3F460F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FC3EF6-3C51-42C6-3408-F1BF798C3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00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96786-D6C8-52C6-08EC-75351D60B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05BBD0-796D-0EB2-0651-0278186575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5B8E35-25C2-CAD5-3B1E-3DA0E4E8F4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FA05EE-99D3-9F25-DB31-D72E5094BF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32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D38E6-7864-92C2-E8BD-21B2FFBBBE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EFE135-7238-880E-B7F8-106F82EB4B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6D3E7-E26E-83CC-DF2A-69A0161A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70D7-0009-8EA4-B241-BD5B2052C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7A468-B3C7-7A2A-6FAE-25F48CCDD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66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A692D-24D7-70F8-6573-72D1033B8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0145F0-D37D-A70F-AA4B-48FEF3A27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FA2B9-B296-DB34-FE31-F4FC5BB47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4B5A5-ACE8-39F3-31C7-480B047C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1C9CDB-70B3-AE35-5EA7-12470D6E2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80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1A067A-2892-9664-C4AF-7AC99E22F8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2EC358-AE0F-3EAB-91AE-E12E312AC5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78E16-3000-8C92-E71B-0E60C3785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B8B5D-92C5-0EE7-89B0-54B68AEF5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9BD4AD-4715-C74C-6049-D51CC41D6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7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AE07C-B4B8-F698-BB9A-A848A325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DB58A-7931-48BD-B1E0-B29E7D9C7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47747-CAB9-73EF-0F1D-36CBBD256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ABBBE-EF79-8921-6616-57FBBDDB6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4E314-F2AA-575E-B631-233687A6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8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CD0A0-DB86-DD15-D992-196E7DF38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4BEA8-707E-FB3F-8196-B68291CAA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B357C9-6332-2A45-9439-096A6ABE0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68878-081A-98B6-1115-D7FFF13B6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EED4A-F864-5F32-65A3-CDAE0416F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7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7E19-DE41-9ED4-3C91-6512EF183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B5EFE-E43B-9572-B950-BFD6ADFE1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3FE268-6C95-4299-9AC9-22A28623A4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95D87-4690-77C9-4266-05DBDDE7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74B941-D926-6C64-A845-0B7B8AF1B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303A41-C93D-28C2-E383-291ABC628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12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29742-D7D5-243E-F41A-0BDBBB546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2CF8E-6167-CB74-9D87-551CF3AB2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26D355-EE01-3D63-2190-EAA2E9512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DB5907-9D25-9997-1243-71F43584FE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4AC0FC-1E02-0D22-6476-7AAD19B92C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A9CB4C-3711-8670-AD36-D747ED2B4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1080F7-60C2-9FB7-D09E-3C6D59D82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6E3CFE-29DD-6A45-8034-EA536B33B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4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798CE-87CF-88EA-5F95-31FC9DA6C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03F450-6218-BDC4-B8C1-BF6616593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28E96-DE5B-0A6B-AC3A-3CE51BF32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CB061-F20F-E2E0-FA51-F47DE8604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98C9E-3E67-5876-DCBA-D4FF20523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E28D7-DD68-5D82-9A87-75AEBDBF3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95ADF5-A528-F63C-1F24-6569442B7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21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35B75-65D2-34C4-36E8-4D162E5B4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D1DA2-7C8F-F8D9-619F-67FEF561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FE64DD-E316-07D3-48E2-AD53325821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A23328-DA8F-4292-7F3D-7C0D1A3F4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888753-D80D-6A89-4ABC-3EF61FAA2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F21DC7-A29E-E441-5002-B0CDAEE65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9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E66A2-2C93-27EE-052C-192A70B23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591A75-A9ED-4708-5FFF-2DBF1F9B4B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2F789-1607-6691-12FD-196D562C6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CC88F2-4A3E-81C4-C785-AC74F408C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36AAC4-3E57-8AC1-4A86-7D0B4E32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C63EDC-49DD-770B-B0D3-5720AF3C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6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EE44EE-0D87-32E9-18AE-63A850627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A68A6-64CD-54CE-8495-A392D5EA0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182DCF-8460-6DE4-9303-4C9B81CEDD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910B18-D759-3946-9B3B-27B10DE9B7FC}" type="datetimeFigureOut">
              <a:rPr lang="en-US" smtClean="0"/>
              <a:t>4/5/25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2A092-5A80-3315-A470-72DD6763C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8B165-2BE2-4C95-7C40-C738430E70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3A8C9C-54BD-044D-A9AF-EF1419E8B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9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4.xml"/><Relationship Id="rId7" Type="http://schemas.openxmlformats.org/officeDocument/2006/relationships/image" Target="../media/image55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.png"/><Relationship Id="rId21" Type="http://schemas.openxmlformats.org/officeDocument/2006/relationships/tags" Target="../tags/tag28.xml"/><Relationship Id="rId34" Type="http://schemas.openxmlformats.org/officeDocument/2006/relationships/image" Target="../media/image13.png"/><Relationship Id="rId42" Type="http://schemas.openxmlformats.org/officeDocument/2006/relationships/image" Target="../media/image17.png"/><Relationship Id="rId47" Type="http://schemas.openxmlformats.org/officeDocument/2006/relationships/slide" Target="slide15.xml"/><Relationship Id="rId50" Type="http://schemas.openxmlformats.org/officeDocument/2006/relationships/image" Target="../media/image21.png"/><Relationship Id="rId55" Type="http://schemas.openxmlformats.org/officeDocument/2006/relationships/slide" Target="slide19.xml"/><Relationship Id="rId63" Type="http://schemas.openxmlformats.org/officeDocument/2006/relationships/slide" Target="slide23.xml"/><Relationship Id="rId68" Type="http://schemas.openxmlformats.org/officeDocument/2006/relationships/image" Target="../media/image30.png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6.xml"/><Relationship Id="rId11" Type="http://schemas.openxmlformats.org/officeDocument/2006/relationships/tags" Target="../tags/tag18.xml"/><Relationship Id="rId24" Type="http://schemas.openxmlformats.org/officeDocument/2006/relationships/notesSlide" Target="../notesSlides/notesSlide1.xml"/><Relationship Id="rId32" Type="http://schemas.openxmlformats.org/officeDocument/2006/relationships/image" Target="../media/image12.png"/><Relationship Id="rId37" Type="http://schemas.openxmlformats.org/officeDocument/2006/relationships/slide" Target="slide10.xml"/><Relationship Id="rId40" Type="http://schemas.openxmlformats.org/officeDocument/2006/relationships/image" Target="../media/image16.png"/><Relationship Id="rId45" Type="http://schemas.openxmlformats.org/officeDocument/2006/relationships/slide" Target="slide14.xml"/><Relationship Id="rId53" Type="http://schemas.openxmlformats.org/officeDocument/2006/relationships/slide" Target="slide18.xml"/><Relationship Id="rId58" Type="http://schemas.openxmlformats.org/officeDocument/2006/relationships/image" Target="../media/image25.png"/><Relationship Id="rId66" Type="http://schemas.openxmlformats.org/officeDocument/2006/relationships/image" Target="../media/image29.png"/><Relationship Id="rId5" Type="http://schemas.openxmlformats.org/officeDocument/2006/relationships/tags" Target="../tags/tag12.xml"/><Relationship Id="rId61" Type="http://schemas.openxmlformats.org/officeDocument/2006/relationships/slide" Target="slide22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slide" Target="slide5.xml"/><Relationship Id="rId30" Type="http://schemas.openxmlformats.org/officeDocument/2006/relationships/image" Target="../media/image11.png"/><Relationship Id="rId35" Type="http://schemas.openxmlformats.org/officeDocument/2006/relationships/slide" Target="slide9.xml"/><Relationship Id="rId43" Type="http://schemas.openxmlformats.org/officeDocument/2006/relationships/slide" Target="slide13.xml"/><Relationship Id="rId48" Type="http://schemas.openxmlformats.org/officeDocument/2006/relationships/image" Target="../media/image20.png"/><Relationship Id="rId56" Type="http://schemas.openxmlformats.org/officeDocument/2006/relationships/image" Target="../media/image24.png"/><Relationship Id="rId64" Type="http://schemas.openxmlformats.org/officeDocument/2006/relationships/image" Target="../media/image28.png"/><Relationship Id="rId8" Type="http://schemas.openxmlformats.org/officeDocument/2006/relationships/tags" Target="../tags/tag15.xml"/><Relationship Id="rId51" Type="http://schemas.openxmlformats.org/officeDocument/2006/relationships/slide" Target="slide17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image" Target="../media/image8.png"/><Relationship Id="rId33" Type="http://schemas.openxmlformats.org/officeDocument/2006/relationships/slide" Target="slide8.xml"/><Relationship Id="rId38" Type="http://schemas.openxmlformats.org/officeDocument/2006/relationships/image" Target="../media/image15.png"/><Relationship Id="rId46" Type="http://schemas.openxmlformats.org/officeDocument/2006/relationships/image" Target="../media/image19.png"/><Relationship Id="rId59" Type="http://schemas.openxmlformats.org/officeDocument/2006/relationships/slide" Target="slide21.xml"/><Relationship Id="rId67" Type="http://schemas.openxmlformats.org/officeDocument/2006/relationships/slide" Target="slide25.xml"/><Relationship Id="rId20" Type="http://schemas.openxmlformats.org/officeDocument/2006/relationships/tags" Target="../tags/tag27.xml"/><Relationship Id="rId41" Type="http://schemas.openxmlformats.org/officeDocument/2006/relationships/slide" Target="slide12.xml"/><Relationship Id="rId54" Type="http://schemas.openxmlformats.org/officeDocument/2006/relationships/image" Target="../media/image23.png"/><Relationship Id="rId62" Type="http://schemas.openxmlformats.org/officeDocument/2006/relationships/image" Target="../media/image27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10.png"/><Relationship Id="rId36" Type="http://schemas.openxmlformats.org/officeDocument/2006/relationships/image" Target="../media/image14.png"/><Relationship Id="rId49" Type="http://schemas.openxmlformats.org/officeDocument/2006/relationships/slide" Target="slide16.xml"/><Relationship Id="rId57" Type="http://schemas.openxmlformats.org/officeDocument/2006/relationships/slide" Target="slide20.xml"/><Relationship Id="rId10" Type="http://schemas.openxmlformats.org/officeDocument/2006/relationships/tags" Target="../tags/tag17.xml"/><Relationship Id="rId31" Type="http://schemas.openxmlformats.org/officeDocument/2006/relationships/slide" Target="slide7.xml"/><Relationship Id="rId44" Type="http://schemas.openxmlformats.org/officeDocument/2006/relationships/image" Target="../media/image18.png"/><Relationship Id="rId52" Type="http://schemas.openxmlformats.org/officeDocument/2006/relationships/image" Target="../media/image22.png"/><Relationship Id="rId60" Type="http://schemas.openxmlformats.org/officeDocument/2006/relationships/image" Target="../media/image26.png"/><Relationship Id="rId65" Type="http://schemas.openxmlformats.org/officeDocument/2006/relationships/slide" Target="slide24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B6DFB2-8387-915E-CA03-4CBB68872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BE7C60C-27CE-7977-3304-F5F0366F81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36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EC5399-CFEC-DD17-73B3-F791C2174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5029DCE-CBBE-8DA5-8638-B807822FB6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88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F9F99A-1673-94E1-C127-08837CCDD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FDE8A26-369A-8A34-EB30-019B008DAC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49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A33D9D-486A-D3D2-FA14-188CFB3FC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A417E66-9E49-73C0-148D-8F4B8EB613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21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7CC454-A68B-51BE-E34B-DF7DE8FFB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D49366F-91F4-BDCD-8681-0A0DF8FFFA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34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9502E8-EF8E-1095-ACE2-A1FDD3596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59A1A79-5FBF-04F7-ABB1-86541A7B3DB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5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03F207-6B00-7BE9-4532-54D280219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C951FF5-DBE8-7988-E29A-BBEDB9925C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62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D9D1BC-8F43-77ED-BA18-721603876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9D0C58C-024A-01BE-8FF1-6801CFE9DD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75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B9CB50-03F4-105E-1421-2E81FCEBF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6CAB168-EC43-C0F1-CA90-27FFB1E159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565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F0DB5F-4F74-AF0D-EEAA-4F4C1E06B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EECFCCA-B37B-C1B2-8085-8A82FE3D231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3928F0-874F-142B-66F2-4089644B8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EEB108F-6A1D-4FBC-C64A-9C06974F540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22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07FDD-66D2-92EC-475B-36FD97ACC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7111415-B5AC-D4A6-4CAC-15DA2A02F7A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704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A99B2B-7D9B-D7AA-8560-F17075DD2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04C4A18-C8A7-98F9-81F5-91538E5D47D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14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6F42EA-9553-5BB0-A16C-DA11AA06D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4F88C1D-265F-DB4C-4A59-AFEEB5E2AD1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55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6D15A8-4674-CDD6-3AE3-FCC26CF69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3AE8A17-852C-03DF-A07C-63FFB3CF046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4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F96F4A-5F3E-F889-3F11-7C0F4BF17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115AC9C-4438-4EDE-AA47-71EFF4EA8A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57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247E1-C51A-8F16-8424-0E10B3F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icture 350" descr="A cartoon child with a blue headband&#10;&#10;AI-generated content may be incorrect.">
            <a:extLst>
              <a:ext uri="{FF2B5EF4-FFF2-40B4-BE49-F238E27FC236}">
                <a16:creationId xmlns:a16="http://schemas.microsoft.com/office/drawing/2014/main" id="{66ED45E2-696F-9829-6CAE-41ECB272FF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/>
          <a:srcRect r="16725" b="12529"/>
          <a:stretch/>
        </p:blipFill>
        <p:spPr>
          <a:xfrm>
            <a:off x="23248" y="1665615"/>
            <a:ext cx="2421890" cy="1028055"/>
          </a:xfrm>
          <a:prstGeom prst="rect">
            <a:avLst/>
          </a:prstGeom>
        </p:spPr>
      </p:pic>
      <p:pic>
        <p:nvPicPr>
          <p:cNvPr id="353" name="Picture 352" descr="A yellow light bulb on a black background&#10;&#10;AI-generated content may be incorrect.">
            <a:hlinkClick r:id="rId27" action="ppaction://hlinksldjump"/>
            <a:extLst>
              <a:ext uri="{FF2B5EF4-FFF2-40B4-BE49-F238E27FC236}">
                <a16:creationId xmlns:a16="http://schemas.microsoft.com/office/drawing/2014/main" id="{BCEE910E-D77C-0D00-8CB3-43CDB640CB9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8"/>
          <a:srcRect r="11281" b="4493"/>
          <a:stretch/>
        </p:blipFill>
        <p:spPr>
          <a:xfrm>
            <a:off x="2600100" y="1658261"/>
            <a:ext cx="2264731" cy="1055261"/>
          </a:xfrm>
          <a:prstGeom prst="rect">
            <a:avLst/>
          </a:prstGeom>
        </p:spPr>
      </p:pic>
      <p:pic>
        <p:nvPicPr>
          <p:cNvPr id="355" name="Picture 354" descr="A cartoon of a person with braided hair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3004BB78-56DD-ED7E-87A8-9EAEF9AEE24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"/>
          <a:srcRect r="14457"/>
          <a:stretch/>
        </p:blipFill>
        <p:spPr>
          <a:xfrm>
            <a:off x="5128340" y="1670100"/>
            <a:ext cx="1998980" cy="1079500"/>
          </a:xfrm>
          <a:prstGeom prst="rect">
            <a:avLst/>
          </a:prstGeom>
        </p:spPr>
      </p:pic>
      <p:pic>
        <p:nvPicPr>
          <p:cNvPr id="357" name="Picture 356" descr="A cartoon character holding a book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C2825313-4A16-B5DF-CC21-C46D5CD2142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2"/>
          <a:srcRect r="7705"/>
          <a:stretch/>
        </p:blipFill>
        <p:spPr>
          <a:xfrm>
            <a:off x="7427911" y="1652491"/>
            <a:ext cx="2250520" cy="1066800"/>
          </a:xfrm>
          <a:prstGeom prst="rect">
            <a:avLst/>
          </a:prstGeom>
        </p:spPr>
      </p:pic>
      <p:pic>
        <p:nvPicPr>
          <p:cNvPr id="359" name="Picture 358" descr="A cartoon of a bear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7D39746A-1B58-A811-8948-097C4A393F3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4"/>
          <a:srcRect r="6413"/>
          <a:stretch/>
        </p:blipFill>
        <p:spPr>
          <a:xfrm>
            <a:off x="9957581" y="1673587"/>
            <a:ext cx="2139400" cy="1041400"/>
          </a:xfrm>
          <a:prstGeom prst="rect">
            <a:avLst/>
          </a:prstGeom>
        </p:spPr>
      </p:pic>
      <p:pic>
        <p:nvPicPr>
          <p:cNvPr id="361" name="Picture 360" descr="A cartoon of a child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00B0588F-4FF7-94DC-8390-C558041F43D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rcRect r="7705" b="11859"/>
          <a:stretch/>
        </p:blipFill>
        <p:spPr>
          <a:xfrm>
            <a:off x="95439" y="2711575"/>
            <a:ext cx="2250520" cy="1018653"/>
          </a:xfrm>
          <a:prstGeom prst="rect">
            <a:avLst/>
          </a:prstGeom>
        </p:spPr>
      </p:pic>
      <p:pic>
        <p:nvPicPr>
          <p:cNvPr id="363" name="Picture 362" descr="A cartoon of a person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BAA8DAD8-8053-06B9-2F8F-0FAF4C7D849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8"/>
          <a:srcRect r="5742" b="9877"/>
          <a:stretch/>
        </p:blipFill>
        <p:spPr>
          <a:xfrm>
            <a:off x="2588471" y="2719291"/>
            <a:ext cx="2250520" cy="1018653"/>
          </a:xfrm>
          <a:prstGeom prst="rect">
            <a:avLst/>
          </a:prstGeom>
        </p:spPr>
      </p:pic>
      <p:pic>
        <p:nvPicPr>
          <p:cNvPr id="365" name="Picture 364" descr="A cartoon of a child with a rainbow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E95A16A2-30ED-24EA-AB01-FF0D3F34A66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/>
          <a:srcRect r="7966"/>
          <a:stretch/>
        </p:blipFill>
        <p:spPr>
          <a:xfrm>
            <a:off x="5128340" y="2713218"/>
            <a:ext cx="2068830" cy="1075575"/>
          </a:xfrm>
          <a:prstGeom prst="rect">
            <a:avLst/>
          </a:prstGeom>
        </p:spPr>
      </p:pic>
      <p:pic>
        <p:nvPicPr>
          <p:cNvPr id="367" name="Picture 366" descr="A cartoon of a child with a candle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D2086E57-9CB8-9798-E534-23E260E560C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2"/>
          <a:srcRect r="6272"/>
          <a:stretch/>
        </p:blipFill>
        <p:spPr>
          <a:xfrm>
            <a:off x="7407566" y="2702800"/>
            <a:ext cx="2285450" cy="1066800"/>
          </a:xfrm>
          <a:prstGeom prst="rect">
            <a:avLst/>
          </a:prstGeom>
        </p:spPr>
      </p:pic>
      <p:pic>
        <p:nvPicPr>
          <p:cNvPr id="369" name="Picture 368" descr="A colorful logo on a black background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4465B197-175D-A0F8-AE67-C8C83437ADDE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4"/>
          <a:srcRect r="6582"/>
          <a:stretch/>
        </p:blipFill>
        <p:spPr>
          <a:xfrm>
            <a:off x="9779833" y="2711575"/>
            <a:ext cx="2325349" cy="1066800"/>
          </a:xfrm>
          <a:prstGeom prst="rect">
            <a:avLst/>
          </a:prstGeom>
        </p:spPr>
      </p:pic>
      <p:pic>
        <p:nvPicPr>
          <p:cNvPr id="371" name="Picture 370" descr="A cartoon child with blonde hair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37AF14D6-9B35-54AF-2ABD-61C64443080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6"/>
          <a:srcRect r="6198"/>
          <a:stretch/>
        </p:blipFill>
        <p:spPr>
          <a:xfrm>
            <a:off x="21593" y="3730228"/>
            <a:ext cx="2489789" cy="1130300"/>
          </a:xfrm>
          <a:prstGeom prst="rect">
            <a:avLst/>
          </a:prstGeom>
        </p:spPr>
      </p:pic>
      <p:pic>
        <p:nvPicPr>
          <p:cNvPr id="373" name="Picture 372" descr="A cartoon of a person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A590FCFC-2CD3-2439-FB97-73BEBBC21EE9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8"/>
          <a:srcRect r="6149"/>
          <a:stretch/>
        </p:blipFill>
        <p:spPr>
          <a:xfrm>
            <a:off x="2612064" y="3740881"/>
            <a:ext cx="2240801" cy="1066800"/>
          </a:xfrm>
          <a:prstGeom prst="rect">
            <a:avLst/>
          </a:prstGeom>
        </p:spPr>
      </p:pic>
      <p:pic>
        <p:nvPicPr>
          <p:cNvPr id="375" name="Picture 374" descr="A cartoon of a person with a white speech bubble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B88A2556-564F-9E98-85AE-511D70B59E2E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0"/>
          <a:srcRect r="16276"/>
          <a:stretch/>
        </p:blipFill>
        <p:spPr>
          <a:xfrm>
            <a:off x="5094045" y="3697146"/>
            <a:ext cx="1998980" cy="1104900"/>
          </a:xfrm>
          <a:prstGeom prst="rect">
            <a:avLst/>
          </a:prstGeom>
        </p:spPr>
      </p:pic>
      <p:pic>
        <p:nvPicPr>
          <p:cNvPr id="377" name="Picture 376" descr="A cartoon of a person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A52E89F8-BD22-9A98-47DE-16D0063A6ACA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2"/>
          <a:srcRect r="9500"/>
          <a:stretch/>
        </p:blipFill>
        <p:spPr>
          <a:xfrm>
            <a:off x="7511106" y="3735246"/>
            <a:ext cx="2068830" cy="1066800"/>
          </a:xfrm>
          <a:prstGeom prst="rect">
            <a:avLst/>
          </a:prstGeom>
        </p:spPr>
      </p:pic>
      <p:pic>
        <p:nvPicPr>
          <p:cNvPr id="379" name="Picture 378" descr="Cartoon a cartoon of a sun and a bag of water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C50C9D2F-91D3-C5CA-D7EC-DBAD11CB4593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4"/>
          <a:srcRect r="15718"/>
          <a:stretch/>
        </p:blipFill>
        <p:spPr>
          <a:xfrm>
            <a:off x="9747762" y="3717053"/>
            <a:ext cx="2451175" cy="1117600"/>
          </a:xfrm>
          <a:prstGeom prst="rect">
            <a:avLst/>
          </a:prstGeom>
        </p:spPr>
      </p:pic>
      <p:pic>
        <p:nvPicPr>
          <p:cNvPr id="382" name="Picture 381" descr="A cartoon of a person hugging a tree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06DAC510-23F5-20DF-60C6-2C2BF08EFC1F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6"/>
          <a:srcRect r="11037"/>
          <a:stretch/>
        </p:blipFill>
        <p:spPr>
          <a:xfrm>
            <a:off x="254699" y="4774281"/>
            <a:ext cx="1931999" cy="1104900"/>
          </a:xfrm>
          <a:prstGeom prst="rect">
            <a:avLst/>
          </a:prstGeom>
        </p:spPr>
      </p:pic>
      <p:pic>
        <p:nvPicPr>
          <p:cNvPr id="384" name="Picture 383" descr="A cartoon of a person sleeping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301FD323-73F4-F276-6385-9C991E4FCB3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2478527" y="4796463"/>
            <a:ext cx="2514600" cy="1092200"/>
          </a:xfrm>
          <a:prstGeom prst="rect">
            <a:avLst/>
          </a:prstGeom>
        </p:spPr>
      </p:pic>
      <p:pic>
        <p:nvPicPr>
          <p:cNvPr id="386" name="Picture 385" descr="A cartoon of a child holding a glass of water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06576ABF-1597-649A-78A9-6A453D6D27F3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0"/>
          <a:stretch>
            <a:fillRect/>
          </a:stretch>
        </p:blipFill>
        <p:spPr>
          <a:xfrm>
            <a:off x="5248181" y="4786981"/>
            <a:ext cx="2006600" cy="1092200"/>
          </a:xfrm>
          <a:prstGeom prst="rect">
            <a:avLst/>
          </a:prstGeom>
        </p:spPr>
      </p:pic>
      <p:pic>
        <p:nvPicPr>
          <p:cNvPr id="388" name="Picture 387" descr="A cartoon of a child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917D8794-36A4-4F11-602A-431F17C1CE9C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2"/>
          <a:srcRect l="13661" r="8953"/>
          <a:stretch/>
        </p:blipFill>
        <p:spPr>
          <a:xfrm>
            <a:off x="7725719" y="4782872"/>
            <a:ext cx="1798536" cy="1079500"/>
          </a:xfrm>
          <a:prstGeom prst="rect">
            <a:avLst/>
          </a:prstGeom>
        </p:spPr>
      </p:pic>
      <p:pic>
        <p:nvPicPr>
          <p:cNvPr id="390" name="Picture 389" descr="A black background with text and a heart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2C1C620B-0DCE-317D-82CC-053E3D196366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4"/>
          <a:srcRect l="2568" r="5048"/>
          <a:stretch/>
        </p:blipFill>
        <p:spPr>
          <a:xfrm>
            <a:off x="9803443" y="4758141"/>
            <a:ext cx="2416944" cy="1219200"/>
          </a:xfrm>
          <a:prstGeom prst="rect">
            <a:avLst/>
          </a:prstGeom>
        </p:spPr>
      </p:pic>
      <p:pic>
        <p:nvPicPr>
          <p:cNvPr id="392" name="Picture 391" descr="Cartoon child with a pink bow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892E5EF6-39B5-3958-23DB-727BDE18CB38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6"/>
          <a:srcRect r="5603"/>
          <a:stretch/>
        </p:blipFill>
        <p:spPr>
          <a:xfrm>
            <a:off x="4751" y="5813151"/>
            <a:ext cx="2325746" cy="1003300"/>
          </a:xfrm>
          <a:prstGeom prst="rect">
            <a:avLst/>
          </a:prstGeom>
        </p:spPr>
      </p:pic>
      <p:pic>
        <p:nvPicPr>
          <p:cNvPr id="394" name="Picture 393" descr="A blue and white bottle with brown egg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A10B3AA5-BD16-6F55-5DA4-06B59CF31B55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8"/>
          <a:srcRect r="5387"/>
          <a:stretch/>
        </p:blipFill>
        <p:spPr>
          <a:xfrm>
            <a:off x="2555993" y="5813151"/>
            <a:ext cx="2282998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30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358C7A9-8059-D409-4D87-0010AFB7585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9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345A0B-052F-BA25-672C-D5A477856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C476BAD-AA67-93B5-40ED-9D8C0D8FAE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7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877FCF-319B-FE93-3346-A13806CF4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E50CAF4-C122-D66D-1266-F444D42440E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13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7EBD86-3681-F7A5-74D0-322699010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169EA28-4986-30B0-5BDB-06465DEE61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79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68EA8E-9226-06FF-752C-A814C357D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2638AE7-3080-4C67-E29B-E321012C083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47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F6E709-B7FC-1480-DBB5-1BC39EE77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3C780E97-07E4-FBDE-E16F-F5B0FBB4570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15759" y="5732874"/>
            <a:ext cx="1706897" cy="11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100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</TotalTime>
  <Words>33</Words>
  <Application>Microsoft Macintosh PowerPoint</Application>
  <PresentationFormat>Widescreen</PresentationFormat>
  <Paragraphs>25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34</cp:revision>
  <dcterms:created xsi:type="dcterms:W3CDTF">2025-04-04T16:36:30Z</dcterms:created>
  <dcterms:modified xsi:type="dcterms:W3CDTF">2025-04-05T23:30:56Z</dcterms:modified>
</cp:coreProperties>
</file>