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75" r:id="rId2"/>
    <p:sldId id="276" r:id="rId3"/>
    <p:sldId id="263" r:id="rId4"/>
    <p:sldId id="264" r:id="rId5"/>
    <p:sldId id="265" r:id="rId6"/>
    <p:sldId id="266" r:id="rId7"/>
    <p:sldId id="273" r:id="rId8"/>
    <p:sldId id="278" r:id="rId9"/>
    <p:sldId id="279" r:id="rId10"/>
    <p:sldId id="281" r:id="rId11"/>
    <p:sldId id="282" r:id="rId12"/>
    <p:sldId id="283" r:id="rId13"/>
    <p:sldId id="284" r:id="rId14"/>
    <p:sldId id="285" r:id="rId15"/>
    <p:sldId id="287" r:id="rId16"/>
    <p:sldId id="288" r:id="rId17"/>
    <p:sldId id="289" r:id="rId18"/>
    <p:sldId id="291" r:id="rId19"/>
    <p:sldId id="292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A484"/>
    <a:srgbClr val="C57C37"/>
    <a:srgbClr val="FD6CAC"/>
    <a:srgbClr val="EFCFAC"/>
    <a:srgbClr val="AD835B"/>
    <a:srgbClr val="B84525"/>
    <a:srgbClr val="FFB0A1"/>
    <a:srgbClr val="FF8D70"/>
    <a:srgbClr val="FF78B5"/>
    <a:srgbClr val="FD75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0"/>
    <p:restoredTop sz="94714"/>
  </p:normalViewPr>
  <p:slideViewPr>
    <p:cSldViewPr snapToGrid="0" showGuides="1">
      <p:cViewPr varScale="1">
        <p:scale>
          <a:sx n="115" d="100"/>
          <a:sy n="115" d="100"/>
        </p:scale>
        <p:origin x="1800" y="192"/>
      </p:cViewPr>
      <p:guideLst>
        <p:guide orient="horz" pos="218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25BF5-5342-3247-A7E3-EC5323A3D4AA}" type="datetimeFigureOut">
              <a:rPr lang="en-US" smtClean="0"/>
              <a:t>9/8/24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2C57-6F9A-A745-AF85-6E067C962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940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25BF5-5342-3247-A7E3-EC5323A3D4AA}" type="datetimeFigureOut">
              <a:rPr lang="en-US" smtClean="0"/>
              <a:t>9/8/24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2C57-6F9A-A745-AF85-6E067C962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956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25BF5-5342-3247-A7E3-EC5323A3D4AA}" type="datetimeFigureOut">
              <a:rPr lang="en-US" smtClean="0"/>
              <a:t>9/8/24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2C57-6F9A-A745-AF85-6E067C962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64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25BF5-5342-3247-A7E3-EC5323A3D4AA}" type="datetimeFigureOut">
              <a:rPr lang="en-US" smtClean="0"/>
              <a:t>9/8/24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2C57-6F9A-A745-AF85-6E067C962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084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25BF5-5342-3247-A7E3-EC5323A3D4AA}" type="datetimeFigureOut">
              <a:rPr lang="en-US" smtClean="0"/>
              <a:t>9/8/24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2C57-6F9A-A745-AF85-6E067C962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222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25BF5-5342-3247-A7E3-EC5323A3D4AA}" type="datetimeFigureOut">
              <a:rPr lang="en-US" smtClean="0"/>
              <a:t>9/8/24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2C57-6F9A-A745-AF85-6E067C962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988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25BF5-5342-3247-A7E3-EC5323A3D4AA}" type="datetimeFigureOut">
              <a:rPr lang="en-US" smtClean="0"/>
              <a:t>9/8/24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2C57-6F9A-A745-AF85-6E067C962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51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25BF5-5342-3247-A7E3-EC5323A3D4AA}" type="datetimeFigureOut">
              <a:rPr lang="en-US" smtClean="0"/>
              <a:t>9/8/24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2C57-6F9A-A745-AF85-6E067C962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370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25BF5-5342-3247-A7E3-EC5323A3D4AA}" type="datetimeFigureOut">
              <a:rPr lang="en-US" smtClean="0"/>
              <a:t>9/8/24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2C57-6F9A-A745-AF85-6E067C962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319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25BF5-5342-3247-A7E3-EC5323A3D4AA}" type="datetimeFigureOut">
              <a:rPr lang="en-US" smtClean="0"/>
              <a:t>9/8/24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2C57-6F9A-A745-AF85-6E067C962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95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25BF5-5342-3247-A7E3-EC5323A3D4AA}" type="datetimeFigureOut">
              <a:rPr lang="en-US" smtClean="0"/>
              <a:t>9/8/24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2C57-6F9A-A745-AF85-6E067C962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117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3425BF5-5342-3247-A7E3-EC5323A3D4AA}" type="datetimeFigureOut">
              <a:rPr lang="en-US" smtClean="0"/>
              <a:t>9/8/24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7A2C57-6F9A-A745-AF85-6E067C962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378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592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150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9268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7355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85267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5359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99819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84922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20682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28986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178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5206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070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2126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8143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099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1444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72821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3396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9839</TotalTime>
  <Words>0</Words>
  <Application>Microsoft Macintosh PowerPoint</Application>
  <PresentationFormat>On-screen Show (4:3)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29</cp:revision>
  <dcterms:created xsi:type="dcterms:W3CDTF">2024-09-01T22:17:27Z</dcterms:created>
  <dcterms:modified xsi:type="dcterms:W3CDTF">2024-09-08T18:16:59Z</dcterms:modified>
</cp:coreProperties>
</file>