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tags/tag30.xml" ContentType="application/vnd.openxmlformats-officedocument.presentationml.tags+xml"/>
  <Override PartName="/ppt/notesSlides/notesSlide2.xml" ContentType="application/vnd.openxmlformats-officedocument.presentationml.notesSlide+xml"/>
  <Override PartName="/ppt/tags/tag31.xml" ContentType="application/vnd.openxmlformats-officedocument.presentationml.tags+xml"/>
  <Override PartName="/ppt/notesSlides/notesSlide3.xml" ContentType="application/vnd.openxmlformats-officedocument.presentationml.notesSlide+xml"/>
  <Override PartName="/ppt/tags/tag32.xml" ContentType="application/vnd.openxmlformats-officedocument.presentationml.tags+xml"/>
  <Override PartName="/ppt/notesSlides/notesSlide4.xml" ContentType="application/vnd.openxmlformats-officedocument.presentationml.notesSlide+xml"/>
  <Override PartName="/ppt/tags/tag33.xml" ContentType="application/vnd.openxmlformats-officedocument.presentationml.tags+xml"/>
  <Override PartName="/ppt/notesSlides/notesSlide5.xml" ContentType="application/vnd.openxmlformats-officedocument.presentationml.notesSlide+xml"/>
  <Override PartName="/ppt/tags/tag34.xml" ContentType="application/vnd.openxmlformats-officedocument.presentationml.tags+xml"/>
  <Override PartName="/ppt/notesSlides/notesSlide6.xml" ContentType="application/vnd.openxmlformats-officedocument.presentationml.notesSlide+xml"/>
  <Override PartName="/ppt/tags/tag35.xml" ContentType="application/vnd.openxmlformats-officedocument.presentationml.tags+xml"/>
  <Override PartName="/ppt/notesSlides/notesSlide7.xml" ContentType="application/vnd.openxmlformats-officedocument.presentationml.notesSlide+xml"/>
  <Override PartName="/ppt/tags/tag36.xml" ContentType="application/vnd.openxmlformats-officedocument.presentationml.tags+xml"/>
  <Override PartName="/ppt/notesSlides/notesSlide8.xml" ContentType="application/vnd.openxmlformats-officedocument.presentationml.notesSlide+xml"/>
  <Override PartName="/ppt/tags/tag37.xml" ContentType="application/vnd.openxmlformats-officedocument.presentationml.tags+xml"/>
  <Override PartName="/ppt/notesSlides/notesSlide9.xml" ContentType="application/vnd.openxmlformats-officedocument.presentationml.notesSlide+xml"/>
  <Override PartName="/ppt/tags/tag38.xml" ContentType="application/vnd.openxmlformats-officedocument.presentationml.tags+xml"/>
  <Override PartName="/ppt/notesSlides/notesSlide10.xml" ContentType="application/vnd.openxmlformats-officedocument.presentationml.notesSlide+xml"/>
  <Override PartName="/ppt/tags/tag39.xml" ContentType="application/vnd.openxmlformats-officedocument.presentationml.tags+xml"/>
  <Override PartName="/ppt/notesSlides/notesSlide11.xml" ContentType="application/vnd.openxmlformats-officedocument.presentationml.notesSlide+xml"/>
  <Override PartName="/ppt/tags/tag40.xml" ContentType="application/vnd.openxmlformats-officedocument.presentationml.tags+xml"/>
  <Override PartName="/ppt/notesSlides/notesSlide12.xml" ContentType="application/vnd.openxmlformats-officedocument.presentationml.notesSlide+xml"/>
  <Override PartName="/ppt/tags/tag41.xml" ContentType="application/vnd.openxmlformats-officedocument.presentationml.tags+xml"/>
  <Override PartName="/ppt/notesSlides/notesSlide13.xml" ContentType="application/vnd.openxmlformats-officedocument.presentationml.notesSlide+xml"/>
  <Override PartName="/ppt/tags/tag42.xml" ContentType="application/vnd.openxmlformats-officedocument.presentationml.tags+xml"/>
  <Override PartName="/ppt/notesSlides/notesSlide14.xml" ContentType="application/vnd.openxmlformats-officedocument.presentationml.notesSlide+xml"/>
  <Override PartName="/ppt/tags/tag43.xml" ContentType="application/vnd.openxmlformats-officedocument.presentationml.tags+xml"/>
  <Override PartName="/ppt/notesSlides/notesSlide15.xml" ContentType="application/vnd.openxmlformats-officedocument.presentationml.notesSlide+xml"/>
  <Override PartName="/ppt/tags/tag44.xml" ContentType="application/vnd.openxmlformats-officedocument.presentationml.tags+xml"/>
  <Override PartName="/ppt/notesSlides/notesSlide16.xml" ContentType="application/vnd.openxmlformats-officedocument.presentationml.notesSlide+xml"/>
  <Override PartName="/ppt/tags/tag45.xml" ContentType="application/vnd.openxmlformats-officedocument.presentationml.tags+xml"/>
  <Override PartName="/ppt/notesSlides/notesSlide17.xml" ContentType="application/vnd.openxmlformats-officedocument.presentationml.notesSlide+xml"/>
  <Override PartName="/ppt/tags/tag46.xml" ContentType="application/vnd.openxmlformats-officedocument.presentationml.tags+xml"/>
  <Override PartName="/ppt/notesSlides/notesSlide18.xml" ContentType="application/vnd.openxmlformats-officedocument.presentationml.notesSlide+xml"/>
  <Override PartName="/ppt/tags/tag47.xml" ContentType="application/vnd.openxmlformats-officedocument.presentationml.tags+xml"/>
  <Override PartName="/ppt/notesSlides/notesSlide19.xml" ContentType="application/vnd.openxmlformats-officedocument.presentationml.notesSlide+xml"/>
  <Override PartName="/ppt/tags/tag48.xml" ContentType="application/vnd.openxmlformats-officedocument.presentationml.tags+xml"/>
  <Override PartName="/ppt/notesSlides/notesSlide20.xml" ContentType="application/vnd.openxmlformats-officedocument.presentationml.notesSlide+xml"/>
  <Override PartName="/ppt/tags/tag49.xml" ContentType="application/vnd.openxmlformats-officedocument.presentationml.tags+xml"/>
  <Override PartName="/ppt/notesSlides/notesSlide21.xml" ContentType="application/vnd.openxmlformats-officedocument.presentationml.notesSlide+xml"/>
  <Override PartName="/ppt/tags/tag50.xml" ContentType="application/vnd.openxmlformats-officedocument.presentationml.tags+xml"/>
  <Override PartName="/ppt/notesSlides/notesSlide22.xml" ContentType="application/vnd.openxmlformats-officedocument.presentationml.notesSlide+xml"/>
  <Override PartName="/ppt/tags/tag51.xml" ContentType="application/vnd.openxmlformats-officedocument.presentationml.tags+xml"/>
  <Override PartName="/ppt/notesSlides/notesSlide23.xml" ContentType="application/vnd.openxmlformats-officedocument.presentationml.notesSlide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8"/>
  </p:notesMasterIdLst>
  <p:sldIdLst>
    <p:sldId id="269" r:id="rId2"/>
    <p:sldId id="293" r:id="rId3"/>
    <p:sldId id="334" r:id="rId4"/>
    <p:sldId id="335" r:id="rId5"/>
    <p:sldId id="336" r:id="rId6"/>
    <p:sldId id="337" r:id="rId7"/>
    <p:sldId id="338" r:id="rId8"/>
    <p:sldId id="339" r:id="rId9"/>
    <p:sldId id="341" r:id="rId10"/>
    <p:sldId id="342" r:id="rId11"/>
    <p:sldId id="343" r:id="rId12"/>
    <p:sldId id="344" r:id="rId13"/>
    <p:sldId id="345" r:id="rId14"/>
    <p:sldId id="346" r:id="rId15"/>
    <p:sldId id="340" r:id="rId16"/>
    <p:sldId id="347" r:id="rId17"/>
    <p:sldId id="348" r:id="rId18"/>
    <p:sldId id="349" r:id="rId19"/>
    <p:sldId id="350" r:id="rId20"/>
    <p:sldId id="351" r:id="rId21"/>
    <p:sldId id="352" r:id="rId22"/>
    <p:sldId id="353" r:id="rId23"/>
    <p:sldId id="354" r:id="rId24"/>
    <p:sldId id="355" r:id="rId25"/>
    <p:sldId id="356" r:id="rId26"/>
    <p:sldId id="268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C96A"/>
    <a:srgbClr val="37B649"/>
    <a:srgbClr val="94D9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89"/>
    <p:restoredTop sz="94604"/>
  </p:normalViewPr>
  <p:slideViewPr>
    <p:cSldViewPr snapToGrid="0" showGuides="1">
      <p:cViewPr>
        <p:scale>
          <a:sx n="109" d="100"/>
          <a:sy n="109" d="100"/>
        </p:scale>
        <p:origin x="856" y="288"/>
      </p:cViewPr>
      <p:guideLst>
        <p:guide orient="horz" pos="2160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28T22:02:27.065"/>
    </inkml:context>
    <inkml:brush xml:id="br0">
      <inkml:brushProperty name="width" value="0.1" units="cm"/>
      <inkml:brushProperty name="height" value="0.1" units="cm"/>
      <inkml:brushProperty name="color" value="#FFFFFF"/>
    </inkml:brush>
  </inkml:definitions>
  <inkml:trace contextRef="#ctx0" brushRef="#br0">15 158 24575,'0'-8'0,"0"0"0,0 2 0,0 0 0,0 1 0,0-1 0,0-1 0,0-1 0,0-1 0,0 0 0,0 0 0,0-1 0,0 2 0,0 1 0,0 0 0,0 2 0,0 1 0,0 0 0,0 1 0,0 0 0,0 0 0,-1-1 0,-1 1 0,1-1 0,-1 0 0,1 1 0,0 0 0,0 2 0,5 9 0,-1-4 0,5 10 0,-4-7 0,-2 1 0,-1-1 0,-1-2 0,0 0 0,0-1 0,0-1 0,0 1 0,0-1 0,0 0 0,0 0 0,0 0 0,0 0 0,0 1 0,0-2 0,-3 0 0,0-1 0,-2-1 0,2 0 0,0 0 0,0 0 0,0 0 0,1 0 0,0 3 0,1 0 0,1 2 0,0 0 0,0 0 0,0 0 0,0 0 0,0-2 0,0 0 0,0 1 0,0-1 0,0 0 0,0 1 0,0-1 0,0 1 0,0-1 0,0 0 0,0 0 0,0 0 0,0 0 0,0 1 0,0-1 0,0 1 0,0 0 0,0-1 0,0 1 0,0-1 0,0 1 0,0 1 0,0-1 0,0 0 0,0-1 0,0 1 0,0-1 0,0 1 0,0 0 0,0-1 0,0 0 0,0 0 0,0 0 0,0 0 0,0 0 0,0 0 0,0 0 0,0 0 0,0 0 0,0 0 0,0 0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28T22:02:29.753"/>
    </inkml:context>
    <inkml:brush xml:id="br0">
      <inkml:brushProperty name="width" value="0.1" units="cm"/>
      <inkml:brushProperty name="height" value="0.1" units="cm"/>
      <inkml:brushProperty name="color" value="#FFFFFF"/>
    </inkml:brush>
  </inkml:definitions>
  <inkml:trace contextRef="#ctx0" brushRef="#br0">10 36 24575,'-2'-12'0,"1"4"0,-2 1 0,2 3 0,0 1 0,0 1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28T22:02:34.688"/>
    </inkml:context>
    <inkml:brush xml:id="br0">
      <inkml:brushProperty name="width" value="0.05" units="cm"/>
      <inkml:brushProperty name="height" value="0.05" units="cm"/>
      <inkml:brushProperty name="color" value="#FFFFFF"/>
    </inkml:brush>
  </inkml:definitions>
  <inkml:trace contextRef="#ctx0" brushRef="#br0">0 1 24575,'0'0'0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28T22:02:45.085"/>
    </inkml:context>
    <inkml:brush xml:id="br0">
      <inkml:brushProperty name="width" value="0.05" units="cm"/>
      <inkml:brushProperty name="height" value="0.05" units="cm"/>
      <inkml:brushProperty name="color" value="#FFFFFF"/>
    </inkml:brush>
  </inkml:definitions>
  <inkml:trace contextRef="#ctx0" brushRef="#br0">1 0 24575,'0'0'0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D59F48-B2E0-3E44-B47C-3CD2DF3F94C6}" type="datetimeFigureOut">
              <a:rPr lang="en-US" smtClean="0"/>
              <a:t>3/28/25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601D98-56B8-5F49-99A0-0B35F5E652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31602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8AD994-6578-B13C-44F1-D9AC81173F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6DC039-35DA-B8FF-F20E-C4F2520384D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67DB2B-7AB6-23DF-27BE-252C5A29CC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2EF8FB-341C-BAA4-7E8F-43EA3BFB27C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7046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33C839-223F-2F15-8DE2-4371A97A2F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0CCA5FE-57CF-F44F-D454-F7C23CB5AC5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B403AF1-7F75-29CC-A905-BC885DDD4EE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7C9B7F6-E142-0016-D759-6832779132C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48033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6A22DE-AAC3-6CEE-B0D8-A5AFC778AE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4481A71-313D-A6E1-2447-CA0409B7BC9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DE0388A-F469-F25F-E8E9-883ABEE6B5E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59CD3DC-332B-7DBA-77E3-714DF3B9494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47630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F7789F-67A2-081A-C139-B7A3395AB7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00FE94B-6612-A98F-10D5-FDF7990D7B5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8644BA-F38C-DA87-19C4-FC4576BA2EB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3117087-2790-DDCB-49F4-F275F540A04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07731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DE4B2-09F5-18F0-CF1D-68E9C80153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BB7A432-7D11-81D8-196F-14052B31561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DAC6323-78E9-AEB1-0884-E8548A7A26E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5155F2-5C04-FCCE-F79E-B889458BB36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55497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B4C411-764D-037F-3416-9138696D2E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38FCE50-0C25-F764-5FE1-9BFE61C7DB1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13BE47F-A02A-E2EA-79E2-FAE3E35F886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9B68FDB-2D2F-35B5-9825-02F8885283A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571772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1912CB-A3F6-8375-09B9-447C2E8F43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B3E2ACB-379B-9DC5-5FE2-C25A0692044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5FA447A-B2BD-CC5F-ECA0-8AC1ED0F828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9EC65EF-F7D2-21D3-0234-29066BA7CDA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129257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22C713-73DF-CD8C-FA7E-DD4D6189C0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4431F1D-9943-41CD-0FF6-7F9EB0DED54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69A09C2-FC6F-AAC9-A9A2-F0EF1C2B166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D97F61-C1E0-9E43-71EE-15241702272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226928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A1BCCE-F65F-2023-AA8A-F9580E5BCA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AC51B12-BB74-10F4-91BF-4C667EC69A7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EEA914F-AFF7-57AF-0B81-151C4AB4BBC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B48899-A44F-9A15-4F61-33775A589EF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27494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EBEE9C-25AB-C656-6BDC-FA38174662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C75DE1B-78B1-5C0D-2614-19E922AFA5C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F134363-EB0F-42D8-C154-A4BCC357CE8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BF61F4C-4A37-6062-CA90-8B3FED4D3E0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687012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BB4787-7C21-7BB7-704F-8926B15982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212ECDA-375D-9950-7EBF-B7193535504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3A2DEB-E874-5B42-DB0F-A2CAE820F1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20EB2B-ECCD-199D-87F2-7B42E6FB208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76786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7B3B47-22D4-95C4-F1D0-40F54835B2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2DFFB4-9C82-838A-6836-A6FA02416AC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D22ABF4-64C0-C7E6-7569-FD243EE09B5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6D7376-FA2D-209A-2D80-44DD4A8AE26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48725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110FD4-DA0C-5043-1C84-59368B136A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097678A-687A-F6A8-6AE5-E1843AE284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F832EFE-3CEB-E3FE-6204-EC0FBF21076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E75985F-1948-2D62-6D06-91500D0B175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905248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905288-425E-A4B0-B604-B4ABA1EAB4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43412F5-314B-8294-E337-EE23A5ACE0F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714AE5-E985-641D-8D49-02B46D2018C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0664EE-C5B4-7F07-6E09-F193A51EECB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949464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5471F4-2F60-DCE4-5D21-A7951F9466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DE17D4A-02FA-316E-2ECB-152A6DC22D6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28250F1-D12B-1292-3276-768257BF6BE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A3085C6-F51A-A595-A98D-937AFD1F330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381196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FD6157-97D7-69DD-BA6E-C15F71F970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6079AA5-7610-36EA-3C9A-BF59602CBC5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25A749E-CAEA-81E6-4BAB-29B25F393F1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C56D8AA-4528-CC4C-F98A-5DCCC7B520C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57882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6BD58C-41D6-F39C-3E4B-02059D62D7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CBA5F73-CA19-7433-4968-044EAE24AED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27766F7-F169-DE94-CB89-90396F09077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76EC271-6EA5-9BD2-2327-10108BB8CF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01411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273B98-9647-CECF-C722-8ED2A8A57B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67DF56D-3734-02E8-74CA-F9CB9E9B7FF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366F06A-AC72-903E-C421-CBE327336D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530E00-D58F-8076-AFFC-7BE8A5D33EC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46366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B70B48-F10B-D9AE-7EFD-1CE835D3A2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0CC0DBD-572C-FF14-6DD2-B855A6A1D49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FB3780-87B0-E379-D708-3A97DBFF7F6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50AE44-1205-1842-0EC1-B3C5A25454A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2698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E8D173-F723-D014-54F3-52F6DD7AA6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0C9DFB9-BB51-E330-64CA-EBC288BC406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48115FC-C88B-0FD7-84B2-E58BC37451D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B34E63-CD7D-5EDD-DB7F-CF180EF81AC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12877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1B4735-C16D-538D-46B7-F35371F711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A094F3B-7D21-0C7D-8C06-3236D8DD369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EAE2CB1-18EE-0C3B-0A9E-DD45DF6825D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8905AB-F847-8375-B87E-E5383E45E3D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65230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9F7F9B-F9E6-FD1D-033A-69DA0B7F56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CC9D360-0DF3-9D8E-7E58-979790E9C76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E7C3075-5965-50DC-444D-4709CCA1A10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EA8DD9-13C3-114B-27BC-401570C21E3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07086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78F4B7-FD73-1819-591C-708913A758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C1240B0-14DC-C326-D49A-880901E1FB0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0B180E4-D986-6127-FF2D-6773A54613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330192-A914-1C12-A09C-A4B06B4C870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66413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AAC9F1-FEBE-9C94-0B82-F359BB14E3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C57220A-5010-9881-32EF-B109A468BE7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6556A9-D1CE-0A82-7C82-7A7F24BAB2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AE292-3CF0-A942-AE3C-3CEFBB99CDF7}" type="datetimeFigureOut">
              <a:rPr lang="en-US" smtClean="0"/>
              <a:t>3/28/25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55B21F-2651-8F6C-7FA1-FDAE4F21CE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001DFB-E96A-29E2-0F1A-09AE888BE0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49195-228E-7E42-8F7A-4CFF8F06B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48432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25AB5A-41BE-4DA4-7A86-942DDFEB0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3CEE876-D238-17CC-9CE1-B3543D9B09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2D34EA-7506-EBDD-66FA-E711D4FE21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AE292-3CF0-A942-AE3C-3CEFBB99CDF7}" type="datetimeFigureOut">
              <a:rPr lang="en-US" smtClean="0"/>
              <a:t>3/28/25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D2EE03-DC85-B086-7607-AB13BC7DC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BA5E61-FB1E-3458-E6B6-C6B0915A48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49195-228E-7E42-8F7A-4CFF8F06B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41522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280DFA9-8CD3-9C9C-C7F9-72C3BE8A5D5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87895F8-1317-BC44-0080-3C9DB51634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0AC8DF-0F04-6ED0-786E-7CF07EF7AC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AE292-3CF0-A942-AE3C-3CEFBB99CDF7}" type="datetimeFigureOut">
              <a:rPr lang="en-US" smtClean="0"/>
              <a:t>3/28/25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BA21DE-5135-AFF5-8CD4-234D6A0D05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FFEC36-E1A7-CF55-3620-EA67D48CA1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49195-228E-7E42-8F7A-4CFF8F06B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11699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4D9E0E-99B3-F382-0648-870631D055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30C9A5-729E-5967-DEAB-23B00A26FB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26DAC3-DE9E-D2CB-469A-065E60B9F4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AE292-3CF0-A942-AE3C-3CEFBB99CDF7}" type="datetimeFigureOut">
              <a:rPr lang="en-US" smtClean="0"/>
              <a:t>3/28/25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184EB2-C295-0B31-9878-7BA4CB0983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B7450A-C727-33FB-0E71-11970661BF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49195-228E-7E42-8F7A-4CFF8F06B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65235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3D2431-5201-17FB-EBB7-2B23E69298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73B359-2298-BB2B-98CA-0E493F0EC9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7EAAFC-A963-78F9-DF9B-FAB15929D1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AE292-3CF0-A942-AE3C-3CEFBB99CDF7}" type="datetimeFigureOut">
              <a:rPr lang="en-US" smtClean="0"/>
              <a:t>3/28/25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E83AE6-06D2-C1AB-6C59-8867DF57D4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AD32D4-9FB4-2CA3-DC34-8A49E67AE2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49195-228E-7E42-8F7A-4CFF8F06B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88920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41FA87-8257-6495-10C6-063E34CF24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ACEE10-6DD2-C806-74FD-F9FC2B89F44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676C775-0228-473F-6F36-D78B3A83D2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E71474E-A90F-A872-41AB-39D136E90A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AE292-3CF0-A942-AE3C-3CEFBB99CDF7}" type="datetimeFigureOut">
              <a:rPr lang="en-US" smtClean="0"/>
              <a:t>3/28/25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3B1A2BB-B9FC-A385-5101-E02E98F16A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8BE02EF-CBA9-1A85-350D-42FE3A9C15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49195-228E-7E42-8F7A-4CFF8F06B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08722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5935B1-BEF3-F9CE-50C6-92B154B495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594230-FD26-36A3-2A96-871962CC13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B0A236A-80A5-DDA8-3F7F-D4B1C05A24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1B32728-C8B9-2A02-E77F-D972A32123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9250288-CAA2-B931-26F6-8BD0E278715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C31F5A2-4BFC-FB54-76F0-6B166A4048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AE292-3CF0-A942-AE3C-3CEFBB99CDF7}" type="datetimeFigureOut">
              <a:rPr lang="en-US" smtClean="0"/>
              <a:t>3/28/25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06F39DE-1440-CDDB-E79A-63A2C89F82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C706FC3-5B22-F3C2-06C9-40E0CCEA30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49195-228E-7E42-8F7A-4CFF8F06B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4021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A49870-D06B-D4CC-4770-2EE0A478A1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39C6B41-5F63-AF06-845C-5ACA2FE8B9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AE292-3CF0-A942-AE3C-3CEFBB99CDF7}" type="datetimeFigureOut">
              <a:rPr lang="en-US" smtClean="0"/>
              <a:t>3/28/25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9265C4C-986B-304B-0628-1B0DC29119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C6A5372-C40D-9B6C-B4F6-37233468A9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49195-228E-7E42-8F7A-4CFF8F06B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0775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2A23F8F-CB96-0366-AAF2-CFC8D2539A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AE292-3CF0-A942-AE3C-3CEFBB99CDF7}" type="datetimeFigureOut">
              <a:rPr lang="en-US" smtClean="0"/>
              <a:t>3/28/25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AEBAC3F-CAEB-1139-D434-3776746B34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B74195-EE28-B62C-0A3E-D59677D038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49195-228E-7E42-8F7A-4CFF8F06B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56233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C941DD-1453-C6CA-2433-83DB55EBA6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EBDAA4-07AB-A010-0BB7-29FAED410A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C68ED33-28C5-EFCB-CCD6-8C13727BF2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339F40F-4834-7F07-9942-9C8912F788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AE292-3CF0-A942-AE3C-3CEFBB99CDF7}" type="datetimeFigureOut">
              <a:rPr lang="en-US" smtClean="0"/>
              <a:t>3/28/25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A9E29C-D767-2300-7E32-AC0FB7B52F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68FCF50-A0DB-6D04-14C2-F387D7090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49195-228E-7E42-8F7A-4CFF8F06B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27838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ABDB80-B650-4265-9668-D7D9986712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A284E5-E5CF-31E1-4939-FA7C9474C81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113302A-6B20-0E77-CBC6-ED794E1467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514187-2F7A-562F-BF27-7396D175E2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AE292-3CF0-A942-AE3C-3CEFBB99CDF7}" type="datetimeFigureOut">
              <a:rPr lang="en-US" smtClean="0"/>
              <a:t>3/28/25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E4015F-26A9-A49E-A908-9AA5BBFB72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D99452-AEA7-A617-5575-E17B11A9A6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49195-228E-7E42-8F7A-4CFF8F06B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0475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4028500-56A8-77FC-1A36-3209A40D4D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90C0FD-2C8F-874F-0BD1-DAA1710E62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78211E-2003-4DBF-7E54-E09C1446A48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70AE292-3CF0-A942-AE3C-3CEFBB99CDF7}" type="datetimeFigureOut">
              <a:rPr lang="en-US" smtClean="0"/>
              <a:t>3/28/25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AEDFCE-48D6-5E6E-8B4F-940FB595EC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D47D62-89F1-3CEB-B4BA-4DB0FCB4A7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CC49195-228E-7E42-8F7A-4CFF8F06B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22597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13" Type="http://schemas.openxmlformats.org/officeDocument/2006/relationships/image" Target="../media/image3.png"/><Relationship Id="rId18" Type="http://schemas.openxmlformats.org/officeDocument/2006/relationships/hyperlink" Target="http://www.instagram.com/musiccitycounselor" TargetMode="Externa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hyperlink" Target="mailto:%22mailto:laura@musiccityounselor.com%22" TargetMode="External"/><Relationship Id="rId17" Type="http://schemas.openxmlformats.org/officeDocument/2006/relationships/image" Target="../media/image5.png"/><Relationship Id="rId2" Type="http://schemas.openxmlformats.org/officeDocument/2006/relationships/tags" Target="../tags/tag2.xml"/><Relationship Id="rId16" Type="http://schemas.openxmlformats.org/officeDocument/2006/relationships/hyperlink" Target="http://www.facebook.com/musiccitycounselor" TargetMode="External"/><Relationship Id="rId20" Type="http://schemas.openxmlformats.org/officeDocument/2006/relationships/hyperlink" Target="http://www.counselorcollab.com/" TargetMode="Externa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image" Target="../media/image2.png"/><Relationship Id="rId5" Type="http://schemas.openxmlformats.org/officeDocument/2006/relationships/tags" Target="../tags/tag5.xml"/><Relationship Id="rId15" Type="http://schemas.openxmlformats.org/officeDocument/2006/relationships/image" Target="../media/image4.png"/><Relationship Id="rId10" Type="http://schemas.openxmlformats.org/officeDocument/2006/relationships/hyperlink" Target="http://www.teacherspayteachers.com/store/music-city-counselor" TargetMode="External"/><Relationship Id="rId19" Type="http://schemas.openxmlformats.org/officeDocument/2006/relationships/image" Target="../media/image6.png"/><Relationship Id="rId4" Type="http://schemas.openxmlformats.org/officeDocument/2006/relationships/tags" Target="../tags/tag4.xml"/><Relationship Id="rId9" Type="http://schemas.openxmlformats.org/officeDocument/2006/relationships/image" Target="../media/image1.png"/><Relationship Id="rId14" Type="http://schemas.openxmlformats.org/officeDocument/2006/relationships/hyperlink" Target="http://www.musiccitycounselor.com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6.xml"/><Relationship Id="rId6" Type="http://schemas.openxmlformats.org/officeDocument/2006/relationships/image" Target="../media/image35.png"/><Relationship Id="rId5" Type="http://schemas.openxmlformats.org/officeDocument/2006/relationships/slide" Target="slide3.xml"/><Relationship Id="rId4" Type="http://schemas.openxmlformats.org/officeDocument/2006/relationships/image" Target="../media/image4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7.xml"/><Relationship Id="rId6" Type="http://schemas.openxmlformats.org/officeDocument/2006/relationships/image" Target="../media/image35.png"/><Relationship Id="rId5" Type="http://schemas.openxmlformats.org/officeDocument/2006/relationships/slide" Target="slide3.xml"/><Relationship Id="rId4" Type="http://schemas.openxmlformats.org/officeDocument/2006/relationships/image" Target="../media/image4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8.xml"/><Relationship Id="rId6" Type="http://schemas.openxmlformats.org/officeDocument/2006/relationships/image" Target="../media/image35.png"/><Relationship Id="rId5" Type="http://schemas.openxmlformats.org/officeDocument/2006/relationships/slide" Target="slide3.xml"/><Relationship Id="rId4" Type="http://schemas.openxmlformats.org/officeDocument/2006/relationships/image" Target="../media/image4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9.xml"/><Relationship Id="rId6" Type="http://schemas.openxmlformats.org/officeDocument/2006/relationships/image" Target="../media/image35.png"/><Relationship Id="rId5" Type="http://schemas.openxmlformats.org/officeDocument/2006/relationships/slide" Target="slide3.xml"/><Relationship Id="rId4" Type="http://schemas.openxmlformats.org/officeDocument/2006/relationships/image" Target="../media/image4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0.xml"/><Relationship Id="rId6" Type="http://schemas.openxmlformats.org/officeDocument/2006/relationships/image" Target="../media/image35.png"/><Relationship Id="rId5" Type="http://schemas.openxmlformats.org/officeDocument/2006/relationships/slide" Target="slide3.xml"/><Relationship Id="rId4" Type="http://schemas.openxmlformats.org/officeDocument/2006/relationships/image" Target="../media/image4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1.xml"/><Relationship Id="rId6" Type="http://schemas.openxmlformats.org/officeDocument/2006/relationships/image" Target="../media/image35.png"/><Relationship Id="rId5" Type="http://schemas.openxmlformats.org/officeDocument/2006/relationships/slide" Target="slide3.xml"/><Relationship Id="rId4" Type="http://schemas.openxmlformats.org/officeDocument/2006/relationships/image" Target="../media/image4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2.xml"/><Relationship Id="rId6" Type="http://schemas.openxmlformats.org/officeDocument/2006/relationships/image" Target="../media/image35.png"/><Relationship Id="rId5" Type="http://schemas.openxmlformats.org/officeDocument/2006/relationships/slide" Target="slide3.xml"/><Relationship Id="rId4" Type="http://schemas.openxmlformats.org/officeDocument/2006/relationships/image" Target="../media/image4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3.xml"/><Relationship Id="rId6" Type="http://schemas.openxmlformats.org/officeDocument/2006/relationships/image" Target="../media/image35.png"/><Relationship Id="rId5" Type="http://schemas.openxmlformats.org/officeDocument/2006/relationships/slide" Target="slide3.xml"/><Relationship Id="rId4" Type="http://schemas.openxmlformats.org/officeDocument/2006/relationships/image" Target="../media/image4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4.xml"/><Relationship Id="rId6" Type="http://schemas.openxmlformats.org/officeDocument/2006/relationships/image" Target="../media/image35.png"/><Relationship Id="rId5" Type="http://schemas.openxmlformats.org/officeDocument/2006/relationships/slide" Target="slide3.xml"/><Relationship Id="rId4" Type="http://schemas.openxmlformats.org/officeDocument/2006/relationships/image" Target="../media/image4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5.xml"/><Relationship Id="rId6" Type="http://schemas.openxmlformats.org/officeDocument/2006/relationships/image" Target="../media/image35.png"/><Relationship Id="rId5" Type="http://schemas.openxmlformats.org/officeDocument/2006/relationships/slide" Target="slide3.xml"/><Relationship Id="rId4" Type="http://schemas.openxmlformats.org/officeDocument/2006/relationships/image" Target="../media/image5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6.xml"/><Relationship Id="rId6" Type="http://schemas.openxmlformats.org/officeDocument/2006/relationships/image" Target="../media/image35.png"/><Relationship Id="rId5" Type="http://schemas.openxmlformats.org/officeDocument/2006/relationships/slide" Target="slide3.xml"/><Relationship Id="rId4" Type="http://schemas.openxmlformats.org/officeDocument/2006/relationships/image" Target="../media/image5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7.xml"/><Relationship Id="rId6" Type="http://schemas.openxmlformats.org/officeDocument/2006/relationships/image" Target="../media/image35.png"/><Relationship Id="rId5" Type="http://schemas.openxmlformats.org/officeDocument/2006/relationships/slide" Target="slide3.xml"/><Relationship Id="rId4" Type="http://schemas.openxmlformats.org/officeDocument/2006/relationships/image" Target="../media/image5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8.xml"/><Relationship Id="rId6" Type="http://schemas.openxmlformats.org/officeDocument/2006/relationships/image" Target="../media/image35.png"/><Relationship Id="rId5" Type="http://schemas.openxmlformats.org/officeDocument/2006/relationships/slide" Target="slide3.xml"/><Relationship Id="rId4" Type="http://schemas.openxmlformats.org/officeDocument/2006/relationships/image" Target="../media/image5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9.xml"/><Relationship Id="rId6" Type="http://schemas.openxmlformats.org/officeDocument/2006/relationships/image" Target="../media/image35.png"/><Relationship Id="rId5" Type="http://schemas.openxmlformats.org/officeDocument/2006/relationships/slide" Target="slide3.xml"/><Relationship Id="rId4" Type="http://schemas.openxmlformats.org/officeDocument/2006/relationships/image" Target="../media/image5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0.xml"/><Relationship Id="rId6" Type="http://schemas.openxmlformats.org/officeDocument/2006/relationships/image" Target="../media/image35.png"/><Relationship Id="rId5" Type="http://schemas.openxmlformats.org/officeDocument/2006/relationships/slide" Target="slide3.xml"/><Relationship Id="rId4" Type="http://schemas.openxmlformats.org/officeDocument/2006/relationships/image" Target="../media/image5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1.xml"/><Relationship Id="rId6" Type="http://schemas.openxmlformats.org/officeDocument/2006/relationships/image" Target="../media/image35.png"/><Relationship Id="rId5" Type="http://schemas.openxmlformats.org/officeDocument/2006/relationships/slide" Target="slide3.xml"/><Relationship Id="rId4" Type="http://schemas.openxmlformats.org/officeDocument/2006/relationships/image" Target="../media/image56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teacherspayteachers.com/Store/Creating4-The-Classroom" TargetMode="External"/><Relationship Id="rId3" Type="http://schemas.openxmlformats.org/officeDocument/2006/relationships/tags" Target="../tags/tag54.xml"/><Relationship Id="rId7" Type="http://schemas.openxmlformats.org/officeDocument/2006/relationships/image" Target="../media/image58.png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6" Type="http://schemas.openxmlformats.org/officeDocument/2006/relationships/hyperlink" Target="https://www.teacherspayteachers.com/Store/A-Primary-Kind-Of-Life" TargetMode="External"/><Relationship Id="rId11" Type="http://schemas.openxmlformats.org/officeDocument/2006/relationships/image" Target="../media/image60.png"/><Relationship Id="rId5" Type="http://schemas.openxmlformats.org/officeDocument/2006/relationships/image" Target="../media/image57.png"/><Relationship Id="rId10" Type="http://schemas.openxmlformats.org/officeDocument/2006/relationships/hyperlink" Target="https://www.teacherspayteachers.com/Store/Sarah-Pecorino-Illustration" TargetMode="External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59.png"/></Relationships>
</file>

<file path=ppt/slides/_rels/slide3.xml.rels><?xml version="1.0" encoding="UTF-8" standalone="yes"?>
<Relationships xmlns="http://schemas.openxmlformats.org/package/2006/relationships"><Relationship Id="rId26" Type="http://schemas.openxmlformats.org/officeDocument/2006/relationships/slide" Target="slide4.xml"/><Relationship Id="rId21" Type="http://schemas.openxmlformats.org/officeDocument/2006/relationships/tags" Target="../tags/tag28.xml"/><Relationship Id="rId42" Type="http://schemas.openxmlformats.org/officeDocument/2006/relationships/slide" Target="slide12.xml"/><Relationship Id="rId47" Type="http://schemas.openxmlformats.org/officeDocument/2006/relationships/image" Target="../media/image19.png"/><Relationship Id="rId63" Type="http://schemas.openxmlformats.org/officeDocument/2006/relationships/image" Target="../media/image27.png"/><Relationship Id="rId68" Type="http://schemas.openxmlformats.org/officeDocument/2006/relationships/slide" Target="slide25.xml"/><Relationship Id="rId2" Type="http://schemas.openxmlformats.org/officeDocument/2006/relationships/tags" Target="../tags/tag9.xml"/><Relationship Id="rId16" Type="http://schemas.openxmlformats.org/officeDocument/2006/relationships/tags" Target="../tags/tag23.xml"/><Relationship Id="rId29" Type="http://schemas.openxmlformats.org/officeDocument/2006/relationships/image" Target="../media/image10.png"/><Relationship Id="rId11" Type="http://schemas.openxmlformats.org/officeDocument/2006/relationships/tags" Target="../tags/tag18.xml"/><Relationship Id="rId24" Type="http://schemas.openxmlformats.org/officeDocument/2006/relationships/notesSlide" Target="../notesSlides/notesSlide1.xml"/><Relationship Id="rId32" Type="http://schemas.openxmlformats.org/officeDocument/2006/relationships/slide" Target="slide7.xml"/><Relationship Id="rId37" Type="http://schemas.openxmlformats.org/officeDocument/2006/relationships/image" Target="../media/image14.png"/><Relationship Id="rId40" Type="http://schemas.openxmlformats.org/officeDocument/2006/relationships/slide" Target="slide11.xml"/><Relationship Id="rId45" Type="http://schemas.openxmlformats.org/officeDocument/2006/relationships/image" Target="../media/image18.png"/><Relationship Id="rId53" Type="http://schemas.openxmlformats.org/officeDocument/2006/relationships/image" Target="../media/image22.png"/><Relationship Id="rId58" Type="http://schemas.openxmlformats.org/officeDocument/2006/relationships/slide" Target="slide20.xml"/><Relationship Id="rId66" Type="http://schemas.openxmlformats.org/officeDocument/2006/relationships/slide" Target="slide24.xml"/><Relationship Id="rId74" Type="http://schemas.openxmlformats.org/officeDocument/2006/relationships/customXml" Target="../ink/ink3.xml"/><Relationship Id="rId5" Type="http://schemas.openxmlformats.org/officeDocument/2006/relationships/tags" Target="../tags/tag12.xml"/><Relationship Id="rId61" Type="http://schemas.openxmlformats.org/officeDocument/2006/relationships/image" Target="../media/image26.png"/><Relationship Id="rId19" Type="http://schemas.openxmlformats.org/officeDocument/2006/relationships/tags" Target="../tags/tag26.xml"/><Relationship Id="rId14" Type="http://schemas.openxmlformats.org/officeDocument/2006/relationships/tags" Target="../tags/tag21.xml"/><Relationship Id="rId22" Type="http://schemas.openxmlformats.org/officeDocument/2006/relationships/tags" Target="../tags/tag29.xml"/><Relationship Id="rId27" Type="http://schemas.openxmlformats.org/officeDocument/2006/relationships/image" Target="../media/image9.png"/><Relationship Id="rId30" Type="http://schemas.openxmlformats.org/officeDocument/2006/relationships/slide" Target="slide6.xml"/><Relationship Id="rId35" Type="http://schemas.openxmlformats.org/officeDocument/2006/relationships/image" Target="../media/image13.png"/><Relationship Id="rId43" Type="http://schemas.openxmlformats.org/officeDocument/2006/relationships/image" Target="../media/image17.png"/><Relationship Id="rId48" Type="http://schemas.openxmlformats.org/officeDocument/2006/relationships/slide" Target="slide15.xml"/><Relationship Id="rId56" Type="http://schemas.openxmlformats.org/officeDocument/2006/relationships/slide" Target="slide19.xml"/><Relationship Id="rId64" Type="http://schemas.openxmlformats.org/officeDocument/2006/relationships/slide" Target="slide23.xml"/><Relationship Id="rId69" Type="http://schemas.openxmlformats.org/officeDocument/2006/relationships/image" Target="../media/image30.png"/><Relationship Id="rId8" Type="http://schemas.openxmlformats.org/officeDocument/2006/relationships/tags" Target="../tags/tag15.xml"/><Relationship Id="rId51" Type="http://schemas.openxmlformats.org/officeDocument/2006/relationships/image" Target="../media/image21.png"/><Relationship Id="rId72" Type="http://schemas.openxmlformats.org/officeDocument/2006/relationships/customXml" Target="../ink/ink2.xml"/><Relationship Id="rId3" Type="http://schemas.openxmlformats.org/officeDocument/2006/relationships/tags" Target="../tags/tag10.xml"/><Relationship Id="rId12" Type="http://schemas.openxmlformats.org/officeDocument/2006/relationships/tags" Target="../tags/tag19.xml"/><Relationship Id="rId17" Type="http://schemas.openxmlformats.org/officeDocument/2006/relationships/tags" Target="../tags/tag24.xml"/><Relationship Id="rId25" Type="http://schemas.openxmlformats.org/officeDocument/2006/relationships/image" Target="../media/image8.png"/><Relationship Id="rId33" Type="http://schemas.openxmlformats.org/officeDocument/2006/relationships/image" Target="../media/image12.png"/><Relationship Id="rId38" Type="http://schemas.openxmlformats.org/officeDocument/2006/relationships/slide" Target="slide10.xml"/><Relationship Id="rId46" Type="http://schemas.openxmlformats.org/officeDocument/2006/relationships/slide" Target="slide14.xml"/><Relationship Id="rId59" Type="http://schemas.openxmlformats.org/officeDocument/2006/relationships/image" Target="../media/image25.png"/><Relationship Id="rId67" Type="http://schemas.openxmlformats.org/officeDocument/2006/relationships/image" Target="../media/image29.png"/><Relationship Id="rId20" Type="http://schemas.openxmlformats.org/officeDocument/2006/relationships/tags" Target="../tags/tag27.xml"/><Relationship Id="rId41" Type="http://schemas.openxmlformats.org/officeDocument/2006/relationships/image" Target="../media/image16.png"/><Relationship Id="rId54" Type="http://schemas.openxmlformats.org/officeDocument/2006/relationships/slide" Target="slide18.xml"/><Relationship Id="rId62" Type="http://schemas.openxmlformats.org/officeDocument/2006/relationships/slide" Target="slide22.xml"/><Relationship Id="rId70" Type="http://schemas.openxmlformats.org/officeDocument/2006/relationships/customXml" Target="../ink/ink1.xml"/><Relationship Id="rId75" Type="http://schemas.openxmlformats.org/officeDocument/2006/relationships/image" Target="../media/image33.png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15" Type="http://schemas.openxmlformats.org/officeDocument/2006/relationships/tags" Target="../tags/tag22.xml"/><Relationship Id="rId23" Type="http://schemas.openxmlformats.org/officeDocument/2006/relationships/slideLayout" Target="../slideLayouts/slideLayout1.xml"/><Relationship Id="rId28" Type="http://schemas.openxmlformats.org/officeDocument/2006/relationships/slide" Target="slide5.xml"/><Relationship Id="rId36" Type="http://schemas.openxmlformats.org/officeDocument/2006/relationships/slide" Target="slide9.xml"/><Relationship Id="rId49" Type="http://schemas.openxmlformats.org/officeDocument/2006/relationships/image" Target="../media/image20.png"/><Relationship Id="rId57" Type="http://schemas.openxmlformats.org/officeDocument/2006/relationships/image" Target="../media/image24.png"/><Relationship Id="rId10" Type="http://schemas.openxmlformats.org/officeDocument/2006/relationships/tags" Target="../tags/tag17.xml"/><Relationship Id="rId31" Type="http://schemas.openxmlformats.org/officeDocument/2006/relationships/image" Target="../media/image11.png"/><Relationship Id="rId44" Type="http://schemas.openxmlformats.org/officeDocument/2006/relationships/slide" Target="slide13.xml"/><Relationship Id="rId52" Type="http://schemas.openxmlformats.org/officeDocument/2006/relationships/slide" Target="slide17.xml"/><Relationship Id="rId60" Type="http://schemas.openxmlformats.org/officeDocument/2006/relationships/slide" Target="slide21.xml"/><Relationship Id="rId65" Type="http://schemas.openxmlformats.org/officeDocument/2006/relationships/image" Target="../media/image28.png"/><Relationship Id="rId73" Type="http://schemas.openxmlformats.org/officeDocument/2006/relationships/image" Target="../media/image32.png"/><Relationship Id="rId4" Type="http://schemas.openxmlformats.org/officeDocument/2006/relationships/tags" Target="../tags/tag11.xml"/><Relationship Id="rId9" Type="http://schemas.openxmlformats.org/officeDocument/2006/relationships/tags" Target="../tags/tag16.xml"/><Relationship Id="rId13" Type="http://schemas.openxmlformats.org/officeDocument/2006/relationships/tags" Target="../tags/tag20.xml"/><Relationship Id="rId18" Type="http://schemas.openxmlformats.org/officeDocument/2006/relationships/tags" Target="../tags/tag25.xml"/><Relationship Id="rId39" Type="http://schemas.openxmlformats.org/officeDocument/2006/relationships/image" Target="../media/image15.png"/><Relationship Id="rId34" Type="http://schemas.openxmlformats.org/officeDocument/2006/relationships/slide" Target="slide8.xml"/><Relationship Id="rId50" Type="http://schemas.openxmlformats.org/officeDocument/2006/relationships/slide" Target="slide16.xml"/><Relationship Id="rId55" Type="http://schemas.openxmlformats.org/officeDocument/2006/relationships/image" Target="../media/image23.png"/><Relationship Id="rId76" Type="http://schemas.openxmlformats.org/officeDocument/2006/relationships/customXml" Target="../ink/ink4.xml"/><Relationship Id="rId7" Type="http://schemas.openxmlformats.org/officeDocument/2006/relationships/tags" Target="../tags/tag14.xml"/><Relationship Id="rId71" Type="http://schemas.openxmlformats.org/officeDocument/2006/relationships/image" Target="../media/image3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0.xml"/><Relationship Id="rId6" Type="http://schemas.openxmlformats.org/officeDocument/2006/relationships/image" Target="../media/image35.png"/><Relationship Id="rId5" Type="http://schemas.openxmlformats.org/officeDocument/2006/relationships/slide" Target="slide3.xml"/><Relationship Id="rId4" Type="http://schemas.openxmlformats.org/officeDocument/2006/relationships/image" Target="../media/image3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1.xml"/><Relationship Id="rId6" Type="http://schemas.openxmlformats.org/officeDocument/2006/relationships/image" Target="../media/image35.png"/><Relationship Id="rId5" Type="http://schemas.openxmlformats.org/officeDocument/2006/relationships/slide" Target="slide3.xml"/><Relationship Id="rId4" Type="http://schemas.openxmlformats.org/officeDocument/2006/relationships/image" Target="../media/image3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2.xml"/><Relationship Id="rId6" Type="http://schemas.openxmlformats.org/officeDocument/2006/relationships/image" Target="../media/image35.png"/><Relationship Id="rId5" Type="http://schemas.openxmlformats.org/officeDocument/2006/relationships/slide" Target="slide3.xml"/><Relationship Id="rId4" Type="http://schemas.openxmlformats.org/officeDocument/2006/relationships/image" Target="../media/image3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3.xml"/><Relationship Id="rId6" Type="http://schemas.openxmlformats.org/officeDocument/2006/relationships/image" Target="../media/image35.png"/><Relationship Id="rId5" Type="http://schemas.openxmlformats.org/officeDocument/2006/relationships/slide" Target="slide3.xml"/><Relationship Id="rId4" Type="http://schemas.openxmlformats.org/officeDocument/2006/relationships/image" Target="../media/image3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4.xml"/><Relationship Id="rId6" Type="http://schemas.openxmlformats.org/officeDocument/2006/relationships/image" Target="../media/image35.png"/><Relationship Id="rId5" Type="http://schemas.openxmlformats.org/officeDocument/2006/relationships/slide" Target="slide3.xml"/><Relationship Id="rId4" Type="http://schemas.openxmlformats.org/officeDocument/2006/relationships/image" Target="../media/image3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5.xml"/><Relationship Id="rId6" Type="http://schemas.openxmlformats.org/officeDocument/2006/relationships/image" Target="../media/image35.png"/><Relationship Id="rId5" Type="http://schemas.openxmlformats.org/officeDocument/2006/relationships/slide" Target="slide3.xml"/><Relationship Id="rId4" Type="http://schemas.openxmlformats.org/officeDocument/2006/relationships/image" Target="../media/image4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hlinkClick r:id="rId10"/>
            <a:extLst>
              <a:ext uri="{FF2B5EF4-FFF2-40B4-BE49-F238E27FC236}">
                <a16:creationId xmlns:a16="http://schemas.microsoft.com/office/drawing/2014/main" id="{7A1DEC46-4F7B-CA20-34DF-67157D8B04C1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54664" y="4216847"/>
            <a:ext cx="1167157" cy="1230974"/>
          </a:xfrm>
          <a:prstGeom prst="rect">
            <a:avLst/>
          </a:prstGeom>
        </p:spPr>
      </p:pic>
      <p:pic>
        <p:nvPicPr>
          <p:cNvPr id="12" name="Picture 11">
            <a:hlinkClick r:id="rId12"/>
            <a:extLst>
              <a:ext uri="{FF2B5EF4-FFF2-40B4-BE49-F238E27FC236}">
                <a16:creationId xmlns:a16="http://schemas.microsoft.com/office/drawing/2014/main" id="{0C4AF434-A4A0-1937-1E20-3705F9E51948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895539" y="4216847"/>
            <a:ext cx="1167158" cy="1230976"/>
          </a:xfrm>
          <a:prstGeom prst="rect">
            <a:avLst/>
          </a:prstGeom>
        </p:spPr>
      </p:pic>
      <p:pic>
        <p:nvPicPr>
          <p:cNvPr id="13" name="Picture 12">
            <a:hlinkClick r:id="rId14"/>
            <a:extLst>
              <a:ext uri="{FF2B5EF4-FFF2-40B4-BE49-F238E27FC236}">
                <a16:creationId xmlns:a16="http://schemas.microsoft.com/office/drawing/2014/main" id="{00ED7E17-5B26-9AB8-7549-FF47F180BACE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664198" y="4232051"/>
            <a:ext cx="1167158" cy="1230977"/>
          </a:xfrm>
          <a:prstGeom prst="rect">
            <a:avLst/>
          </a:prstGeom>
        </p:spPr>
      </p:pic>
      <p:pic>
        <p:nvPicPr>
          <p:cNvPr id="14" name="Picture 13">
            <a:hlinkClick r:id="rId16"/>
            <a:extLst>
              <a:ext uri="{FF2B5EF4-FFF2-40B4-BE49-F238E27FC236}">
                <a16:creationId xmlns:a16="http://schemas.microsoft.com/office/drawing/2014/main" id="{365751C4-A945-6EFA-37F2-18BAAD5DA91D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95411" y="4208975"/>
            <a:ext cx="1167158" cy="1230977"/>
          </a:xfrm>
          <a:prstGeom prst="rect">
            <a:avLst/>
          </a:prstGeom>
        </p:spPr>
      </p:pic>
      <p:pic>
        <p:nvPicPr>
          <p:cNvPr id="15" name="Picture 14">
            <a:hlinkClick r:id="rId18"/>
            <a:extLst>
              <a:ext uri="{FF2B5EF4-FFF2-40B4-BE49-F238E27FC236}">
                <a16:creationId xmlns:a16="http://schemas.microsoft.com/office/drawing/2014/main" id="{FD114C03-8F03-CE6D-71BF-0AEB4F36B1A5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21868" y="4214224"/>
            <a:ext cx="1167158" cy="123097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32DECE7F-9EEC-FFBB-D6FD-BCB09272DBB2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396654" y="5568921"/>
            <a:ext cx="69860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  <a:hlinkClick r:id="rId14"/>
              </a:rPr>
              <a:t>www.musiccitycounselor.com</a:t>
            </a:r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</a:rPr>
              <a:t>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4784BA3-C198-B9A2-3CEC-580547EB79D8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5818878" y="6113812"/>
            <a:ext cx="69021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  <a:hlinkClick r:id="rId20"/>
              </a:rPr>
              <a:t>www.counselorcollab.com</a:t>
            </a:r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208125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571436C-695F-858D-3D08-6930EB4374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green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5B355C24-70F2-1F00-6EFC-58462E58EEFF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rcRect l="34761" t="12067" r="16953" b="11096"/>
          <a:stretch/>
        </p:blipFill>
        <p:spPr>
          <a:xfrm>
            <a:off x="10477135" y="5899718"/>
            <a:ext cx="1593809" cy="84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71366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56C1C38-716D-4B1B-0A39-9C1DF85E9C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green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DFDDD4D2-7B05-39E4-7858-45E467DDE1FB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rcRect l="34761" t="12067" r="16953" b="11096"/>
          <a:stretch/>
        </p:blipFill>
        <p:spPr>
          <a:xfrm>
            <a:off x="10477135" y="5899718"/>
            <a:ext cx="1593809" cy="84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01718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7BA334A-E033-A426-C9E2-2C0B59DFDE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green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54CCA21D-D82C-A110-C3CF-F3751DF3A1C0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rcRect l="34761" t="12067" r="16953" b="11096"/>
          <a:stretch/>
        </p:blipFill>
        <p:spPr>
          <a:xfrm>
            <a:off x="10477135" y="5899718"/>
            <a:ext cx="1593809" cy="84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79660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92B7847-6EC1-F5D4-6E84-8230923160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green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BA351B65-422B-CB2F-DF9D-48F042FA9DF0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rcRect l="34761" t="12067" r="16953" b="11096"/>
          <a:stretch/>
        </p:blipFill>
        <p:spPr>
          <a:xfrm>
            <a:off x="10477135" y="5899718"/>
            <a:ext cx="1593809" cy="84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83766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0E86E70-FDE5-11DC-F698-E0AC5E3A78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green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5CB43657-6F41-2DE0-E880-5151EFF39143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rcRect l="34761" t="12067" r="16953" b="11096"/>
          <a:stretch/>
        </p:blipFill>
        <p:spPr>
          <a:xfrm>
            <a:off x="10477135" y="5899718"/>
            <a:ext cx="1593809" cy="84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4313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46FE847-444A-A16F-EF9A-2007A1759C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green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F455752E-4DEB-87E4-2310-D9300A2FC52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rcRect l="34761" t="12067" r="16953" b="11096"/>
          <a:stretch/>
        </p:blipFill>
        <p:spPr>
          <a:xfrm>
            <a:off x="10477135" y="5899718"/>
            <a:ext cx="1593809" cy="84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3041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DBFED4D-F4C5-6E19-5EB2-B8A720A408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green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03E0595E-4BC6-EF0B-4B84-01F1E49BDB94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rcRect l="34761" t="12067" r="16953" b="11096"/>
          <a:stretch/>
        </p:blipFill>
        <p:spPr>
          <a:xfrm>
            <a:off x="10477135" y="5899718"/>
            <a:ext cx="1593809" cy="84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2298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DEB45AB-F97C-7421-1A0E-303C20220E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green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52939205-E222-C121-B326-B8E917435061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rcRect l="34761" t="12067" r="16953" b="11096"/>
          <a:stretch/>
        </p:blipFill>
        <p:spPr>
          <a:xfrm>
            <a:off x="10477135" y="5899718"/>
            <a:ext cx="1593809" cy="84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76809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614AA0C-D076-A032-530A-34B88A1DAA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green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25450388-45AC-00E8-4EC3-C60EE8BB856B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rcRect l="34761" t="12067" r="16953" b="11096"/>
          <a:stretch/>
        </p:blipFill>
        <p:spPr>
          <a:xfrm>
            <a:off x="10477135" y="5968653"/>
            <a:ext cx="1593809" cy="84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9478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78C2D26-A8A4-C893-26FA-6C909EC289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green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852FDEEB-12A0-E873-C4C4-508ED787096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rcRect l="34761" t="12067" r="16953" b="11096"/>
          <a:stretch/>
        </p:blipFill>
        <p:spPr>
          <a:xfrm>
            <a:off x="10477135" y="5899718"/>
            <a:ext cx="1593809" cy="84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4549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BF4248B-AA44-22BE-3941-45C7D187FB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63388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2A48EC7-EDA0-6E48-B918-CC56515981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green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90EDF2A5-5C39-A2D2-2217-BD06100BEA00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rcRect l="34761" t="12067" r="16953" b="11096"/>
          <a:stretch/>
        </p:blipFill>
        <p:spPr>
          <a:xfrm>
            <a:off x="10543325" y="5899718"/>
            <a:ext cx="1593809" cy="84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91853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ED93907-C496-9CDF-5126-65711D6F76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green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96697CFE-DA1F-2429-8495-302BDF27C182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rcRect l="34761" t="12067" r="16953" b="11096"/>
          <a:stretch/>
        </p:blipFill>
        <p:spPr>
          <a:xfrm>
            <a:off x="10477135" y="5899718"/>
            <a:ext cx="1593809" cy="84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0107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820FB59-8E44-CDBB-834B-0AC6F97A66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green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0088B8FE-A4C5-64CB-42A1-3F07DBBAFB56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rcRect l="34761" t="12067" r="16953" b="11096"/>
          <a:stretch/>
        </p:blipFill>
        <p:spPr>
          <a:xfrm>
            <a:off x="10477135" y="5899718"/>
            <a:ext cx="1593809" cy="84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154172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C27449B-B553-B7F4-DFB8-519A57466D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green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CB082A31-E802-9D78-0766-B17416BA052D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rcRect l="34761" t="12067" r="16953" b="11096"/>
          <a:stretch/>
        </p:blipFill>
        <p:spPr>
          <a:xfrm>
            <a:off x="10477135" y="5899718"/>
            <a:ext cx="1593809" cy="84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28117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FDD31F8-9DF4-B47E-C7D1-6E7CC9A52D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green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11BF38AD-1746-F47A-A1C0-01FD5D0619AF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rcRect l="34761" t="12067" r="16953" b="11096"/>
          <a:stretch/>
        </p:blipFill>
        <p:spPr>
          <a:xfrm>
            <a:off x="10477135" y="5899718"/>
            <a:ext cx="1593809" cy="84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34023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42B9675-8F2B-7A06-1473-7FE19F1D2B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green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F011CB79-FA8D-F796-9055-14AA4F70635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rcRect l="34761" t="12067" r="16953" b="11096"/>
          <a:stretch/>
        </p:blipFill>
        <p:spPr>
          <a:xfrm>
            <a:off x="10477135" y="5899718"/>
            <a:ext cx="1593809" cy="84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79597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2">
            <a:hlinkClick r:id="rId6"/>
            <a:extLst>
              <a:ext uri="{FF2B5EF4-FFF2-40B4-BE49-F238E27FC236}">
                <a16:creationId xmlns:a16="http://schemas.microsoft.com/office/drawing/2014/main" id="{C574C93A-3B1D-9DAF-5F24-94C8B464BEB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6612" y="5836352"/>
            <a:ext cx="839164" cy="889626"/>
          </a:xfrm>
          <a:prstGeom prst="rect">
            <a:avLst/>
          </a:prstGeom>
        </p:spPr>
      </p:pic>
      <p:pic>
        <p:nvPicPr>
          <p:cNvPr id="35" name="Picture 34">
            <a:hlinkClick r:id="rId8"/>
            <a:extLst>
              <a:ext uri="{FF2B5EF4-FFF2-40B4-BE49-F238E27FC236}">
                <a16:creationId xmlns:a16="http://schemas.microsoft.com/office/drawing/2014/main" id="{3F442708-FFB2-F55A-8EC1-628654A31ED1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3064" y="5800802"/>
            <a:ext cx="858576" cy="858176"/>
          </a:xfrm>
          <a:prstGeom prst="rect">
            <a:avLst/>
          </a:prstGeom>
        </p:spPr>
      </p:pic>
      <p:pic>
        <p:nvPicPr>
          <p:cNvPr id="36" name="Picture 35">
            <a:hlinkClick r:id="rId10"/>
            <a:extLst>
              <a:ext uri="{FF2B5EF4-FFF2-40B4-BE49-F238E27FC236}">
                <a16:creationId xmlns:a16="http://schemas.microsoft.com/office/drawing/2014/main" id="{9568FD0C-4109-15D9-F26D-9F0C0B4B910E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0865" y="5799168"/>
            <a:ext cx="861443" cy="861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0519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5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4F247E1-C51A-8F16-8424-0E10B3F539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0" name="Picture 249" descr="A cartoon child with blonde hair&#10;&#10;AI-generated content may be incorrect.">
            <a:hlinkClick r:id="rId26" action="ppaction://hlinksldjump"/>
            <a:extLst>
              <a:ext uri="{FF2B5EF4-FFF2-40B4-BE49-F238E27FC236}">
                <a16:creationId xmlns:a16="http://schemas.microsoft.com/office/drawing/2014/main" id="{BB2AA458-FC1A-C8EA-8651-BE0DF4404FE7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7"/>
          <a:srcRect r="8375"/>
          <a:stretch/>
        </p:blipFill>
        <p:spPr>
          <a:xfrm>
            <a:off x="23249" y="1678987"/>
            <a:ext cx="2443658" cy="1155700"/>
          </a:xfrm>
          <a:prstGeom prst="rect">
            <a:avLst/>
          </a:prstGeom>
        </p:spPr>
      </p:pic>
      <p:pic>
        <p:nvPicPr>
          <p:cNvPr id="252" name="Picture 251" descr="A cartoon character holding a cup&#10;&#10;AI-generated content may be incorrect.">
            <a:hlinkClick r:id="rId28" action="ppaction://hlinksldjump"/>
            <a:extLst>
              <a:ext uri="{FF2B5EF4-FFF2-40B4-BE49-F238E27FC236}">
                <a16:creationId xmlns:a16="http://schemas.microsoft.com/office/drawing/2014/main" id="{2B0BA63F-01C6-6964-DB02-2B3F6F277F3B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29"/>
          <a:srcRect r="19091" b="12348"/>
          <a:stretch/>
        </p:blipFill>
        <p:spPr>
          <a:xfrm>
            <a:off x="2692265" y="1666277"/>
            <a:ext cx="1972887" cy="1024131"/>
          </a:xfrm>
          <a:prstGeom prst="rect">
            <a:avLst/>
          </a:prstGeom>
        </p:spPr>
      </p:pic>
      <p:pic>
        <p:nvPicPr>
          <p:cNvPr id="257" name="Picture 256" descr="A cartoon child with brown hair&#10;&#10;AI-generated content may be incorrect.">
            <a:hlinkClick r:id="rId30" action="ppaction://hlinksldjump"/>
            <a:extLst>
              <a:ext uri="{FF2B5EF4-FFF2-40B4-BE49-F238E27FC236}">
                <a16:creationId xmlns:a16="http://schemas.microsoft.com/office/drawing/2014/main" id="{4114CFA9-2E2A-1744-C1A4-53985ACCB99F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31"/>
          <a:srcRect r="14483" b="12396"/>
          <a:stretch/>
        </p:blipFill>
        <p:spPr>
          <a:xfrm>
            <a:off x="4947425" y="1658302"/>
            <a:ext cx="2443658" cy="1045826"/>
          </a:xfrm>
          <a:prstGeom prst="rect">
            <a:avLst/>
          </a:prstGeom>
        </p:spPr>
      </p:pic>
      <p:pic>
        <p:nvPicPr>
          <p:cNvPr id="259" name="Picture 258" descr="A cartoon child with a pink hat&#10;&#10;AI-generated content may be incorrect.">
            <a:hlinkClick r:id="rId32" action="ppaction://hlinksldjump"/>
            <a:extLst>
              <a:ext uri="{FF2B5EF4-FFF2-40B4-BE49-F238E27FC236}">
                <a16:creationId xmlns:a16="http://schemas.microsoft.com/office/drawing/2014/main" id="{AD455805-1BFB-9AC9-586B-FD8F3E4A01D7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3"/>
          <a:srcRect r="22518" b="11155"/>
          <a:stretch/>
        </p:blipFill>
        <p:spPr>
          <a:xfrm>
            <a:off x="7514558" y="1658302"/>
            <a:ext cx="2007394" cy="1026776"/>
          </a:xfrm>
          <a:prstGeom prst="rect">
            <a:avLst/>
          </a:prstGeom>
        </p:spPr>
      </p:pic>
      <p:pic>
        <p:nvPicPr>
          <p:cNvPr id="261" name="Picture 260" descr="A cartoon child with a red heart on her head&#10;&#10;AI-generated content may be incorrect.">
            <a:hlinkClick r:id="rId34" action="ppaction://hlinksldjump"/>
            <a:extLst>
              <a:ext uri="{FF2B5EF4-FFF2-40B4-BE49-F238E27FC236}">
                <a16:creationId xmlns:a16="http://schemas.microsoft.com/office/drawing/2014/main" id="{D8693C60-FEA4-F412-6712-124F17D090EC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5"/>
          <a:srcRect r="18103" b="9018"/>
          <a:stretch/>
        </p:blipFill>
        <p:spPr>
          <a:xfrm>
            <a:off x="9999468" y="1652321"/>
            <a:ext cx="2007394" cy="1063041"/>
          </a:xfrm>
          <a:prstGeom prst="rect">
            <a:avLst/>
          </a:prstGeom>
        </p:spPr>
      </p:pic>
      <p:pic>
        <p:nvPicPr>
          <p:cNvPr id="263" name="Picture 262" descr="A cartoon child sitting on the floor&#10;&#10;AI-generated content may be incorrect.">
            <a:hlinkClick r:id="rId36" action="ppaction://hlinksldjump"/>
            <a:extLst>
              <a:ext uri="{FF2B5EF4-FFF2-40B4-BE49-F238E27FC236}">
                <a16:creationId xmlns:a16="http://schemas.microsoft.com/office/drawing/2014/main" id="{989BE87E-20E2-140A-71C7-9359202D0114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7"/>
          <a:srcRect r="7493"/>
          <a:stretch/>
        </p:blipFill>
        <p:spPr>
          <a:xfrm>
            <a:off x="41679" y="2693451"/>
            <a:ext cx="2443658" cy="1117600"/>
          </a:xfrm>
          <a:prstGeom prst="rect">
            <a:avLst/>
          </a:prstGeom>
        </p:spPr>
      </p:pic>
      <p:pic>
        <p:nvPicPr>
          <p:cNvPr id="265" name="Picture 264" descr="A cartoon character with text&#10;&#10;AI-generated content may be incorrect.">
            <a:hlinkClick r:id="rId38" action="ppaction://hlinksldjump"/>
            <a:extLst>
              <a:ext uri="{FF2B5EF4-FFF2-40B4-BE49-F238E27FC236}">
                <a16:creationId xmlns:a16="http://schemas.microsoft.com/office/drawing/2014/main" id="{ABBC5656-5EC7-62EC-AAAF-18C43F11950B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9"/>
          <a:srcRect r="19764" b="6422"/>
          <a:stretch/>
        </p:blipFill>
        <p:spPr>
          <a:xfrm>
            <a:off x="2880162" y="2684584"/>
            <a:ext cx="1762858" cy="1045826"/>
          </a:xfrm>
          <a:prstGeom prst="rect">
            <a:avLst/>
          </a:prstGeom>
        </p:spPr>
      </p:pic>
      <p:pic>
        <p:nvPicPr>
          <p:cNvPr id="267" name="Picture 266" descr="A cartoon child holding a book&#10;&#10;AI-generated content may be incorrect.">
            <a:hlinkClick r:id="rId40" action="ppaction://hlinksldjump"/>
            <a:extLst>
              <a:ext uri="{FF2B5EF4-FFF2-40B4-BE49-F238E27FC236}">
                <a16:creationId xmlns:a16="http://schemas.microsoft.com/office/drawing/2014/main" id="{37BBB19F-F698-3BD4-A0D1-1639954CD6B0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41"/>
          <a:srcRect r="16638"/>
          <a:stretch/>
        </p:blipFill>
        <p:spPr>
          <a:xfrm>
            <a:off x="5177407" y="2700698"/>
            <a:ext cx="2127980" cy="1028700"/>
          </a:xfrm>
          <a:prstGeom prst="rect">
            <a:avLst/>
          </a:prstGeom>
        </p:spPr>
      </p:pic>
      <p:pic>
        <p:nvPicPr>
          <p:cNvPr id="269" name="Picture 268" descr="A cartoon child holding a cone&#10;&#10;AI-generated content may be incorrect.">
            <a:hlinkClick r:id="rId42" action="ppaction://hlinksldjump"/>
            <a:extLst>
              <a:ext uri="{FF2B5EF4-FFF2-40B4-BE49-F238E27FC236}">
                <a16:creationId xmlns:a16="http://schemas.microsoft.com/office/drawing/2014/main" id="{0A24B9AD-13D2-A947-9881-75E0936FB8BD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43"/>
          <a:srcRect r="18518" b="9507"/>
          <a:stretch/>
        </p:blipFill>
        <p:spPr>
          <a:xfrm>
            <a:off x="7444892" y="2690408"/>
            <a:ext cx="2204180" cy="1045826"/>
          </a:xfrm>
          <a:prstGeom prst="rect">
            <a:avLst/>
          </a:prstGeom>
        </p:spPr>
      </p:pic>
      <p:pic>
        <p:nvPicPr>
          <p:cNvPr id="272" name="Picture 271" descr="A cartoon child with purple shirt and black text&#10;&#10;AI-generated content may be incorrect.">
            <a:hlinkClick r:id="rId44" action="ppaction://hlinksldjump"/>
            <a:extLst>
              <a:ext uri="{FF2B5EF4-FFF2-40B4-BE49-F238E27FC236}">
                <a16:creationId xmlns:a16="http://schemas.microsoft.com/office/drawing/2014/main" id="{3147DA11-90FD-722B-4E53-AB4438AB99D3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45"/>
          <a:srcRect r="20898"/>
          <a:stretch/>
        </p:blipFill>
        <p:spPr>
          <a:xfrm>
            <a:off x="10038750" y="2692621"/>
            <a:ext cx="1928830" cy="1041400"/>
          </a:xfrm>
          <a:prstGeom prst="rect">
            <a:avLst/>
          </a:prstGeom>
        </p:spPr>
      </p:pic>
      <p:pic>
        <p:nvPicPr>
          <p:cNvPr id="274" name="Picture 273" descr="A cartoon of a child holding a book&#10;&#10;AI-generated content may be incorrect.">
            <a:hlinkClick r:id="rId46" action="ppaction://hlinksldjump"/>
            <a:extLst>
              <a:ext uri="{FF2B5EF4-FFF2-40B4-BE49-F238E27FC236}">
                <a16:creationId xmlns:a16="http://schemas.microsoft.com/office/drawing/2014/main" id="{EB56736F-ED59-0BEE-C35C-A80EED3A3494}"/>
              </a:ext>
            </a:extLst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47"/>
          <a:srcRect r="13862"/>
          <a:stretch/>
        </p:blipFill>
        <p:spPr>
          <a:xfrm>
            <a:off x="142205" y="3761231"/>
            <a:ext cx="2242606" cy="1016000"/>
          </a:xfrm>
          <a:prstGeom prst="rect">
            <a:avLst/>
          </a:prstGeom>
        </p:spPr>
      </p:pic>
      <p:pic>
        <p:nvPicPr>
          <p:cNvPr id="276" name="Picture 275" descr="A cartoon character with green shirt and green hat&#10;&#10;AI-generated content may be incorrect.">
            <a:hlinkClick r:id="rId48" action="ppaction://hlinksldjump"/>
            <a:extLst>
              <a:ext uri="{FF2B5EF4-FFF2-40B4-BE49-F238E27FC236}">
                <a16:creationId xmlns:a16="http://schemas.microsoft.com/office/drawing/2014/main" id="{E7AB923E-F1F9-9B32-3499-8FA1F1DA1343}"/>
              </a:ext>
            </a:extLst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49"/>
          <a:srcRect r="6278"/>
          <a:stretch/>
        </p:blipFill>
        <p:spPr>
          <a:xfrm>
            <a:off x="2450000" y="3743419"/>
            <a:ext cx="2451964" cy="1117600"/>
          </a:xfrm>
          <a:prstGeom prst="rect">
            <a:avLst/>
          </a:prstGeom>
        </p:spPr>
      </p:pic>
      <p:pic>
        <p:nvPicPr>
          <p:cNvPr id="278" name="Picture 277" descr="A cartoon child with long blonde hair and pink glasses&#10;&#10;AI-generated content may be incorrect.">
            <a:hlinkClick r:id="rId50" action="ppaction://hlinksldjump"/>
            <a:extLst>
              <a:ext uri="{FF2B5EF4-FFF2-40B4-BE49-F238E27FC236}">
                <a16:creationId xmlns:a16="http://schemas.microsoft.com/office/drawing/2014/main" id="{CE6BBE7D-6AC2-8909-57E9-0E65828D3804}"/>
              </a:ext>
            </a:extLst>
          </p:cNvPr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51"/>
          <a:srcRect r="11346" b="13330"/>
          <a:stretch/>
        </p:blipFill>
        <p:spPr>
          <a:xfrm>
            <a:off x="5105264" y="3779413"/>
            <a:ext cx="2127980" cy="979636"/>
          </a:xfrm>
          <a:prstGeom prst="rect">
            <a:avLst/>
          </a:prstGeom>
        </p:spPr>
      </p:pic>
      <p:pic>
        <p:nvPicPr>
          <p:cNvPr id="280" name="Picture 279" descr="A cartoon of a person holding a basketball&#10;&#10;AI-generated content may be incorrect.">
            <a:hlinkClick r:id="rId52" action="ppaction://hlinksldjump"/>
            <a:extLst>
              <a:ext uri="{FF2B5EF4-FFF2-40B4-BE49-F238E27FC236}">
                <a16:creationId xmlns:a16="http://schemas.microsoft.com/office/drawing/2014/main" id="{7FA001DA-F2FB-9DFD-A2ED-A2727B307508}"/>
              </a:ext>
            </a:extLst>
          </p:cNvPr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53"/>
          <a:srcRect r="21948" b="10989"/>
          <a:stretch/>
        </p:blipFill>
        <p:spPr>
          <a:xfrm>
            <a:off x="7575686" y="3731627"/>
            <a:ext cx="2002330" cy="1028700"/>
          </a:xfrm>
          <a:prstGeom prst="rect">
            <a:avLst/>
          </a:prstGeom>
        </p:spPr>
      </p:pic>
      <p:pic>
        <p:nvPicPr>
          <p:cNvPr id="282" name="Picture 281" descr="A cartoon child holding a basketball&#10;&#10;AI-generated content may be incorrect.">
            <a:hlinkClick r:id="rId54" action="ppaction://hlinksldjump"/>
            <a:extLst>
              <a:ext uri="{FF2B5EF4-FFF2-40B4-BE49-F238E27FC236}">
                <a16:creationId xmlns:a16="http://schemas.microsoft.com/office/drawing/2014/main" id="{3656987C-7BA1-D2BA-F767-67787EA773CE}"/>
              </a:ext>
            </a:extLst>
          </p:cNvPr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55"/>
          <a:srcRect r="14263" b="7865"/>
          <a:stretch/>
        </p:blipFill>
        <p:spPr>
          <a:xfrm>
            <a:off x="9739757" y="3759481"/>
            <a:ext cx="2395496" cy="1041400"/>
          </a:xfrm>
          <a:prstGeom prst="rect">
            <a:avLst/>
          </a:prstGeom>
        </p:spPr>
      </p:pic>
      <p:pic>
        <p:nvPicPr>
          <p:cNvPr id="284" name="Picture 283" descr="A cartoon angel with black text&#10;&#10;AI-generated content may be incorrect.">
            <a:hlinkClick r:id="rId56" action="ppaction://hlinksldjump"/>
            <a:extLst>
              <a:ext uri="{FF2B5EF4-FFF2-40B4-BE49-F238E27FC236}">
                <a16:creationId xmlns:a16="http://schemas.microsoft.com/office/drawing/2014/main" id="{0254B635-4AC2-138F-62F4-4AE7E54E9E0D}"/>
              </a:ext>
            </a:extLst>
          </p:cNvPr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57"/>
          <a:srcRect r="7335" b="15149"/>
          <a:stretch/>
        </p:blipFill>
        <p:spPr>
          <a:xfrm>
            <a:off x="-33102" y="4809353"/>
            <a:ext cx="2518439" cy="1002180"/>
          </a:xfrm>
          <a:prstGeom prst="rect">
            <a:avLst/>
          </a:prstGeom>
        </p:spPr>
      </p:pic>
      <p:pic>
        <p:nvPicPr>
          <p:cNvPr id="286" name="Picture 285" descr="A cartoon character with a white speech bubble&#10;&#10;AI-generated content may be incorrect.">
            <a:hlinkClick r:id="rId58" action="ppaction://hlinksldjump"/>
            <a:extLst>
              <a:ext uri="{FF2B5EF4-FFF2-40B4-BE49-F238E27FC236}">
                <a16:creationId xmlns:a16="http://schemas.microsoft.com/office/drawing/2014/main" id="{005CDFEB-D895-D7B1-8F29-8F1500820ED5}"/>
              </a:ext>
            </a:extLst>
          </p:cNvPr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59"/>
          <a:srcRect t="6915" r="15116" b="8267"/>
          <a:stretch/>
        </p:blipFill>
        <p:spPr>
          <a:xfrm>
            <a:off x="2494790" y="4723432"/>
            <a:ext cx="2360873" cy="1098753"/>
          </a:xfrm>
          <a:prstGeom prst="rect">
            <a:avLst/>
          </a:prstGeom>
        </p:spPr>
      </p:pic>
      <p:pic>
        <p:nvPicPr>
          <p:cNvPr id="288" name="Picture 287" descr="A cartoon child with long hair&#10;&#10;AI-generated content may be incorrect.">
            <a:hlinkClick r:id="rId60" action="ppaction://hlinksldjump"/>
            <a:extLst>
              <a:ext uri="{FF2B5EF4-FFF2-40B4-BE49-F238E27FC236}">
                <a16:creationId xmlns:a16="http://schemas.microsoft.com/office/drawing/2014/main" id="{58FC6852-5046-1D5C-2F22-2EE6A9BE53C8}"/>
              </a:ext>
            </a:extLst>
          </p:cNvPr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61"/>
          <a:srcRect r="14781" b="8935"/>
          <a:stretch/>
        </p:blipFill>
        <p:spPr>
          <a:xfrm>
            <a:off x="5049581" y="4777231"/>
            <a:ext cx="2207849" cy="1029312"/>
          </a:xfrm>
          <a:prstGeom prst="rect">
            <a:avLst/>
          </a:prstGeom>
        </p:spPr>
      </p:pic>
      <p:pic>
        <p:nvPicPr>
          <p:cNvPr id="290" name="Picture 289" descr="A cartoon of a child giving a thumbs up&#10;&#10;AI-generated content may be incorrect.">
            <a:hlinkClick r:id="rId62" action="ppaction://hlinksldjump"/>
            <a:extLst>
              <a:ext uri="{FF2B5EF4-FFF2-40B4-BE49-F238E27FC236}">
                <a16:creationId xmlns:a16="http://schemas.microsoft.com/office/drawing/2014/main" id="{AC51537D-13FD-11A9-7E76-3E48AF4A0465}"/>
              </a:ext>
            </a:extLst>
          </p:cNvPr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63"/>
          <a:srcRect r="18997"/>
          <a:stretch/>
        </p:blipFill>
        <p:spPr>
          <a:xfrm>
            <a:off x="7341182" y="4777227"/>
            <a:ext cx="2417523" cy="1130300"/>
          </a:xfrm>
          <a:prstGeom prst="rect">
            <a:avLst/>
          </a:prstGeom>
        </p:spPr>
      </p:pic>
      <p:pic>
        <p:nvPicPr>
          <p:cNvPr id="295" name="Picture 294" descr="A person holding a white circle&#10;&#10;AI-generated content may be incorrect.">
            <a:hlinkClick r:id="rId64" action="ppaction://hlinksldjump"/>
            <a:extLst>
              <a:ext uri="{FF2B5EF4-FFF2-40B4-BE49-F238E27FC236}">
                <a16:creationId xmlns:a16="http://schemas.microsoft.com/office/drawing/2014/main" id="{7A9C22D0-6802-D3B6-1D5B-7FF60A4FDD05}"/>
              </a:ext>
            </a:extLst>
          </p:cNvPr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65"/>
          <a:srcRect t="4550" r="8423" b="8599"/>
          <a:stretch/>
        </p:blipFill>
        <p:spPr>
          <a:xfrm>
            <a:off x="9816872" y="4787442"/>
            <a:ext cx="2372586" cy="1036829"/>
          </a:xfrm>
          <a:prstGeom prst="rect">
            <a:avLst/>
          </a:prstGeom>
        </p:spPr>
      </p:pic>
      <p:pic>
        <p:nvPicPr>
          <p:cNvPr id="297" name="Picture 296" descr="A white circle with black text&#10;&#10;AI-generated content may be incorrect.">
            <a:hlinkClick r:id="rId66" action="ppaction://hlinksldjump"/>
            <a:extLst>
              <a:ext uri="{FF2B5EF4-FFF2-40B4-BE49-F238E27FC236}">
                <a16:creationId xmlns:a16="http://schemas.microsoft.com/office/drawing/2014/main" id="{EAA188B5-2306-50F8-9767-515F004BBC8F}"/>
              </a:ext>
            </a:extLst>
          </p:cNvPr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67"/>
          <a:srcRect t="10248" r="7359"/>
          <a:stretch/>
        </p:blipFill>
        <p:spPr>
          <a:xfrm>
            <a:off x="9706" y="5794828"/>
            <a:ext cx="2470744" cy="1037273"/>
          </a:xfrm>
          <a:prstGeom prst="rect">
            <a:avLst/>
          </a:prstGeom>
        </p:spPr>
      </p:pic>
      <p:pic>
        <p:nvPicPr>
          <p:cNvPr id="299" name="Picture 298" descr="A cartoon child with red hair&#10;&#10;AI-generated content may be incorrect.">
            <a:hlinkClick r:id="rId68" action="ppaction://hlinksldjump"/>
            <a:extLst>
              <a:ext uri="{FF2B5EF4-FFF2-40B4-BE49-F238E27FC236}">
                <a16:creationId xmlns:a16="http://schemas.microsoft.com/office/drawing/2014/main" id="{7236642C-79CF-64DE-60B3-4EFF4DD6FFBC}"/>
              </a:ext>
            </a:extLst>
          </p:cNvPr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69"/>
          <a:srcRect r="13759"/>
          <a:stretch/>
        </p:blipFill>
        <p:spPr>
          <a:xfrm>
            <a:off x="2450000" y="5832862"/>
            <a:ext cx="2486230" cy="1143000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70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BEB6B285-856F-0226-F9DD-9D54DD19F816}"/>
                  </a:ext>
                </a:extLst>
              </p14:cNvPr>
              <p14:cNvContentPartPr/>
              <p14:nvPr/>
            </p14:nvContentPartPr>
            <p14:xfrm>
              <a:off x="3328848" y="5680620"/>
              <a:ext cx="10440" cy="9468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BEB6B285-856F-0226-F9DD-9D54DD19F816}"/>
                  </a:ext>
                </a:extLst>
              </p:cNvPr>
              <p:cNvPicPr/>
              <p:nvPr/>
            </p:nvPicPr>
            <p:blipFill>
              <a:blip r:embed="rId71"/>
              <a:stretch>
                <a:fillRect/>
              </a:stretch>
            </p:blipFill>
            <p:spPr>
              <a:xfrm>
                <a:off x="3310848" y="5662980"/>
                <a:ext cx="46080" cy="130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855DDFFE-2182-D134-AAFA-6C4B99B0C883}"/>
                  </a:ext>
                </a:extLst>
              </p14:cNvPr>
              <p14:cNvContentPartPr/>
              <p14:nvPr/>
            </p14:nvContentPartPr>
            <p14:xfrm>
              <a:off x="3328848" y="5382540"/>
              <a:ext cx="3600" cy="12960"/>
            </p14:xfrm>
          </p:contentPart>
        </mc:Choice>
        <mc:Fallback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855DDFFE-2182-D134-AAFA-6C4B99B0C883}"/>
                  </a:ext>
                </a:extLst>
              </p:cNvPr>
              <p:cNvPicPr/>
              <p:nvPr/>
            </p:nvPicPr>
            <p:blipFill>
              <a:blip r:embed="rId73"/>
              <a:stretch>
                <a:fillRect/>
              </a:stretch>
            </p:blipFill>
            <p:spPr>
              <a:xfrm>
                <a:off x="3311208" y="5364540"/>
                <a:ext cx="39240" cy="48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4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6E81989A-9BCC-EB3E-88E5-2DCFE47B0A13}"/>
                  </a:ext>
                </a:extLst>
              </p14:cNvPr>
              <p14:cNvContentPartPr/>
              <p14:nvPr/>
            </p14:nvContentPartPr>
            <p14:xfrm>
              <a:off x="3328128" y="5355900"/>
              <a:ext cx="360" cy="360"/>
            </p14:xfrm>
          </p:contentPart>
        </mc:Choice>
        <mc:Fallback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6E81989A-9BCC-EB3E-88E5-2DCFE47B0A13}"/>
                  </a:ext>
                </a:extLst>
              </p:cNvPr>
              <p:cNvPicPr/>
              <p:nvPr/>
            </p:nvPicPr>
            <p:blipFill>
              <a:blip r:embed="rId75"/>
              <a:stretch>
                <a:fillRect/>
              </a:stretch>
            </p:blipFill>
            <p:spPr>
              <a:xfrm>
                <a:off x="3319128" y="5347260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6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D084605E-ABAF-21D2-E695-BD957E365512}"/>
                  </a:ext>
                </a:extLst>
              </p14:cNvPr>
              <p14:cNvContentPartPr/>
              <p14:nvPr/>
            </p14:nvContentPartPr>
            <p14:xfrm>
              <a:off x="3323088" y="5355540"/>
              <a:ext cx="360" cy="360"/>
            </p14:xfrm>
          </p:contentPart>
        </mc:Choice>
        <mc:Fallback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D084605E-ABAF-21D2-E695-BD957E365512}"/>
                  </a:ext>
                </a:extLst>
              </p:cNvPr>
              <p:cNvPicPr/>
              <p:nvPr/>
            </p:nvPicPr>
            <p:blipFill>
              <a:blip r:embed="rId75"/>
              <a:stretch>
                <a:fillRect/>
              </a:stretch>
            </p:blipFill>
            <p:spPr>
              <a:xfrm>
                <a:off x="3314448" y="5346540"/>
                <a:ext cx="18000" cy="18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146542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D068AFD-2362-1B06-0EFB-16E2F09DF0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green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BCC0D82B-C03D-A997-F6E1-67050BA9CB46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rcRect l="34761" t="12067" r="16953" b="11096"/>
          <a:stretch/>
        </p:blipFill>
        <p:spPr>
          <a:xfrm>
            <a:off x="10477135" y="5899718"/>
            <a:ext cx="1593809" cy="84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740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C80F8C4-803C-B9D2-0B40-9B36645750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green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597F99FD-D72E-A191-BD7D-602794DA99E4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rcRect l="34761" t="12067" r="16953" b="11096"/>
          <a:stretch/>
        </p:blipFill>
        <p:spPr>
          <a:xfrm>
            <a:off x="10477135" y="5899718"/>
            <a:ext cx="1593809" cy="84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6213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DAB67AD-09E9-3D41-1131-CC919630D7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green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E435B63C-CD88-EAB3-F11A-9C1D54719AE0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rcRect l="34761" t="12067" r="16953" b="11096"/>
          <a:stretch/>
        </p:blipFill>
        <p:spPr>
          <a:xfrm>
            <a:off x="10477135" y="5899718"/>
            <a:ext cx="1593809" cy="84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4278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0844DC3-5D14-850A-CEDF-5944C33E4E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green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6B779117-4A3C-5627-4632-EC64CCF3BB3E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rcRect l="34761" t="12067" r="16953" b="11096"/>
          <a:stretch/>
        </p:blipFill>
        <p:spPr>
          <a:xfrm>
            <a:off x="10477135" y="5899718"/>
            <a:ext cx="1593809" cy="84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355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3FDC3E2-BB79-3A28-713F-3981AC765E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green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A34F001E-F9A5-A415-3710-81F53F8D128F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rcRect l="34761" t="12067" r="16953" b="11096"/>
          <a:stretch/>
        </p:blipFill>
        <p:spPr>
          <a:xfrm>
            <a:off x="10477135" y="5899718"/>
            <a:ext cx="1593809" cy="84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45035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360AFE7-EBD3-10B8-90CA-B5BAAE055C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green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C495AB7C-20AD-A7D1-D31B-810E1B7E7FB2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rcRect l="34761" t="12067" r="16953" b="11096"/>
          <a:stretch/>
        </p:blipFill>
        <p:spPr>
          <a:xfrm>
            <a:off x="10477135" y="5899718"/>
            <a:ext cx="1593809" cy="84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69744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1830</TotalTime>
  <Words>33</Words>
  <Application>Microsoft Macintosh PowerPoint</Application>
  <PresentationFormat>Widescreen</PresentationFormat>
  <Paragraphs>25</Paragraphs>
  <Slides>26</Slides>
  <Notes>23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1" baseType="lpstr">
      <vt:lpstr>APLPapaTroll</vt:lpstr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33</cp:revision>
  <dcterms:created xsi:type="dcterms:W3CDTF">2025-03-25T19:21:53Z</dcterms:created>
  <dcterms:modified xsi:type="dcterms:W3CDTF">2025-03-28T22:02:48Z</dcterms:modified>
</cp:coreProperties>
</file>