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4" r:id="rId4"/>
    <p:sldId id="279" r:id="rId5"/>
    <p:sldId id="257" r:id="rId6"/>
    <p:sldId id="259" r:id="rId7"/>
    <p:sldId id="260" r:id="rId8"/>
    <p:sldId id="267" r:id="rId9"/>
    <p:sldId id="262" r:id="rId10"/>
    <p:sldId id="261" r:id="rId11"/>
    <p:sldId id="263" r:id="rId12"/>
    <p:sldId id="265" r:id="rId13"/>
    <p:sldId id="268" r:id="rId14"/>
    <p:sldId id="273" r:id="rId15"/>
    <p:sldId id="274" r:id="rId16"/>
    <p:sldId id="276" r:id="rId17"/>
    <p:sldId id="275" r:id="rId18"/>
    <p:sldId id="277" r:id="rId19"/>
    <p:sldId id="269" r:id="rId20"/>
    <p:sldId id="278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586F8B"/>
    <a:srgbClr val="23B574"/>
    <a:srgbClr val="8F32A1"/>
    <a:srgbClr val="BA6C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766BD55-10CC-492D-BF3D-BB9C151DCE1E}" v="367" dt="2023-01-07T23:28:35.194"/>
    <p1510:client id="{E42262B5-E1DA-4471-ACB1-D47609C57723}" v="74" dt="2023-01-07T23:27:07.47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10" d="100"/>
          <a:sy n="10" d="100"/>
        </p:scale>
        <p:origin x="0" y="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3766BD55-10CC-492D-BF3D-BB9C151DCE1E}"/>
    <pc:docChg chg="custSel modSld">
      <pc:chgData name="Laura Oathout" userId="6ff55ba14486fe89" providerId="LiveId" clId="{3766BD55-10CC-492D-BF3D-BB9C151DCE1E}" dt="2023-01-07T23:28:35.194" v="653"/>
      <pc:docMkLst>
        <pc:docMk/>
      </pc:docMkLst>
      <pc:sldChg chg="delSp mod setBg">
        <pc:chgData name="Laura Oathout" userId="6ff55ba14486fe89" providerId="LiveId" clId="{3766BD55-10CC-492D-BF3D-BB9C151DCE1E}" dt="2023-01-07T23:28:34.849" v="13"/>
        <pc:sldMkLst>
          <pc:docMk/>
          <pc:sldMk cId="1146032019" sldId="256"/>
        </pc:sldMkLst>
        <pc:spChg chg="del">
          <ac:chgData name="Laura Oathout" userId="6ff55ba14486fe89" providerId="LiveId" clId="{3766BD55-10CC-492D-BF3D-BB9C151DCE1E}" dt="2023-01-07T23:28:34.824" v="1"/>
          <ac:spMkLst>
            <pc:docMk/>
            <pc:sldMk cId="1146032019" sldId="256"/>
            <ac:spMk id="6" creationId="{70ABC3D0-40EF-3152-1823-0325B422D70B}"/>
          </ac:spMkLst>
        </pc:spChg>
        <pc:spChg chg="del">
          <ac:chgData name="Laura Oathout" userId="6ff55ba14486fe89" providerId="LiveId" clId="{3766BD55-10CC-492D-BF3D-BB9C151DCE1E}" dt="2023-01-07T23:28:34.833" v="7"/>
          <ac:spMkLst>
            <pc:docMk/>
            <pc:sldMk cId="1146032019" sldId="256"/>
            <ac:spMk id="7" creationId="{AE1F4570-F038-0A41-9A2B-12D35726F36F}"/>
          </ac:spMkLst>
        </pc:spChg>
        <pc:spChg chg="del">
          <ac:chgData name="Laura Oathout" userId="6ff55ba14486fe89" providerId="LiveId" clId="{3766BD55-10CC-492D-BF3D-BB9C151DCE1E}" dt="2023-01-07T23:28:34.824" v="3"/>
          <ac:spMkLst>
            <pc:docMk/>
            <pc:sldMk cId="1146032019" sldId="256"/>
            <ac:spMk id="8" creationId="{041237DE-5D12-3FE9-64D7-84E49446B365}"/>
          </ac:spMkLst>
        </pc:spChg>
        <pc:spChg chg="del">
          <ac:chgData name="Laura Oathout" userId="6ff55ba14486fe89" providerId="LiveId" clId="{3766BD55-10CC-492D-BF3D-BB9C151DCE1E}" dt="2023-01-07T23:28:34.833" v="9"/>
          <ac:spMkLst>
            <pc:docMk/>
            <pc:sldMk cId="1146032019" sldId="256"/>
            <ac:spMk id="9" creationId="{C62733C8-4F9D-D6F1-D9BE-B8322D3A61FB}"/>
          </ac:spMkLst>
        </pc:spChg>
        <pc:picChg chg="del">
          <ac:chgData name="Laura Oathout" userId="6ff55ba14486fe89" providerId="LiveId" clId="{3766BD55-10CC-492D-BF3D-BB9C151DCE1E}" dt="2023-01-07T23:28:34.824" v="5"/>
          <ac:picMkLst>
            <pc:docMk/>
            <pc:sldMk cId="1146032019" sldId="256"/>
            <ac:picMk id="5" creationId="{9266D079-850F-58A1-CE2F-8E1268AE29DE}"/>
          </ac:picMkLst>
        </pc:picChg>
        <pc:picChg chg="del">
          <ac:chgData name="Laura Oathout" userId="6ff55ba14486fe89" providerId="LiveId" clId="{3766BD55-10CC-492D-BF3D-BB9C151DCE1E}" dt="2023-01-07T23:28:34.833" v="11"/>
          <ac:picMkLst>
            <pc:docMk/>
            <pc:sldMk cId="1146032019" sldId="256"/>
            <ac:picMk id="11" creationId="{6A5A246F-976A-1E12-B42B-8042BB884A1A}"/>
          </ac:picMkLst>
        </pc:picChg>
      </pc:sldChg>
      <pc:sldChg chg="delSp mod setBg">
        <pc:chgData name="Laura Oathout" userId="6ff55ba14486fe89" providerId="LiveId" clId="{3766BD55-10CC-492D-BF3D-BB9C151DCE1E}" dt="2023-01-07T23:28:34.912" v="113"/>
        <pc:sldMkLst>
          <pc:docMk/>
          <pc:sldMk cId="1081963992" sldId="257"/>
        </pc:sldMkLst>
        <pc:spChg chg="del">
          <ac:chgData name="Laura Oathout" userId="6ff55ba14486fe89" providerId="LiveId" clId="{3766BD55-10CC-492D-BF3D-BB9C151DCE1E}" dt="2023-01-07T23:28:34.896" v="97"/>
          <ac:spMkLst>
            <pc:docMk/>
            <pc:sldMk cId="1081963992" sldId="257"/>
            <ac:spMk id="6" creationId="{70ABC3D0-40EF-3152-1823-0325B422D70B}"/>
          </ac:spMkLst>
        </pc:spChg>
        <pc:spChg chg="del">
          <ac:chgData name="Laura Oathout" userId="6ff55ba14486fe89" providerId="LiveId" clId="{3766BD55-10CC-492D-BF3D-BB9C151DCE1E}" dt="2023-01-07T23:28:34.896" v="99"/>
          <ac:spMkLst>
            <pc:docMk/>
            <pc:sldMk cId="1081963992" sldId="257"/>
            <ac:spMk id="8" creationId="{041237DE-5D12-3FE9-64D7-84E49446B365}"/>
          </ac:spMkLst>
        </pc:spChg>
        <pc:spChg chg="del">
          <ac:chgData name="Laura Oathout" userId="6ff55ba14486fe89" providerId="LiveId" clId="{3766BD55-10CC-492D-BF3D-BB9C151DCE1E}" dt="2023-01-07T23:28:34.896" v="103"/>
          <ac:spMkLst>
            <pc:docMk/>
            <pc:sldMk cId="1081963992" sldId="257"/>
            <ac:spMk id="9" creationId="{C62733C8-4F9D-D6F1-D9BE-B8322D3A61FB}"/>
          </ac:spMkLst>
        </pc:spChg>
        <pc:spChg chg="del">
          <ac:chgData name="Laura Oathout" userId="6ff55ba14486fe89" providerId="LiveId" clId="{3766BD55-10CC-492D-BF3D-BB9C151DCE1E}" dt="2023-01-07T23:28:34.896" v="109"/>
          <ac:spMkLst>
            <pc:docMk/>
            <pc:sldMk cId="1081963992" sldId="257"/>
            <ac:spMk id="12" creationId="{31376036-65CB-8859-CE8A-9C72C98718B0}"/>
          </ac:spMkLst>
        </pc:spChg>
        <pc:picChg chg="del">
          <ac:chgData name="Laura Oathout" userId="6ff55ba14486fe89" providerId="LiveId" clId="{3766BD55-10CC-492D-BF3D-BB9C151DCE1E}" dt="2023-01-07T23:28:34.896" v="105"/>
          <ac:picMkLst>
            <pc:docMk/>
            <pc:sldMk cId="1081963992" sldId="257"/>
            <ac:picMk id="3" creationId="{4FF4886A-1CF6-9B18-EB22-C284EF3CE375}"/>
          </ac:picMkLst>
        </pc:picChg>
        <pc:picChg chg="del">
          <ac:chgData name="Laura Oathout" userId="6ff55ba14486fe89" providerId="LiveId" clId="{3766BD55-10CC-492D-BF3D-BB9C151DCE1E}" dt="2023-01-07T23:28:34.896" v="107"/>
          <ac:picMkLst>
            <pc:docMk/>
            <pc:sldMk cId="1081963992" sldId="257"/>
            <ac:picMk id="4" creationId="{283B3225-0064-474C-8A4A-A4D555362869}"/>
          </ac:picMkLst>
        </pc:picChg>
        <pc:picChg chg="del">
          <ac:chgData name="Laura Oathout" userId="6ff55ba14486fe89" providerId="LiveId" clId="{3766BD55-10CC-492D-BF3D-BB9C151DCE1E}" dt="2023-01-07T23:28:34.896" v="111"/>
          <ac:picMkLst>
            <pc:docMk/>
            <pc:sldMk cId="1081963992" sldId="257"/>
            <ac:picMk id="13" creationId="{CE298E80-0C5D-8917-4163-11CD657D5D97}"/>
          </ac:picMkLst>
        </pc:picChg>
        <pc:picChg chg="del">
          <ac:chgData name="Laura Oathout" userId="6ff55ba14486fe89" providerId="LiveId" clId="{3766BD55-10CC-492D-BF3D-BB9C151DCE1E}" dt="2023-01-07T23:28:34.896" v="101"/>
          <ac:picMkLst>
            <pc:docMk/>
            <pc:sldMk cId="1081963992" sldId="257"/>
            <ac:picMk id="14" creationId="{E3906D76-99B7-7576-3190-75A74738038A}"/>
          </ac:picMkLst>
        </pc:picChg>
      </pc:sldChg>
      <pc:sldChg chg="delSp mod setBg">
        <pc:chgData name="Laura Oathout" userId="6ff55ba14486fe89" providerId="LiveId" clId="{3766BD55-10CC-492D-BF3D-BB9C151DCE1E}" dt="2023-01-07T23:28:34.865" v="33"/>
        <pc:sldMkLst>
          <pc:docMk/>
          <pc:sldMk cId="3974671483" sldId="258"/>
        </pc:sldMkLst>
        <pc:spChg chg="del">
          <ac:chgData name="Laura Oathout" userId="6ff55ba14486fe89" providerId="LiveId" clId="{3766BD55-10CC-492D-BF3D-BB9C151DCE1E}" dt="2023-01-07T23:28:34.849" v="15"/>
          <ac:spMkLst>
            <pc:docMk/>
            <pc:sldMk cId="3974671483" sldId="258"/>
            <ac:spMk id="6" creationId="{70ABC3D0-40EF-3152-1823-0325B422D70B}"/>
          </ac:spMkLst>
        </pc:spChg>
        <pc:spChg chg="del">
          <ac:chgData name="Laura Oathout" userId="6ff55ba14486fe89" providerId="LiveId" clId="{3766BD55-10CC-492D-BF3D-BB9C151DCE1E}" dt="2023-01-07T23:28:34.849" v="17"/>
          <ac:spMkLst>
            <pc:docMk/>
            <pc:sldMk cId="3974671483" sldId="258"/>
            <ac:spMk id="8" creationId="{041237DE-5D12-3FE9-64D7-84E49446B365}"/>
          </ac:spMkLst>
        </pc:spChg>
        <pc:spChg chg="del">
          <ac:chgData name="Laura Oathout" userId="6ff55ba14486fe89" providerId="LiveId" clId="{3766BD55-10CC-492D-BF3D-BB9C151DCE1E}" dt="2023-01-07T23:28:34.849" v="19"/>
          <ac:spMkLst>
            <pc:docMk/>
            <pc:sldMk cId="3974671483" sldId="258"/>
            <ac:spMk id="9" creationId="{C62733C8-4F9D-D6F1-D9BE-B8322D3A61FB}"/>
          </ac:spMkLst>
        </pc:spChg>
        <pc:picChg chg="del">
          <ac:chgData name="Laura Oathout" userId="6ff55ba14486fe89" providerId="LiveId" clId="{3766BD55-10CC-492D-BF3D-BB9C151DCE1E}" dt="2023-01-07T23:28:34.849" v="25"/>
          <ac:picMkLst>
            <pc:docMk/>
            <pc:sldMk cId="3974671483" sldId="258"/>
            <ac:picMk id="2" creationId="{AEE444B0-CEC0-386B-30BD-57E2117B2B49}"/>
          </ac:picMkLst>
        </pc:picChg>
        <pc:picChg chg="del">
          <ac:chgData name="Laura Oathout" userId="6ff55ba14486fe89" providerId="LiveId" clId="{3766BD55-10CC-492D-BF3D-BB9C151DCE1E}" dt="2023-01-07T23:28:34.849" v="21"/>
          <ac:picMkLst>
            <pc:docMk/>
            <pc:sldMk cId="3974671483" sldId="258"/>
            <ac:picMk id="11" creationId="{6A5A246F-976A-1E12-B42B-8042BB884A1A}"/>
          </ac:picMkLst>
        </pc:picChg>
        <pc:picChg chg="del">
          <ac:chgData name="Laura Oathout" userId="6ff55ba14486fe89" providerId="LiveId" clId="{3766BD55-10CC-492D-BF3D-BB9C151DCE1E}" dt="2023-01-07T23:28:34.849" v="27"/>
          <ac:picMkLst>
            <pc:docMk/>
            <pc:sldMk cId="3974671483" sldId="258"/>
            <ac:picMk id="12" creationId="{C0F6CE7F-944D-C16E-992B-2900C441BD7E}"/>
          </ac:picMkLst>
        </pc:picChg>
        <pc:picChg chg="del">
          <ac:chgData name="Laura Oathout" userId="6ff55ba14486fe89" providerId="LiveId" clId="{3766BD55-10CC-492D-BF3D-BB9C151DCE1E}" dt="2023-01-07T23:28:34.849" v="23"/>
          <ac:picMkLst>
            <pc:docMk/>
            <pc:sldMk cId="3974671483" sldId="258"/>
            <ac:picMk id="14" creationId="{CF71165A-731D-BFAF-AAA2-F6175353F92B}"/>
          </ac:picMkLst>
        </pc:picChg>
        <pc:picChg chg="del">
          <ac:chgData name="Laura Oathout" userId="6ff55ba14486fe89" providerId="LiveId" clId="{3766BD55-10CC-492D-BF3D-BB9C151DCE1E}" dt="2023-01-07T23:28:34.849" v="29"/>
          <ac:picMkLst>
            <pc:docMk/>
            <pc:sldMk cId="3974671483" sldId="258"/>
            <ac:picMk id="16" creationId="{01074534-652C-226A-DAB2-8A31826F6C1B}"/>
          </ac:picMkLst>
        </pc:picChg>
        <pc:picChg chg="del">
          <ac:chgData name="Laura Oathout" userId="6ff55ba14486fe89" providerId="LiveId" clId="{3766BD55-10CC-492D-BF3D-BB9C151DCE1E}" dt="2023-01-07T23:28:34.849" v="31"/>
          <ac:picMkLst>
            <pc:docMk/>
            <pc:sldMk cId="3974671483" sldId="258"/>
            <ac:picMk id="20" creationId="{359B9C0E-8AEF-FE8A-AC85-539ECEAC319C}"/>
          </ac:picMkLst>
        </pc:picChg>
      </pc:sldChg>
      <pc:sldChg chg="delSp mod setBg">
        <pc:chgData name="Laura Oathout" userId="6ff55ba14486fe89" providerId="LiveId" clId="{3766BD55-10CC-492D-BF3D-BB9C151DCE1E}" dt="2023-01-07T23:28:34.928" v="135"/>
        <pc:sldMkLst>
          <pc:docMk/>
          <pc:sldMk cId="2478703496" sldId="259"/>
        </pc:sldMkLst>
        <pc:spChg chg="del">
          <ac:chgData name="Laura Oathout" userId="6ff55ba14486fe89" providerId="LiveId" clId="{3766BD55-10CC-492D-BF3D-BB9C151DCE1E}" dt="2023-01-07T23:28:34.912" v="115"/>
          <ac:spMkLst>
            <pc:docMk/>
            <pc:sldMk cId="2478703496" sldId="259"/>
            <ac:spMk id="6" creationId="{70ABC3D0-40EF-3152-1823-0325B422D70B}"/>
          </ac:spMkLst>
        </pc:spChg>
        <pc:spChg chg="del">
          <ac:chgData name="Laura Oathout" userId="6ff55ba14486fe89" providerId="LiveId" clId="{3766BD55-10CC-492D-BF3D-BB9C151DCE1E}" dt="2023-01-07T23:28:34.912" v="117"/>
          <ac:spMkLst>
            <pc:docMk/>
            <pc:sldMk cId="2478703496" sldId="259"/>
            <ac:spMk id="8" creationId="{041237DE-5D12-3FE9-64D7-84E49446B365}"/>
          </ac:spMkLst>
        </pc:spChg>
        <pc:spChg chg="del">
          <ac:chgData name="Laura Oathout" userId="6ff55ba14486fe89" providerId="LiveId" clId="{3766BD55-10CC-492D-BF3D-BB9C151DCE1E}" dt="2023-01-07T23:28:34.912" v="119"/>
          <ac:spMkLst>
            <pc:docMk/>
            <pc:sldMk cId="2478703496" sldId="259"/>
            <ac:spMk id="9" creationId="{C62733C8-4F9D-D6F1-D9BE-B8322D3A61FB}"/>
          </ac:spMkLst>
        </pc:spChg>
        <pc:picChg chg="del">
          <ac:chgData name="Laura Oathout" userId="6ff55ba14486fe89" providerId="LiveId" clId="{3766BD55-10CC-492D-BF3D-BB9C151DCE1E}" dt="2023-01-07T23:28:34.912" v="121"/>
          <ac:picMkLst>
            <pc:docMk/>
            <pc:sldMk cId="2478703496" sldId="259"/>
            <ac:picMk id="2" creationId="{4C05F969-180C-ED6A-AECD-502CB3EA3441}"/>
          </ac:picMkLst>
        </pc:picChg>
        <pc:picChg chg="del">
          <ac:chgData name="Laura Oathout" userId="6ff55ba14486fe89" providerId="LiveId" clId="{3766BD55-10CC-492D-BF3D-BB9C151DCE1E}" dt="2023-01-07T23:28:34.912" v="125"/>
          <ac:picMkLst>
            <pc:docMk/>
            <pc:sldMk cId="2478703496" sldId="259"/>
            <ac:picMk id="4" creationId="{7BDD9A90-64F4-8893-98E7-A41673E21E97}"/>
          </ac:picMkLst>
        </pc:picChg>
        <pc:picChg chg="del">
          <ac:chgData name="Laura Oathout" userId="6ff55ba14486fe89" providerId="LiveId" clId="{3766BD55-10CC-492D-BF3D-BB9C151DCE1E}" dt="2023-01-07T23:28:34.912" v="123"/>
          <ac:picMkLst>
            <pc:docMk/>
            <pc:sldMk cId="2478703496" sldId="259"/>
            <ac:picMk id="7" creationId="{8DB6AF0C-C44A-9EEF-D3ED-0A4F8A95FC56}"/>
          </ac:picMkLst>
        </pc:picChg>
        <pc:picChg chg="del">
          <ac:chgData name="Laura Oathout" userId="6ff55ba14486fe89" providerId="LiveId" clId="{3766BD55-10CC-492D-BF3D-BB9C151DCE1E}" dt="2023-01-07T23:28:34.912" v="127"/>
          <ac:picMkLst>
            <pc:docMk/>
            <pc:sldMk cId="2478703496" sldId="259"/>
            <ac:picMk id="14" creationId="{1FF2B0EA-B48B-294F-6F91-82948DBF2FF9}"/>
          </ac:picMkLst>
        </pc:picChg>
        <pc:picChg chg="del">
          <ac:chgData name="Laura Oathout" userId="6ff55ba14486fe89" providerId="LiveId" clId="{3766BD55-10CC-492D-BF3D-BB9C151DCE1E}" dt="2023-01-07T23:28:34.924" v="129"/>
          <ac:picMkLst>
            <pc:docMk/>
            <pc:sldMk cId="2478703496" sldId="259"/>
            <ac:picMk id="16" creationId="{083EFA70-5A19-DC5D-3913-3158C9FE239B}"/>
          </ac:picMkLst>
        </pc:picChg>
        <pc:picChg chg="del">
          <ac:chgData name="Laura Oathout" userId="6ff55ba14486fe89" providerId="LiveId" clId="{3766BD55-10CC-492D-BF3D-BB9C151DCE1E}" dt="2023-01-07T23:28:34.924" v="131"/>
          <ac:picMkLst>
            <pc:docMk/>
            <pc:sldMk cId="2478703496" sldId="259"/>
            <ac:picMk id="18" creationId="{29F5581D-A990-DB1F-169F-3813D4E74365}"/>
          </ac:picMkLst>
        </pc:picChg>
        <pc:picChg chg="del">
          <ac:chgData name="Laura Oathout" userId="6ff55ba14486fe89" providerId="LiveId" clId="{3766BD55-10CC-492D-BF3D-BB9C151DCE1E}" dt="2023-01-07T23:28:34.924" v="133"/>
          <ac:picMkLst>
            <pc:docMk/>
            <pc:sldMk cId="2478703496" sldId="259"/>
            <ac:picMk id="20" creationId="{721BAAE5-E9F1-9E1D-6B81-6D1D31AE879F}"/>
          </ac:picMkLst>
        </pc:picChg>
      </pc:sldChg>
      <pc:sldChg chg="delSp mod setBg">
        <pc:chgData name="Laura Oathout" userId="6ff55ba14486fe89" providerId="LiveId" clId="{3766BD55-10CC-492D-BF3D-BB9C151DCE1E}" dt="2023-01-07T23:28:34.943" v="181"/>
        <pc:sldMkLst>
          <pc:docMk/>
          <pc:sldMk cId="1627392699" sldId="260"/>
        </pc:sldMkLst>
        <pc:spChg chg="del">
          <ac:chgData name="Laura Oathout" userId="6ff55ba14486fe89" providerId="LiveId" clId="{3766BD55-10CC-492D-BF3D-BB9C151DCE1E}" dt="2023-01-07T23:28:34.928" v="137"/>
          <ac:spMkLst>
            <pc:docMk/>
            <pc:sldMk cId="1627392699" sldId="260"/>
            <ac:spMk id="6" creationId="{70ABC3D0-40EF-3152-1823-0325B422D70B}"/>
          </ac:spMkLst>
        </pc:spChg>
        <pc:spChg chg="del">
          <ac:chgData name="Laura Oathout" userId="6ff55ba14486fe89" providerId="LiveId" clId="{3766BD55-10CC-492D-BF3D-BB9C151DCE1E}" dt="2023-01-07T23:28:34.928" v="139"/>
          <ac:spMkLst>
            <pc:docMk/>
            <pc:sldMk cId="1627392699" sldId="260"/>
            <ac:spMk id="8" creationId="{041237DE-5D12-3FE9-64D7-84E49446B365}"/>
          </ac:spMkLst>
        </pc:spChg>
        <pc:spChg chg="del">
          <ac:chgData name="Laura Oathout" userId="6ff55ba14486fe89" providerId="LiveId" clId="{3766BD55-10CC-492D-BF3D-BB9C151DCE1E}" dt="2023-01-07T23:28:34.943" v="179"/>
          <ac:spMkLst>
            <pc:docMk/>
            <pc:sldMk cId="1627392699" sldId="260"/>
            <ac:spMk id="9" creationId="{C62733C8-4F9D-D6F1-D9BE-B8322D3A61FB}"/>
          </ac:spMkLst>
        </pc:spChg>
        <pc:spChg chg="del">
          <ac:chgData name="Laura Oathout" userId="6ff55ba14486fe89" providerId="LiveId" clId="{3766BD55-10CC-492D-BF3D-BB9C151DCE1E}" dt="2023-01-07T23:28:34.928" v="147"/>
          <ac:spMkLst>
            <pc:docMk/>
            <pc:sldMk cId="1627392699" sldId="260"/>
            <ac:spMk id="21" creationId="{7B674694-6056-79C1-C4CF-E7B920D8F7CC}"/>
          </ac:spMkLst>
        </pc:spChg>
        <pc:spChg chg="del">
          <ac:chgData name="Laura Oathout" userId="6ff55ba14486fe89" providerId="LiveId" clId="{3766BD55-10CC-492D-BF3D-BB9C151DCE1E}" dt="2023-01-07T23:28:34.928" v="149"/>
          <ac:spMkLst>
            <pc:docMk/>
            <pc:sldMk cId="1627392699" sldId="260"/>
            <ac:spMk id="22" creationId="{8017629E-A38E-8126-1358-C90DA6DA4E44}"/>
          </ac:spMkLst>
        </pc:spChg>
        <pc:spChg chg="del">
          <ac:chgData name="Laura Oathout" userId="6ff55ba14486fe89" providerId="LiveId" clId="{3766BD55-10CC-492D-BF3D-BB9C151DCE1E}" dt="2023-01-07T23:28:34.928" v="161"/>
          <ac:spMkLst>
            <pc:docMk/>
            <pc:sldMk cId="1627392699" sldId="260"/>
            <ac:spMk id="35" creationId="{2AD7E943-9949-3924-6C32-0443461810CC}"/>
          </ac:spMkLst>
        </pc:spChg>
        <pc:spChg chg="del">
          <ac:chgData name="Laura Oathout" userId="6ff55ba14486fe89" providerId="LiveId" clId="{3766BD55-10CC-492D-BF3D-BB9C151DCE1E}" dt="2023-01-07T23:28:34.928" v="165"/>
          <ac:spMkLst>
            <pc:docMk/>
            <pc:sldMk cId="1627392699" sldId="260"/>
            <ac:spMk id="36" creationId="{936CE229-2A9F-CC01-AC5C-108E98C9C7E8}"/>
          </ac:spMkLst>
        </pc:spChg>
        <pc:spChg chg="del">
          <ac:chgData name="Laura Oathout" userId="6ff55ba14486fe89" providerId="LiveId" clId="{3766BD55-10CC-492D-BF3D-BB9C151DCE1E}" dt="2023-01-07T23:28:34.928" v="167"/>
          <ac:spMkLst>
            <pc:docMk/>
            <pc:sldMk cId="1627392699" sldId="260"/>
            <ac:spMk id="37" creationId="{E5FAE140-B861-3A4A-5562-944026826343}"/>
          </ac:spMkLst>
        </pc:spChg>
        <pc:spChg chg="del">
          <ac:chgData name="Laura Oathout" userId="6ff55ba14486fe89" providerId="LiveId" clId="{3766BD55-10CC-492D-BF3D-BB9C151DCE1E}" dt="2023-01-07T23:28:34.928" v="169"/>
          <ac:spMkLst>
            <pc:docMk/>
            <pc:sldMk cId="1627392699" sldId="260"/>
            <ac:spMk id="38" creationId="{1EB6E665-AE1A-8A3A-8D83-591FEED27FC9}"/>
          </ac:spMkLst>
        </pc:spChg>
        <pc:spChg chg="del">
          <ac:chgData name="Laura Oathout" userId="6ff55ba14486fe89" providerId="LiveId" clId="{3766BD55-10CC-492D-BF3D-BB9C151DCE1E}" dt="2023-01-07T23:28:34.928" v="171"/>
          <ac:spMkLst>
            <pc:docMk/>
            <pc:sldMk cId="1627392699" sldId="260"/>
            <ac:spMk id="39" creationId="{1EF41F58-5244-F2F6-F8AB-9DA2FA33EF43}"/>
          </ac:spMkLst>
        </pc:spChg>
        <pc:picChg chg="del">
          <ac:chgData name="Laura Oathout" userId="6ff55ba14486fe89" providerId="LiveId" clId="{3766BD55-10CC-492D-BF3D-BB9C151DCE1E}" dt="2023-01-07T23:28:34.928" v="145"/>
          <ac:picMkLst>
            <pc:docMk/>
            <pc:sldMk cId="1627392699" sldId="260"/>
            <ac:picMk id="2" creationId="{4C05F969-180C-ED6A-AECD-502CB3EA3441}"/>
          </ac:picMkLst>
        </pc:picChg>
        <pc:picChg chg="del">
          <ac:chgData name="Laura Oathout" userId="6ff55ba14486fe89" providerId="LiveId" clId="{3766BD55-10CC-492D-BF3D-BB9C151DCE1E}" dt="2023-01-07T23:28:34.928" v="151"/>
          <ac:picMkLst>
            <pc:docMk/>
            <pc:sldMk cId="1627392699" sldId="260"/>
            <ac:picMk id="12" creationId="{C82C514B-C920-D789-990D-D8920E605DD7}"/>
          </ac:picMkLst>
        </pc:picChg>
        <pc:picChg chg="del">
          <ac:chgData name="Laura Oathout" userId="6ff55ba14486fe89" providerId="LiveId" clId="{3766BD55-10CC-492D-BF3D-BB9C151DCE1E}" dt="2023-01-07T23:28:34.928" v="153"/>
          <ac:picMkLst>
            <pc:docMk/>
            <pc:sldMk cId="1627392699" sldId="260"/>
            <ac:picMk id="14" creationId="{274AAA72-9CDC-4378-1487-17A05E32FEA9}"/>
          </ac:picMkLst>
        </pc:picChg>
        <pc:picChg chg="del">
          <ac:chgData name="Laura Oathout" userId="6ff55ba14486fe89" providerId="LiveId" clId="{3766BD55-10CC-492D-BF3D-BB9C151DCE1E}" dt="2023-01-07T23:28:34.928" v="155"/>
          <ac:picMkLst>
            <pc:docMk/>
            <pc:sldMk cId="1627392699" sldId="260"/>
            <ac:picMk id="16" creationId="{6FDCF56B-F67B-2211-CC2A-9268D0082A6B}"/>
          </ac:picMkLst>
        </pc:picChg>
        <pc:picChg chg="del">
          <ac:chgData name="Laura Oathout" userId="6ff55ba14486fe89" providerId="LiveId" clId="{3766BD55-10CC-492D-BF3D-BB9C151DCE1E}" dt="2023-01-07T23:28:34.928" v="157"/>
          <ac:picMkLst>
            <pc:docMk/>
            <pc:sldMk cId="1627392699" sldId="260"/>
            <ac:picMk id="18" creationId="{B8C1C4CA-EF06-0ADA-45A1-53E24360226F}"/>
          </ac:picMkLst>
        </pc:picChg>
        <pc:picChg chg="del">
          <ac:chgData name="Laura Oathout" userId="6ff55ba14486fe89" providerId="LiveId" clId="{3766BD55-10CC-492D-BF3D-BB9C151DCE1E}" dt="2023-01-07T23:28:34.928" v="159"/>
          <ac:picMkLst>
            <pc:docMk/>
            <pc:sldMk cId="1627392699" sldId="260"/>
            <ac:picMk id="23" creationId="{639A3403-D2C1-E0C8-7226-149300F7C252}"/>
          </ac:picMkLst>
        </pc:picChg>
        <pc:picChg chg="del">
          <ac:chgData name="Laura Oathout" userId="6ff55ba14486fe89" providerId="LiveId" clId="{3766BD55-10CC-492D-BF3D-BB9C151DCE1E}" dt="2023-01-07T23:28:34.928" v="173"/>
          <ac:picMkLst>
            <pc:docMk/>
            <pc:sldMk cId="1627392699" sldId="260"/>
            <ac:picMk id="25" creationId="{CC526FCF-58D3-187A-36BA-286BB70119A5}"/>
          </ac:picMkLst>
        </pc:picChg>
        <pc:picChg chg="del">
          <ac:chgData name="Laura Oathout" userId="6ff55ba14486fe89" providerId="LiveId" clId="{3766BD55-10CC-492D-BF3D-BB9C151DCE1E}" dt="2023-01-07T23:28:34.928" v="141"/>
          <ac:picMkLst>
            <pc:docMk/>
            <pc:sldMk cId="1627392699" sldId="260"/>
            <ac:picMk id="30" creationId="{A29B585D-65A5-C73D-1B73-7B25D046F182}"/>
          </ac:picMkLst>
        </pc:picChg>
        <pc:picChg chg="del">
          <ac:chgData name="Laura Oathout" userId="6ff55ba14486fe89" providerId="LiveId" clId="{3766BD55-10CC-492D-BF3D-BB9C151DCE1E}" dt="2023-01-07T23:28:34.928" v="143"/>
          <ac:picMkLst>
            <pc:docMk/>
            <pc:sldMk cId="1627392699" sldId="260"/>
            <ac:picMk id="32" creationId="{DE3035F6-6AC6-B46D-9A6B-A6D25D02BA40}"/>
          </ac:picMkLst>
        </pc:picChg>
        <pc:picChg chg="del">
          <ac:chgData name="Laura Oathout" userId="6ff55ba14486fe89" providerId="LiveId" clId="{3766BD55-10CC-492D-BF3D-BB9C151DCE1E}" dt="2023-01-07T23:28:34.928" v="163"/>
          <ac:picMkLst>
            <pc:docMk/>
            <pc:sldMk cId="1627392699" sldId="260"/>
            <ac:picMk id="34" creationId="{907055B9-E076-BB12-9F7D-BFD9A0AEE985}"/>
          </ac:picMkLst>
        </pc:picChg>
        <pc:picChg chg="del">
          <ac:chgData name="Laura Oathout" userId="6ff55ba14486fe89" providerId="LiveId" clId="{3766BD55-10CC-492D-BF3D-BB9C151DCE1E}" dt="2023-01-07T23:28:34.943" v="175"/>
          <ac:picMkLst>
            <pc:docMk/>
            <pc:sldMk cId="1627392699" sldId="260"/>
            <ac:picMk id="40" creationId="{60AF23BB-BE78-A03B-71B2-A8ACC0E92E77}"/>
          </ac:picMkLst>
        </pc:picChg>
        <pc:picChg chg="del">
          <ac:chgData name="Laura Oathout" userId="6ff55ba14486fe89" providerId="LiveId" clId="{3766BD55-10CC-492D-BF3D-BB9C151DCE1E}" dt="2023-01-07T23:28:34.943" v="177"/>
          <ac:picMkLst>
            <pc:docMk/>
            <pc:sldMk cId="1627392699" sldId="260"/>
            <ac:picMk id="41" creationId="{BE9FBDC0-AC96-506D-97D2-0CB636C6DB61}"/>
          </ac:picMkLst>
        </pc:picChg>
      </pc:sldChg>
      <pc:sldChg chg="delSp mod setBg">
        <pc:chgData name="Laura Oathout" userId="6ff55ba14486fe89" providerId="LiveId" clId="{3766BD55-10CC-492D-BF3D-BB9C151DCE1E}" dt="2023-01-07T23:28:35.006" v="273"/>
        <pc:sldMkLst>
          <pc:docMk/>
          <pc:sldMk cId="1205178488" sldId="261"/>
        </pc:sldMkLst>
        <pc:spChg chg="del">
          <ac:chgData name="Laura Oathout" userId="6ff55ba14486fe89" providerId="LiveId" clId="{3766BD55-10CC-492D-BF3D-BB9C151DCE1E}" dt="2023-01-07T23:28:34.990" v="263"/>
          <ac:spMkLst>
            <pc:docMk/>
            <pc:sldMk cId="1205178488" sldId="261"/>
            <ac:spMk id="6" creationId="{70ABC3D0-40EF-3152-1823-0325B422D70B}"/>
          </ac:spMkLst>
        </pc:spChg>
        <pc:spChg chg="del">
          <ac:chgData name="Laura Oathout" userId="6ff55ba14486fe89" providerId="LiveId" clId="{3766BD55-10CC-492D-BF3D-BB9C151DCE1E}" dt="2023-01-07T23:28:34.990" v="265"/>
          <ac:spMkLst>
            <pc:docMk/>
            <pc:sldMk cId="1205178488" sldId="261"/>
            <ac:spMk id="8" creationId="{041237DE-5D12-3FE9-64D7-84E49446B365}"/>
          </ac:spMkLst>
        </pc:spChg>
        <pc:spChg chg="del">
          <ac:chgData name="Laura Oathout" userId="6ff55ba14486fe89" providerId="LiveId" clId="{3766BD55-10CC-492D-BF3D-BB9C151DCE1E}" dt="2023-01-07T23:28:34.990" v="267"/>
          <ac:spMkLst>
            <pc:docMk/>
            <pc:sldMk cId="1205178488" sldId="261"/>
            <ac:spMk id="9" creationId="{C62733C8-4F9D-D6F1-D9BE-B8322D3A61FB}"/>
          </ac:spMkLst>
        </pc:spChg>
        <pc:grpChg chg="del">
          <ac:chgData name="Laura Oathout" userId="6ff55ba14486fe89" providerId="LiveId" clId="{3766BD55-10CC-492D-BF3D-BB9C151DCE1E}" dt="2023-01-07T23:28:34.990" v="271"/>
          <ac:grpSpMkLst>
            <pc:docMk/>
            <pc:sldMk cId="1205178488" sldId="261"/>
            <ac:grpSpMk id="31" creationId="{DC0DDD30-4257-FF89-89A4-ED0A0A6BC927}"/>
          </ac:grpSpMkLst>
        </pc:grpChg>
        <pc:picChg chg="del">
          <ac:chgData name="Laura Oathout" userId="6ff55ba14486fe89" providerId="LiveId" clId="{3766BD55-10CC-492D-BF3D-BB9C151DCE1E}" dt="2023-01-07T23:28:34.990" v="269"/>
          <ac:picMkLst>
            <pc:docMk/>
            <pc:sldMk cId="1205178488" sldId="261"/>
            <ac:picMk id="2" creationId="{4C05F969-180C-ED6A-AECD-502CB3EA3441}"/>
          </ac:picMkLst>
        </pc:picChg>
      </pc:sldChg>
      <pc:sldChg chg="delSp mod setBg">
        <pc:chgData name="Laura Oathout" userId="6ff55ba14486fe89" providerId="LiveId" clId="{3766BD55-10CC-492D-BF3D-BB9C151DCE1E}" dt="2023-01-07T23:28:34.990" v="261"/>
        <pc:sldMkLst>
          <pc:docMk/>
          <pc:sldMk cId="3186126969" sldId="262"/>
        </pc:sldMkLst>
        <pc:spChg chg="del">
          <ac:chgData name="Laura Oathout" userId="6ff55ba14486fe89" providerId="LiveId" clId="{3766BD55-10CC-492D-BF3D-BB9C151DCE1E}" dt="2023-01-07T23:28:34.974" v="239"/>
          <ac:spMkLst>
            <pc:docMk/>
            <pc:sldMk cId="3186126969" sldId="262"/>
            <ac:spMk id="4" creationId="{97C6763F-36D6-C4A9-043A-F482B9F292BB}"/>
          </ac:spMkLst>
        </pc:spChg>
        <pc:spChg chg="del">
          <ac:chgData name="Laura Oathout" userId="6ff55ba14486fe89" providerId="LiveId" clId="{3766BD55-10CC-492D-BF3D-BB9C151DCE1E}" dt="2023-01-07T23:28:34.974" v="235"/>
          <ac:spMkLst>
            <pc:docMk/>
            <pc:sldMk cId="3186126969" sldId="262"/>
            <ac:spMk id="5" creationId="{D6A04A55-6B46-CC0F-E49B-6AE4849A8A54}"/>
          </ac:spMkLst>
        </pc:spChg>
        <pc:spChg chg="del">
          <ac:chgData name="Laura Oathout" userId="6ff55ba14486fe89" providerId="LiveId" clId="{3766BD55-10CC-492D-BF3D-BB9C151DCE1E}" dt="2023-01-07T23:28:34.974" v="229"/>
          <ac:spMkLst>
            <pc:docMk/>
            <pc:sldMk cId="3186126969" sldId="262"/>
            <ac:spMk id="6" creationId="{70ABC3D0-40EF-3152-1823-0325B422D70B}"/>
          </ac:spMkLst>
        </pc:spChg>
        <pc:spChg chg="del">
          <ac:chgData name="Laura Oathout" userId="6ff55ba14486fe89" providerId="LiveId" clId="{3766BD55-10CC-492D-BF3D-BB9C151DCE1E}" dt="2023-01-07T23:28:34.974" v="231"/>
          <ac:spMkLst>
            <pc:docMk/>
            <pc:sldMk cId="3186126969" sldId="262"/>
            <ac:spMk id="8" creationId="{041237DE-5D12-3FE9-64D7-84E49446B365}"/>
          </ac:spMkLst>
        </pc:spChg>
        <pc:spChg chg="del">
          <ac:chgData name="Laura Oathout" userId="6ff55ba14486fe89" providerId="LiveId" clId="{3766BD55-10CC-492D-BF3D-BB9C151DCE1E}" dt="2023-01-07T23:28:34.974" v="253"/>
          <ac:spMkLst>
            <pc:docMk/>
            <pc:sldMk cId="3186126969" sldId="262"/>
            <ac:spMk id="21" creationId="{7B674694-6056-79C1-C4CF-E7B920D8F7CC}"/>
          </ac:spMkLst>
        </pc:spChg>
        <pc:spChg chg="del">
          <ac:chgData name="Laura Oathout" userId="6ff55ba14486fe89" providerId="LiveId" clId="{3766BD55-10CC-492D-BF3D-BB9C151DCE1E}" dt="2023-01-07T23:28:34.974" v="255"/>
          <ac:spMkLst>
            <pc:docMk/>
            <pc:sldMk cId="3186126969" sldId="262"/>
            <ac:spMk id="22" creationId="{8017629E-A38E-8126-1358-C90DA6DA4E44}"/>
          </ac:spMkLst>
        </pc:spChg>
        <pc:picChg chg="del">
          <ac:chgData name="Laura Oathout" userId="6ff55ba14486fe89" providerId="LiveId" clId="{3766BD55-10CC-492D-BF3D-BB9C151DCE1E}" dt="2023-01-07T23:28:34.974" v="237"/>
          <ac:picMkLst>
            <pc:docMk/>
            <pc:sldMk cId="3186126969" sldId="262"/>
            <ac:picMk id="2" creationId="{4C05F969-180C-ED6A-AECD-502CB3EA3441}"/>
          </ac:picMkLst>
        </pc:picChg>
        <pc:picChg chg="del">
          <ac:chgData name="Laura Oathout" userId="6ff55ba14486fe89" providerId="LiveId" clId="{3766BD55-10CC-492D-BF3D-BB9C151DCE1E}" dt="2023-01-07T23:28:34.974" v="257"/>
          <ac:picMkLst>
            <pc:docMk/>
            <pc:sldMk cId="3186126969" sldId="262"/>
            <ac:picMk id="10" creationId="{CA95B891-2BC3-A07A-B900-C6F60D35F5FD}"/>
          </ac:picMkLst>
        </pc:picChg>
        <pc:picChg chg="del">
          <ac:chgData name="Laura Oathout" userId="6ff55ba14486fe89" providerId="LiveId" clId="{3766BD55-10CC-492D-BF3D-BB9C151DCE1E}" dt="2023-01-07T23:28:34.974" v="243"/>
          <ac:picMkLst>
            <pc:docMk/>
            <pc:sldMk cId="3186126969" sldId="262"/>
            <ac:picMk id="12" creationId="{C82C514B-C920-D789-990D-D8920E605DD7}"/>
          </ac:picMkLst>
        </pc:picChg>
        <pc:picChg chg="del">
          <ac:chgData name="Laura Oathout" userId="6ff55ba14486fe89" providerId="LiveId" clId="{3766BD55-10CC-492D-BF3D-BB9C151DCE1E}" dt="2023-01-07T23:28:34.974" v="259"/>
          <ac:picMkLst>
            <pc:docMk/>
            <pc:sldMk cId="3186126969" sldId="262"/>
            <ac:picMk id="13" creationId="{D54F1092-E6ED-4A43-F87E-DD035C5BF6E8}"/>
          </ac:picMkLst>
        </pc:picChg>
        <pc:picChg chg="del">
          <ac:chgData name="Laura Oathout" userId="6ff55ba14486fe89" providerId="LiveId" clId="{3766BD55-10CC-492D-BF3D-BB9C151DCE1E}" dt="2023-01-07T23:28:34.974" v="245"/>
          <ac:picMkLst>
            <pc:docMk/>
            <pc:sldMk cId="3186126969" sldId="262"/>
            <ac:picMk id="14" creationId="{274AAA72-9CDC-4378-1487-17A05E32FEA9}"/>
          </ac:picMkLst>
        </pc:picChg>
        <pc:picChg chg="del">
          <ac:chgData name="Laura Oathout" userId="6ff55ba14486fe89" providerId="LiveId" clId="{3766BD55-10CC-492D-BF3D-BB9C151DCE1E}" dt="2023-01-07T23:28:34.974" v="247"/>
          <ac:picMkLst>
            <pc:docMk/>
            <pc:sldMk cId="3186126969" sldId="262"/>
            <ac:picMk id="16" creationId="{6FDCF56B-F67B-2211-CC2A-9268D0082A6B}"/>
          </ac:picMkLst>
        </pc:picChg>
        <pc:picChg chg="del">
          <ac:chgData name="Laura Oathout" userId="6ff55ba14486fe89" providerId="LiveId" clId="{3766BD55-10CC-492D-BF3D-BB9C151DCE1E}" dt="2023-01-07T23:28:34.974" v="249"/>
          <ac:picMkLst>
            <pc:docMk/>
            <pc:sldMk cId="3186126969" sldId="262"/>
            <ac:picMk id="18" creationId="{B8C1C4CA-EF06-0ADA-45A1-53E24360226F}"/>
          </ac:picMkLst>
        </pc:picChg>
        <pc:picChg chg="del">
          <ac:chgData name="Laura Oathout" userId="6ff55ba14486fe89" providerId="LiveId" clId="{3766BD55-10CC-492D-BF3D-BB9C151DCE1E}" dt="2023-01-07T23:28:34.974" v="233"/>
          <ac:picMkLst>
            <pc:docMk/>
            <pc:sldMk cId="3186126969" sldId="262"/>
            <ac:picMk id="19" creationId="{D729702A-54FD-1BB1-CC98-D4E3EEDEEA15}"/>
          </ac:picMkLst>
        </pc:picChg>
        <pc:picChg chg="del">
          <ac:chgData name="Laura Oathout" userId="6ff55ba14486fe89" providerId="LiveId" clId="{3766BD55-10CC-492D-BF3D-BB9C151DCE1E}" dt="2023-01-07T23:28:34.974" v="251"/>
          <ac:picMkLst>
            <pc:docMk/>
            <pc:sldMk cId="3186126969" sldId="262"/>
            <ac:picMk id="23" creationId="{639A3403-D2C1-E0C8-7226-149300F7C252}"/>
          </ac:picMkLst>
        </pc:picChg>
        <pc:picChg chg="del">
          <ac:chgData name="Laura Oathout" userId="6ff55ba14486fe89" providerId="LiveId" clId="{3766BD55-10CC-492D-BF3D-BB9C151DCE1E}" dt="2023-01-07T23:28:34.974" v="241"/>
          <ac:picMkLst>
            <pc:docMk/>
            <pc:sldMk cId="3186126969" sldId="262"/>
            <ac:picMk id="32" creationId="{DE3035F6-6AC6-B46D-9A6B-A6D25D02BA40}"/>
          </ac:picMkLst>
        </pc:picChg>
      </pc:sldChg>
      <pc:sldChg chg="delSp mod setBg">
        <pc:chgData name="Laura Oathout" userId="6ff55ba14486fe89" providerId="LiveId" clId="{3766BD55-10CC-492D-BF3D-BB9C151DCE1E}" dt="2023-01-07T23:28:35.024" v="305"/>
        <pc:sldMkLst>
          <pc:docMk/>
          <pc:sldMk cId="1107800651" sldId="263"/>
        </pc:sldMkLst>
        <pc:spChg chg="del">
          <ac:chgData name="Laura Oathout" userId="6ff55ba14486fe89" providerId="LiveId" clId="{3766BD55-10CC-492D-BF3D-BB9C151DCE1E}" dt="2023-01-07T23:28:35.006" v="285"/>
          <ac:spMkLst>
            <pc:docMk/>
            <pc:sldMk cId="1107800651" sldId="263"/>
            <ac:spMk id="4" creationId="{97C6763F-36D6-C4A9-043A-F482B9F292BB}"/>
          </ac:spMkLst>
        </pc:spChg>
        <pc:spChg chg="del">
          <ac:chgData name="Laura Oathout" userId="6ff55ba14486fe89" providerId="LiveId" clId="{3766BD55-10CC-492D-BF3D-BB9C151DCE1E}" dt="2023-01-07T23:28:35.006" v="283"/>
          <ac:spMkLst>
            <pc:docMk/>
            <pc:sldMk cId="1107800651" sldId="263"/>
            <ac:spMk id="5" creationId="{D6A04A55-6B46-CC0F-E49B-6AE4849A8A54}"/>
          </ac:spMkLst>
        </pc:spChg>
        <pc:spChg chg="del">
          <ac:chgData name="Laura Oathout" userId="6ff55ba14486fe89" providerId="LiveId" clId="{3766BD55-10CC-492D-BF3D-BB9C151DCE1E}" dt="2023-01-07T23:28:35.006" v="275"/>
          <ac:spMkLst>
            <pc:docMk/>
            <pc:sldMk cId="1107800651" sldId="263"/>
            <ac:spMk id="6" creationId="{70ABC3D0-40EF-3152-1823-0325B422D70B}"/>
          </ac:spMkLst>
        </pc:spChg>
        <pc:spChg chg="del">
          <ac:chgData name="Laura Oathout" userId="6ff55ba14486fe89" providerId="LiveId" clId="{3766BD55-10CC-492D-BF3D-BB9C151DCE1E}" dt="2023-01-07T23:28:35.006" v="277"/>
          <ac:spMkLst>
            <pc:docMk/>
            <pc:sldMk cId="1107800651" sldId="263"/>
            <ac:spMk id="8" creationId="{041237DE-5D12-3FE9-64D7-84E49446B365}"/>
          </ac:spMkLst>
        </pc:spChg>
        <pc:spChg chg="del">
          <ac:chgData name="Laura Oathout" userId="6ff55ba14486fe89" providerId="LiveId" clId="{3766BD55-10CC-492D-BF3D-BB9C151DCE1E}" dt="2023-01-07T23:28:35.006" v="299"/>
          <ac:spMkLst>
            <pc:docMk/>
            <pc:sldMk cId="1107800651" sldId="263"/>
            <ac:spMk id="21" creationId="{7B674694-6056-79C1-C4CF-E7B920D8F7CC}"/>
          </ac:spMkLst>
        </pc:spChg>
        <pc:spChg chg="del">
          <ac:chgData name="Laura Oathout" userId="6ff55ba14486fe89" providerId="LiveId" clId="{3766BD55-10CC-492D-BF3D-BB9C151DCE1E}" dt="2023-01-07T23:28:35.006" v="301"/>
          <ac:spMkLst>
            <pc:docMk/>
            <pc:sldMk cId="1107800651" sldId="263"/>
            <ac:spMk id="22" creationId="{8017629E-A38E-8126-1358-C90DA6DA4E44}"/>
          </ac:spMkLst>
        </pc:spChg>
        <pc:picChg chg="del">
          <ac:chgData name="Laura Oathout" userId="6ff55ba14486fe89" providerId="LiveId" clId="{3766BD55-10CC-492D-BF3D-BB9C151DCE1E}" dt="2023-01-07T23:28:35.006" v="281"/>
          <ac:picMkLst>
            <pc:docMk/>
            <pc:sldMk cId="1107800651" sldId="263"/>
            <ac:picMk id="2" creationId="{4C05F969-180C-ED6A-AECD-502CB3EA3441}"/>
          </ac:picMkLst>
        </pc:picChg>
        <pc:picChg chg="del">
          <ac:chgData name="Laura Oathout" userId="6ff55ba14486fe89" providerId="LiveId" clId="{3766BD55-10CC-492D-BF3D-BB9C151DCE1E}" dt="2023-01-07T23:28:35.006" v="303"/>
          <ac:picMkLst>
            <pc:docMk/>
            <pc:sldMk cId="1107800651" sldId="263"/>
            <ac:picMk id="7" creationId="{6A355946-3A2D-413C-A345-6833A7FD37F7}"/>
          </ac:picMkLst>
        </pc:picChg>
        <pc:picChg chg="del">
          <ac:chgData name="Laura Oathout" userId="6ff55ba14486fe89" providerId="LiveId" clId="{3766BD55-10CC-492D-BF3D-BB9C151DCE1E}" dt="2023-01-07T23:28:35.006" v="289"/>
          <ac:picMkLst>
            <pc:docMk/>
            <pc:sldMk cId="1107800651" sldId="263"/>
            <ac:picMk id="12" creationId="{C82C514B-C920-D789-990D-D8920E605DD7}"/>
          </ac:picMkLst>
        </pc:picChg>
        <pc:picChg chg="del">
          <ac:chgData name="Laura Oathout" userId="6ff55ba14486fe89" providerId="LiveId" clId="{3766BD55-10CC-492D-BF3D-BB9C151DCE1E}" dt="2023-01-07T23:28:35.006" v="291"/>
          <ac:picMkLst>
            <pc:docMk/>
            <pc:sldMk cId="1107800651" sldId="263"/>
            <ac:picMk id="14" creationId="{274AAA72-9CDC-4378-1487-17A05E32FEA9}"/>
          </ac:picMkLst>
        </pc:picChg>
        <pc:picChg chg="del">
          <ac:chgData name="Laura Oathout" userId="6ff55ba14486fe89" providerId="LiveId" clId="{3766BD55-10CC-492D-BF3D-BB9C151DCE1E}" dt="2023-01-07T23:28:35.006" v="293"/>
          <ac:picMkLst>
            <pc:docMk/>
            <pc:sldMk cId="1107800651" sldId="263"/>
            <ac:picMk id="16" creationId="{6FDCF56B-F67B-2211-CC2A-9268D0082A6B}"/>
          </ac:picMkLst>
        </pc:picChg>
        <pc:picChg chg="del">
          <ac:chgData name="Laura Oathout" userId="6ff55ba14486fe89" providerId="LiveId" clId="{3766BD55-10CC-492D-BF3D-BB9C151DCE1E}" dt="2023-01-07T23:28:35.006" v="295"/>
          <ac:picMkLst>
            <pc:docMk/>
            <pc:sldMk cId="1107800651" sldId="263"/>
            <ac:picMk id="18" creationId="{B8C1C4CA-EF06-0ADA-45A1-53E24360226F}"/>
          </ac:picMkLst>
        </pc:picChg>
        <pc:picChg chg="del">
          <ac:chgData name="Laura Oathout" userId="6ff55ba14486fe89" providerId="LiveId" clId="{3766BD55-10CC-492D-BF3D-BB9C151DCE1E}" dt="2023-01-07T23:28:35.006" v="279"/>
          <ac:picMkLst>
            <pc:docMk/>
            <pc:sldMk cId="1107800651" sldId="263"/>
            <ac:picMk id="19" creationId="{D729702A-54FD-1BB1-CC98-D4E3EEDEEA15}"/>
          </ac:picMkLst>
        </pc:picChg>
        <pc:picChg chg="del">
          <ac:chgData name="Laura Oathout" userId="6ff55ba14486fe89" providerId="LiveId" clId="{3766BD55-10CC-492D-BF3D-BB9C151DCE1E}" dt="2023-01-07T23:28:35.006" v="297"/>
          <ac:picMkLst>
            <pc:docMk/>
            <pc:sldMk cId="1107800651" sldId="263"/>
            <ac:picMk id="23" creationId="{639A3403-D2C1-E0C8-7226-149300F7C252}"/>
          </ac:picMkLst>
        </pc:picChg>
        <pc:picChg chg="del">
          <ac:chgData name="Laura Oathout" userId="6ff55ba14486fe89" providerId="LiveId" clId="{3766BD55-10CC-492D-BF3D-BB9C151DCE1E}" dt="2023-01-07T23:28:35.006" v="287"/>
          <ac:picMkLst>
            <pc:docMk/>
            <pc:sldMk cId="1107800651" sldId="263"/>
            <ac:picMk id="32" creationId="{DE3035F6-6AC6-B46D-9A6B-A6D25D02BA40}"/>
          </ac:picMkLst>
        </pc:picChg>
      </pc:sldChg>
      <pc:sldChg chg="delSp mod setBg">
        <pc:chgData name="Laura Oathout" userId="6ff55ba14486fe89" providerId="LiveId" clId="{3766BD55-10CC-492D-BF3D-BB9C151DCE1E}" dt="2023-01-07T23:28:34.880" v="75"/>
        <pc:sldMkLst>
          <pc:docMk/>
          <pc:sldMk cId="1670160652" sldId="264"/>
        </pc:sldMkLst>
        <pc:spChg chg="del">
          <ac:chgData name="Laura Oathout" userId="6ff55ba14486fe89" providerId="LiveId" clId="{3766BD55-10CC-492D-BF3D-BB9C151DCE1E}" dt="2023-01-07T23:28:34.865" v="43"/>
          <ac:spMkLst>
            <pc:docMk/>
            <pc:sldMk cId="1670160652" sldId="264"/>
            <ac:spMk id="3" creationId="{4DBA0C45-C9CC-5776-45F3-5AFA04E02A26}"/>
          </ac:spMkLst>
        </pc:spChg>
        <pc:spChg chg="del">
          <ac:chgData name="Laura Oathout" userId="6ff55ba14486fe89" providerId="LiveId" clId="{3766BD55-10CC-492D-BF3D-BB9C151DCE1E}" dt="2023-01-07T23:28:34.865" v="35"/>
          <ac:spMkLst>
            <pc:docMk/>
            <pc:sldMk cId="1670160652" sldId="264"/>
            <ac:spMk id="6" creationId="{70ABC3D0-40EF-3152-1823-0325B422D70B}"/>
          </ac:spMkLst>
        </pc:spChg>
        <pc:spChg chg="del">
          <ac:chgData name="Laura Oathout" userId="6ff55ba14486fe89" providerId="LiveId" clId="{3766BD55-10CC-492D-BF3D-BB9C151DCE1E}" dt="2023-01-07T23:28:34.865" v="37"/>
          <ac:spMkLst>
            <pc:docMk/>
            <pc:sldMk cId="1670160652" sldId="264"/>
            <ac:spMk id="8" creationId="{041237DE-5D12-3FE9-64D7-84E49446B365}"/>
          </ac:spMkLst>
        </pc:spChg>
        <pc:spChg chg="del">
          <ac:chgData name="Laura Oathout" userId="6ff55ba14486fe89" providerId="LiveId" clId="{3766BD55-10CC-492D-BF3D-BB9C151DCE1E}" dt="2023-01-07T23:28:34.865" v="49"/>
          <ac:spMkLst>
            <pc:docMk/>
            <pc:sldMk cId="1670160652" sldId="264"/>
            <ac:spMk id="10" creationId="{A2FD6E5F-BB77-30B6-5031-431DAD6A76FE}"/>
          </ac:spMkLst>
        </pc:spChg>
        <pc:spChg chg="del">
          <ac:chgData name="Laura Oathout" userId="6ff55ba14486fe89" providerId="LiveId" clId="{3766BD55-10CC-492D-BF3D-BB9C151DCE1E}" dt="2023-01-07T23:28:34.865" v="53"/>
          <ac:spMkLst>
            <pc:docMk/>
            <pc:sldMk cId="1670160652" sldId="264"/>
            <ac:spMk id="17" creationId="{0BB23EB3-0D04-EB5F-EABD-F95FE379BCA9}"/>
          </ac:spMkLst>
        </pc:spChg>
        <pc:spChg chg="del">
          <ac:chgData name="Laura Oathout" userId="6ff55ba14486fe89" providerId="LiveId" clId="{3766BD55-10CC-492D-BF3D-BB9C151DCE1E}" dt="2023-01-07T23:28:34.865" v="57"/>
          <ac:spMkLst>
            <pc:docMk/>
            <pc:sldMk cId="1670160652" sldId="264"/>
            <ac:spMk id="19" creationId="{E1F84BDF-FB87-9EF9-6F97-6F50207C998B}"/>
          </ac:spMkLst>
        </pc:spChg>
        <pc:spChg chg="del">
          <ac:chgData name="Laura Oathout" userId="6ff55ba14486fe89" providerId="LiveId" clId="{3766BD55-10CC-492D-BF3D-BB9C151DCE1E}" dt="2023-01-07T23:28:34.865" v="61"/>
          <ac:spMkLst>
            <pc:docMk/>
            <pc:sldMk cId="1670160652" sldId="264"/>
            <ac:spMk id="23" creationId="{129C2777-785C-75F9-78CE-4523F50DBA5B}"/>
          </ac:spMkLst>
        </pc:spChg>
        <pc:spChg chg="del">
          <ac:chgData name="Laura Oathout" userId="6ff55ba14486fe89" providerId="LiveId" clId="{3766BD55-10CC-492D-BF3D-BB9C151DCE1E}" dt="2023-01-07T23:28:34.865" v="65"/>
          <ac:spMkLst>
            <pc:docMk/>
            <pc:sldMk cId="1670160652" sldId="264"/>
            <ac:spMk id="27" creationId="{FBDBA808-2A09-0703-FA20-D70E406EF444}"/>
          </ac:spMkLst>
        </pc:spChg>
        <pc:spChg chg="del">
          <ac:chgData name="Laura Oathout" userId="6ff55ba14486fe89" providerId="LiveId" clId="{3766BD55-10CC-492D-BF3D-BB9C151DCE1E}" dt="2023-01-07T23:28:34.865" v="69"/>
          <ac:spMkLst>
            <pc:docMk/>
            <pc:sldMk cId="1670160652" sldId="264"/>
            <ac:spMk id="31" creationId="{2481F308-E678-F3D6-8E3A-24EC101A6059}"/>
          </ac:spMkLst>
        </pc:spChg>
        <pc:spChg chg="del">
          <ac:chgData name="Laura Oathout" userId="6ff55ba14486fe89" providerId="LiveId" clId="{3766BD55-10CC-492D-BF3D-BB9C151DCE1E}" dt="2023-01-07T23:28:34.865" v="73"/>
          <ac:spMkLst>
            <pc:docMk/>
            <pc:sldMk cId="1670160652" sldId="264"/>
            <ac:spMk id="34" creationId="{DD3809C0-93C1-9360-6F5A-EDD79F5B3FC6}"/>
          </ac:spMkLst>
        </pc:spChg>
        <pc:picChg chg="del">
          <ac:chgData name="Laura Oathout" userId="6ff55ba14486fe89" providerId="LiveId" clId="{3766BD55-10CC-492D-BF3D-BB9C151DCE1E}" dt="2023-01-07T23:28:34.865" v="45"/>
          <ac:picMkLst>
            <pc:docMk/>
            <pc:sldMk cId="1670160652" sldId="264"/>
            <ac:picMk id="2" creationId="{AEE444B0-CEC0-386B-30BD-57E2117B2B49}"/>
          </ac:picMkLst>
        </pc:picChg>
        <pc:picChg chg="del">
          <ac:chgData name="Laura Oathout" userId="6ff55ba14486fe89" providerId="LiveId" clId="{3766BD55-10CC-492D-BF3D-BB9C151DCE1E}" dt="2023-01-07T23:28:34.865" v="39"/>
          <ac:picMkLst>
            <pc:docMk/>
            <pc:sldMk cId="1670160652" sldId="264"/>
            <ac:picMk id="11" creationId="{6A5A246F-976A-1E12-B42B-8042BB884A1A}"/>
          </ac:picMkLst>
        </pc:picChg>
        <pc:picChg chg="del">
          <ac:chgData name="Laura Oathout" userId="6ff55ba14486fe89" providerId="LiveId" clId="{3766BD55-10CC-492D-BF3D-BB9C151DCE1E}" dt="2023-01-07T23:28:34.865" v="41"/>
          <ac:picMkLst>
            <pc:docMk/>
            <pc:sldMk cId="1670160652" sldId="264"/>
            <ac:picMk id="13" creationId="{7CC865C0-F70B-0F06-8465-5EC10429366E}"/>
          </ac:picMkLst>
        </pc:picChg>
        <pc:cxnChg chg="del">
          <ac:chgData name="Laura Oathout" userId="6ff55ba14486fe89" providerId="LiveId" clId="{3766BD55-10CC-492D-BF3D-BB9C151DCE1E}" dt="2023-01-07T23:28:34.865" v="47"/>
          <ac:cxnSpMkLst>
            <pc:docMk/>
            <pc:sldMk cId="1670160652" sldId="264"/>
            <ac:cxnSpMk id="5" creationId="{961B7CFE-EA07-1659-843A-7CBFA5BE2481}"/>
          </ac:cxnSpMkLst>
        </pc:cxnChg>
        <pc:cxnChg chg="del">
          <ac:chgData name="Laura Oathout" userId="6ff55ba14486fe89" providerId="LiveId" clId="{3766BD55-10CC-492D-BF3D-BB9C151DCE1E}" dt="2023-01-07T23:28:34.865" v="51"/>
          <ac:cxnSpMkLst>
            <pc:docMk/>
            <pc:sldMk cId="1670160652" sldId="264"/>
            <ac:cxnSpMk id="15" creationId="{D3865F8E-A61A-F88C-FEE3-7DBA479965F2}"/>
          </ac:cxnSpMkLst>
        </pc:cxnChg>
        <pc:cxnChg chg="del">
          <ac:chgData name="Laura Oathout" userId="6ff55ba14486fe89" providerId="LiveId" clId="{3766BD55-10CC-492D-BF3D-BB9C151DCE1E}" dt="2023-01-07T23:28:34.865" v="55"/>
          <ac:cxnSpMkLst>
            <pc:docMk/>
            <pc:sldMk cId="1670160652" sldId="264"/>
            <ac:cxnSpMk id="18" creationId="{3C02E664-B4A1-F3DB-4C46-37FCD43D40BA}"/>
          </ac:cxnSpMkLst>
        </pc:cxnChg>
        <pc:cxnChg chg="del">
          <ac:chgData name="Laura Oathout" userId="6ff55ba14486fe89" providerId="LiveId" clId="{3766BD55-10CC-492D-BF3D-BB9C151DCE1E}" dt="2023-01-07T23:28:34.865" v="59"/>
          <ac:cxnSpMkLst>
            <pc:docMk/>
            <pc:sldMk cId="1670160652" sldId="264"/>
            <ac:cxnSpMk id="21" creationId="{A9FD448D-60A7-E089-E2B1-FE75CC162B30}"/>
          </ac:cxnSpMkLst>
        </pc:cxnChg>
        <pc:cxnChg chg="del">
          <ac:chgData name="Laura Oathout" userId="6ff55ba14486fe89" providerId="LiveId" clId="{3766BD55-10CC-492D-BF3D-BB9C151DCE1E}" dt="2023-01-07T23:28:34.865" v="63"/>
          <ac:cxnSpMkLst>
            <pc:docMk/>
            <pc:sldMk cId="1670160652" sldId="264"/>
            <ac:cxnSpMk id="24" creationId="{44D2F109-8F35-B854-CC5A-8C769097310C}"/>
          </ac:cxnSpMkLst>
        </pc:cxnChg>
        <pc:cxnChg chg="del">
          <ac:chgData name="Laura Oathout" userId="6ff55ba14486fe89" providerId="LiveId" clId="{3766BD55-10CC-492D-BF3D-BB9C151DCE1E}" dt="2023-01-07T23:28:34.865" v="67"/>
          <ac:cxnSpMkLst>
            <pc:docMk/>
            <pc:sldMk cId="1670160652" sldId="264"/>
            <ac:cxnSpMk id="29" creationId="{579D73E0-BE68-C68A-C225-41F684FD2329}"/>
          </ac:cxnSpMkLst>
        </pc:cxnChg>
        <pc:cxnChg chg="del">
          <ac:chgData name="Laura Oathout" userId="6ff55ba14486fe89" providerId="LiveId" clId="{3766BD55-10CC-492D-BF3D-BB9C151DCE1E}" dt="2023-01-07T23:28:34.865" v="71"/>
          <ac:cxnSpMkLst>
            <pc:docMk/>
            <pc:sldMk cId="1670160652" sldId="264"/>
            <ac:cxnSpMk id="32" creationId="{871096F2-1D26-BBDF-56C7-613A5C87DE62}"/>
          </ac:cxnSpMkLst>
        </pc:cxnChg>
      </pc:sldChg>
      <pc:sldChg chg="delSp mod setBg">
        <pc:chgData name="Laura Oathout" userId="6ff55ba14486fe89" providerId="LiveId" clId="{3766BD55-10CC-492D-BF3D-BB9C151DCE1E}" dt="2023-01-07T23:28:35.037" v="349"/>
        <pc:sldMkLst>
          <pc:docMk/>
          <pc:sldMk cId="3456667777" sldId="265"/>
        </pc:sldMkLst>
        <pc:spChg chg="del">
          <ac:chgData name="Laura Oathout" userId="6ff55ba14486fe89" providerId="LiveId" clId="{3766BD55-10CC-492D-BF3D-BB9C151DCE1E}" dt="2023-01-07T23:28:35.024" v="307"/>
          <ac:spMkLst>
            <pc:docMk/>
            <pc:sldMk cId="3456667777" sldId="265"/>
            <ac:spMk id="6" creationId="{70ABC3D0-40EF-3152-1823-0325B422D70B}"/>
          </ac:spMkLst>
        </pc:spChg>
        <pc:spChg chg="del">
          <ac:chgData name="Laura Oathout" userId="6ff55ba14486fe89" providerId="LiveId" clId="{3766BD55-10CC-492D-BF3D-BB9C151DCE1E}" dt="2023-01-07T23:28:35.024" v="309"/>
          <ac:spMkLst>
            <pc:docMk/>
            <pc:sldMk cId="3456667777" sldId="265"/>
            <ac:spMk id="8" creationId="{041237DE-5D12-3FE9-64D7-84E49446B365}"/>
          </ac:spMkLst>
        </pc:spChg>
        <pc:spChg chg="del">
          <ac:chgData name="Laura Oathout" userId="6ff55ba14486fe89" providerId="LiveId" clId="{3766BD55-10CC-492D-BF3D-BB9C151DCE1E}" dt="2023-01-07T23:28:35.024" v="311"/>
          <ac:spMkLst>
            <pc:docMk/>
            <pc:sldMk cId="3456667777" sldId="265"/>
            <ac:spMk id="9" creationId="{C62733C8-4F9D-D6F1-D9BE-B8322D3A61FB}"/>
          </ac:spMkLst>
        </pc:spChg>
        <pc:spChg chg="del">
          <ac:chgData name="Laura Oathout" userId="6ff55ba14486fe89" providerId="LiveId" clId="{3766BD55-10CC-492D-BF3D-BB9C151DCE1E}" dt="2023-01-07T23:28:35.024" v="341"/>
          <ac:spMkLst>
            <pc:docMk/>
            <pc:sldMk cId="3456667777" sldId="265"/>
            <ac:spMk id="21" creationId="{7B674694-6056-79C1-C4CF-E7B920D8F7CC}"/>
          </ac:spMkLst>
        </pc:spChg>
        <pc:spChg chg="del">
          <ac:chgData name="Laura Oathout" userId="6ff55ba14486fe89" providerId="LiveId" clId="{3766BD55-10CC-492D-BF3D-BB9C151DCE1E}" dt="2023-01-07T23:28:35.024" v="343"/>
          <ac:spMkLst>
            <pc:docMk/>
            <pc:sldMk cId="3456667777" sldId="265"/>
            <ac:spMk id="22" creationId="{8017629E-A38E-8126-1358-C90DA6DA4E44}"/>
          </ac:spMkLst>
        </pc:spChg>
        <pc:spChg chg="del">
          <ac:chgData name="Laura Oathout" userId="6ff55ba14486fe89" providerId="LiveId" clId="{3766BD55-10CC-492D-BF3D-BB9C151DCE1E}" dt="2023-01-07T23:28:35.024" v="329"/>
          <ac:spMkLst>
            <pc:docMk/>
            <pc:sldMk cId="3456667777" sldId="265"/>
            <ac:spMk id="35" creationId="{2AD7E943-9949-3924-6C32-0443461810CC}"/>
          </ac:spMkLst>
        </pc:spChg>
        <pc:spChg chg="del">
          <ac:chgData name="Laura Oathout" userId="6ff55ba14486fe89" providerId="LiveId" clId="{3766BD55-10CC-492D-BF3D-BB9C151DCE1E}" dt="2023-01-07T23:28:35.024" v="333"/>
          <ac:spMkLst>
            <pc:docMk/>
            <pc:sldMk cId="3456667777" sldId="265"/>
            <ac:spMk id="36" creationId="{936CE229-2A9F-CC01-AC5C-108E98C9C7E8}"/>
          </ac:spMkLst>
        </pc:spChg>
        <pc:spChg chg="del">
          <ac:chgData name="Laura Oathout" userId="6ff55ba14486fe89" providerId="LiveId" clId="{3766BD55-10CC-492D-BF3D-BB9C151DCE1E}" dt="2023-01-07T23:28:35.024" v="335"/>
          <ac:spMkLst>
            <pc:docMk/>
            <pc:sldMk cId="3456667777" sldId="265"/>
            <ac:spMk id="37" creationId="{E5FAE140-B861-3A4A-5562-944026826343}"/>
          </ac:spMkLst>
        </pc:spChg>
        <pc:spChg chg="del">
          <ac:chgData name="Laura Oathout" userId="6ff55ba14486fe89" providerId="LiveId" clId="{3766BD55-10CC-492D-BF3D-BB9C151DCE1E}" dt="2023-01-07T23:28:35.024" v="337"/>
          <ac:spMkLst>
            <pc:docMk/>
            <pc:sldMk cId="3456667777" sldId="265"/>
            <ac:spMk id="38" creationId="{1EB6E665-AE1A-8A3A-8D83-591FEED27FC9}"/>
          </ac:spMkLst>
        </pc:spChg>
        <pc:spChg chg="del">
          <ac:chgData name="Laura Oathout" userId="6ff55ba14486fe89" providerId="LiveId" clId="{3766BD55-10CC-492D-BF3D-BB9C151DCE1E}" dt="2023-01-07T23:28:35.024" v="339"/>
          <ac:spMkLst>
            <pc:docMk/>
            <pc:sldMk cId="3456667777" sldId="265"/>
            <ac:spMk id="39" creationId="{1EF41F58-5244-F2F6-F8AB-9DA2FA33EF43}"/>
          </ac:spMkLst>
        </pc:spChg>
        <pc:picChg chg="del">
          <ac:chgData name="Laura Oathout" userId="6ff55ba14486fe89" providerId="LiveId" clId="{3766BD55-10CC-492D-BF3D-BB9C151DCE1E}" dt="2023-01-07T23:28:35.024" v="313"/>
          <ac:picMkLst>
            <pc:docMk/>
            <pc:sldMk cId="3456667777" sldId="265"/>
            <ac:picMk id="2" creationId="{4C05F969-180C-ED6A-AECD-502CB3EA3441}"/>
          </ac:picMkLst>
        </pc:picChg>
        <pc:picChg chg="del">
          <ac:chgData name="Laura Oathout" userId="6ff55ba14486fe89" providerId="LiveId" clId="{3766BD55-10CC-492D-BF3D-BB9C151DCE1E}" dt="2023-01-07T23:28:35.024" v="345"/>
          <ac:picMkLst>
            <pc:docMk/>
            <pc:sldMk cId="3456667777" sldId="265"/>
            <ac:picMk id="4" creationId="{8192A6B8-60CE-2D25-9A95-AEAE7D83CB0D}"/>
          </ac:picMkLst>
        </pc:picChg>
        <pc:picChg chg="del">
          <ac:chgData name="Laura Oathout" userId="6ff55ba14486fe89" providerId="LiveId" clId="{3766BD55-10CC-492D-BF3D-BB9C151DCE1E}" dt="2023-01-07T23:28:35.024" v="347"/>
          <ac:picMkLst>
            <pc:docMk/>
            <pc:sldMk cId="3456667777" sldId="265"/>
            <ac:picMk id="5" creationId="{14DE433A-B0CF-4F54-8632-F8778AAD9407}"/>
          </ac:picMkLst>
        </pc:picChg>
        <pc:picChg chg="del">
          <ac:chgData name="Laura Oathout" userId="6ff55ba14486fe89" providerId="LiveId" clId="{3766BD55-10CC-492D-BF3D-BB9C151DCE1E}" dt="2023-01-07T23:28:35.024" v="319"/>
          <ac:picMkLst>
            <pc:docMk/>
            <pc:sldMk cId="3456667777" sldId="265"/>
            <ac:picMk id="12" creationId="{C82C514B-C920-D789-990D-D8920E605DD7}"/>
          </ac:picMkLst>
        </pc:picChg>
        <pc:picChg chg="del">
          <ac:chgData name="Laura Oathout" userId="6ff55ba14486fe89" providerId="LiveId" clId="{3766BD55-10CC-492D-BF3D-BB9C151DCE1E}" dt="2023-01-07T23:28:35.024" v="321"/>
          <ac:picMkLst>
            <pc:docMk/>
            <pc:sldMk cId="3456667777" sldId="265"/>
            <ac:picMk id="14" creationId="{274AAA72-9CDC-4378-1487-17A05E32FEA9}"/>
          </ac:picMkLst>
        </pc:picChg>
        <pc:picChg chg="del">
          <ac:chgData name="Laura Oathout" userId="6ff55ba14486fe89" providerId="LiveId" clId="{3766BD55-10CC-492D-BF3D-BB9C151DCE1E}" dt="2023-01-07T23:28:35.024" v="323"/>
          <ac:picMkLst>
            <pc:docMk/>
            <pc:sldMk cId="3456667777" sldId="265"/>
            <ac:picMk id="16" creationId="{6FDCF56B-F67B-2211-CC2A-9268D0082A6B}"/>
          </ac:picMkLst>
        </pc:picChg>
        <pc:picChg chg="del">
          <ac:chgData name="Laura Oathout" userId="6ff55ba14486fe89" providerId="LiveId" clId="{3766BD55-10CC-492D-BF3D-BB9C151DCE1E}" dt="2023-01-07T23:28:35.024" v="325"/>
          <ac:picMkLst>
            <pc:docMk/>
            <pc:sldMk cId="3456667777" sldId="265"/>
            <ac:picMk id="18" creationId="{B8C1C4CA-EF06-0ADA-45A1-53E24360226F}"/>
          </ac:picMkLst>
        </pc:picChg>
        <pc:picChg chg="del">
          <ac:chgData name="Laura Oathout" userId="6ff55ba14486fe89" providerId="LiveId" clId="{3766BD55-10CC-492D-BF3D-BB9C151DCE1E}" dt="2023-01-07T23:28:35.024" v="327"/>
          <ac:picMkLst>
            <pc:docMk/>
            <pc:sldMk cId="3456667777" sldId="265"/>
            <ac:picMk id="23" creationId="{639A3403-D2C1-E0C8-7226-149300F7C252}"/>
          </ac:picMkLst>
        </pc:picChg>
        <pc:picChg chg="del">
          <ac:chgData name="Laura Oathout" userId="6ff55ba14486fe89" providerId="LiveId" clId="{3766BD55-10CC-492D-BF3D-BB9C151DCE1E}" dt="2023-01-07T23:28:35.024" v="315"/>
          <ac:picMkLst>
            <pc:docMk/>
            <pc:sldMk cId="3456667777" sldId="265"/>
            <ac:picMk id="30" creationId="{A29B585D-65A5-C73D-1B73-7B25D046F182}"/>
          </ac:picMkLst>
        </pc:picChg>
        <pc:picChg chg="del">
          <ac:chgData name="Laura Oathout" userId="6ff55ba14486fe89" providerId="LiveId" clId="{3766BD55-10CC-492D-BF3D-BB9C151DCE1E}" dt="2023-01-07T23:28:35.024" v="317"/>
          <ac:picMkLst>
            <pc:docMk/>
            <pc:sldMk cId="3456667777" sldId="265"/>
            <ac:picMk id="32" creationId="{DE3035F6-6AC6-B46D-9A6B-A6D25D02BA40}"/>
          </ac:picMkLst>
        </pc:picChg>
        <pc:picChg chg="del">
          <ac:chgData name="Laura Oathout" userId="6ff55ba14486fe89" providerId="LiveId" clId="{3766BD55-10CC-492D-BF3D-BB9C151DCE1E}" dt="2023-01-07T23:28:35.024" v="331"/>
          <ac:picMkLst>
            <pc:docMk/>
            <pc:sldMk cId="3456667777" sldId="265"/>
            <ac:picMk id="34" creationId="{907055B9-E076-BB12-9F7D-BFD9A0AEE985}"/>
          </ac:picMkLst>
        </pc:picChg>
      </pc:sldChg>
      <pc:sldChg chg="delSp mod setBg">
        <pc:chgData name="Laura Oathout" userId="6ff55ba14486fe89" providerId="LiveId" clId="{3766BD55-10CC-492D-BF3D-BB9C151DCE1E}" dt="2023-01-07T23:28:34.974" v="227"/>
        <pc:sldMkLst>
          <pc:docMk/>
          <pc:sldMk cId="347523264" sldId="267"/>
        </pc:sldMkLst>
        <pc:spChg chg="del">
          <ac:chgData name="Laura Oathout" userId="6ff55ba14486fe89" providerId="LiveId" clId="{3766BD55-10CC-492D-BF3D-BB9C151DCE1E}" dt="2023-01-07T23:28:34.959" v="203"/>
          <ac:spMkLst>
            <pc:docMk/>
            <pc:sldMk cId="347523264" sldId="267"/>
            <ac:spMk id="4" creationId="{97C6763F-36D6-C4A9-043A-F482B9F292BB}"/>
          </ac:spMkLst>
        </pc:spChg>
        <pc:spChg chg="del">
          <ac:chgData name="Laura Oathout" userId="6ff55ba14486fe89" providerId="LiveId" clId="{3766BD55-10CC-492D-BF3D-BB9C151DCE1E}" dt="2023-01-07T23:28:34.959" v="189"/>
          <ac:spMkLst>
            <pc:docMk/>
            <pc:sldMk cId="347523264" sldId="267"/>
            <ac:spMk id="5" creationId="{D6A04A55-6B46-CC0F-E49B-6AE4849A8A54}"/>
          </ac:spMkLst>
        </pc:spChg>
        <pc:spChg chg="del">
          <ac:chgData name="Laura Oathout" userId="6ff55ba14486fe89" providerId="LiveId" clId="{3766BD55-10CC-492D-BF3D-BB9C151DCE1E}" dt="2023-01-07T23:28:34.943" v="183"/>
          <ac:spMkLst>
            <pc:docMk/>
            <pc:sldMk cId="347523264" sldId="267"/>
            <ac:spMk id="6" creationId="{70ABC3D0-40EF-3152-1823-0325B422D70B}"/>
          </ac:spMkLst>
        </pc:spChg>
        <pc:spChg chg="del">
          <ac:chgData name="Laura Oathout" userId="6ff55ba14486fe89" providerId="LiveId" clId="{3766BD55-10CC-492D-BF3D-BB9C151DCE1E}" dt="2023-01-07T23:28:34.943" v="185"/>
          <ac:spMkLst>
            <pc:docMk/>
            <pc:sldMk cId="347523264" sldId="267"/>
            <ac:spMk id="8" creationId="{041237DE-5D12-3FE9-64D7-84E49446B365}"/>
          </ac:spMkLst>
        </pc:spChg>
        <pc:spChg chg="del">
          <ac:chgData name="Laura Oathout" userId="6ff55ba14486fe89" providerId="LiveId" clId="{3766BD55-10CC-492D-BF3D-BB9C151DCE1E}" dt="2023-01-07T23:28:34.959" v="205"/>
          <ac:spMkLst>
            <pc:docMk/>
            <pc:sldMk cId="347523264" sldId="267"/>
            <ac:spMk id="16" creationId="{8134B29B-7BA3-A4DA-3523-76D0CA985A2D}"/>
          </ac:spMkLst>
        </pc:spChg>
        <pc:spChg chg="del">
          <ac:chgData name="Laura Oathout" userId="6ff55ba14486fe89" providerId="LiveId" clId="{3766BD55-10CC-492D-BF3D-BB9C151DCE1E}" dt="2023-01-07T23:28:34.959" v="207"/>
          <ac:spMkLst>
            <pc:docMk/>
            <pc:sldMk cId="347523264" sldId="267"/>
            <ac:spMk id="17" creationId="{8B05E9D9-8C4F-96D2-7D92-52BE0D5863D1}"/>
          </ac:spMkLst>
        </pc:spChg>
        <pc:spChg chg="del">
          <ac:chgData name="Laura Oathout" userId="6ff55ba14486fe89" providerId="LiveId" clId="{3766BD55-10CC-492D-BF3D-BB9C151DCE1E}" dt="2023-01-07T23:28:34.959" v="209"/>
          <ac:spMkLst>
            <pc:docMk/>
            <pc:sldMk cId="347523264" sldId="267"/>
            <ac:spMk id="18" creationId="{871F6607-EF73-11BC-D315-821C0BE4E418}"/>
          </ac:spMkLst>
        </pc:spChg>
        <pc:picChg chg="del">
          <ac:chgData name="Laura Oathout" userId="6ff55ba14486fe89" providerId="LiveId" clId="{3766BD55-10CC-492D-BF3D-BB9C151DCE1E}" dt="2023-01-07T23:28:34.959" v="191"/>
          <ac:picMkLst>
            <pc:docMk/>
            <pc:sldMk cId="347523264" sldId="267"/>
            <ac:picMk id="2" creationId="{4C05F969-180C-ED6A-AECD-502CB3EA3441}"/>
          </ac:picMkLst>
        </pc:picChg>
        <pc:picChg chg="del">
          <ac:chgData name="Laura Oathout" userId="6ff55ba14486fe89" providerId="LiveId" clId="{3766BD55-10CC-492D-BF3D-BB9C151DCE1E}" dt="2023-01-07T23:28:34.959" v="199"/>
          <ac:picMkLst>
            <pc:docMk/>
            <pc:sldMk cId="347523264" sldId="267"/>
            <ac:picMk id="3" creationId="{E3695767-7AC0-4F50-9E12-66BD1CF008BB}"/>
          </ac:picMkLst>
        </pc:picChg>
        <pc:picChg chg="del">
          <ac:chgData name="Laura Oathout" userId="6ff55ba14486fe89" providerId="LiveId" clId="{3766BD55-10CC-492D-BF3D-BB9C151DCE1E}" dt="2023-01-07T23:28:34.959" v="193"/>
          <ac:picMkLst>
            <pc:docMk/>
            <pc:sldMk cId="347523264" sldId="267"/>
            <ac:picMk id="10" creationId="{444E71F9-441E-D3A5-466C-8F611EC17392}"/>
          </ac:picMkLst>
        </pc:picChg>
        <pc:picChg chg="del">
          <ac:chgData name="Laura Oathout" userId="6ff55ba14486fe89" providerId="LiveId" clId="{3766BD55-10CC-492D-BF3D-BB9C151DCE1E}" dt="2023-01-07T23:28:34.959" v="195"/>
          <ac:picMkLst>
            <pc:docMk/>
            <pc:sldMk cId="347523264" sldId="267"/>
            <ac:picMk id="12" creationId="{89586EDA-098D-60C9-DCA9-CC8FC718DB90}"/>
          </ac:picMkLst>
        </pc:picChg>
        <pc:picChg chg="del">
          <ac:chgData name="Laura Oathout" userId="6ff55ba14486fe89" providerId="LiveId" clId="{3766BD55-10CC-492D-BF3D-BB9C151DCE1E}" dt="2023-01-07T23:28:34.959" v="197"/>
          <ac:picMkLst>
            <pc:docMk/>
            <pc:sldMk cId="347523264" sldId="267"/>
            <ac:picMk id="14" creationId="{63A3B142-FEC4-44F1-2732-B709D203A0AE}"/>
          </ac:picMkLst>
        </pc:picChg>
        <pc:picChg chg="del">
          <ac:chgData name="Laura Oathout" userId="6ff55ba14486fe89" providerId="LiveId" clId="{3766BD55-10CC-492D-BF3D-BB9C151DCE1E}" dt="2023-01-07T23:28:34.959" v="201"/>
          <ac:picMkLst>
            <pc:docMk/>
            <pc:sldMk cId="347523264" sldId="267"/>
            <ac:picMk id="15" creationId="{4AD2286E-1C1A-03C4-80F0-E2B68B852983}"/>
          </ac:picMkLst>
        </pc:picChg>
        <pc:picChg chg="del">
          <ac:chgData name="Laura Oathout" userId="6ff55ba14486fe89" providerId="LiveId" clId="{3766BD55-10CC-492D-BF3D-BB9C151DCE1E}" dt="2023-01-07T23:28:34.959" v="187"/>
          <ac:picMkLst>
            <pc:docMk/>
            <pc:sldMk cId="347523264" sldId="267"/>
            <ac:picMk id="19" creationId="{D729702A-54FD-1BB1-CC98-D4E3EEDEEA15}"/>
          </ac:picMkLst>
        </pc:picChg>
        <pc:picChg chg="del">
          <ac:chgData name="Laura Oathout" userId="6ff55ba14486fe89" providerId="LiveId" clId="{3766BD55-10CC-492D-BF3D-BB9C151DCE1E}" dt="2023-01-07T23:28:34.959" v="211"/>
          <ac:picMkLst>
            <pc:docMk/>
            <pc:sldMk cId="347523264" sldId="267"/>
            <ac:picMk id="20" creationId="{D61E8A23-47D8-2266-F0F9-B7D9A6119627}"/>
          </ac:picMkLst>
        </pc:picChg>
        <pc:picChg chg="del">
          <ac:chgData name="Laura Oathout" userId="6ff55ba14486fe89" providerId="LiveId" clId="{3766BD55-10CC-492D-BF3D-BB9C151DCE1E}" dt="2023-01-07T23:28:34.959" v="213"/>
          <ac:picMkLst>
            <pc:docMk/>
            <pc:sldMk cId="347523264" sldId="267"/>
            <ac:picMk id="22" creationId="{56DC93BA-7D63-551D-D38C-084BCA6782B1}"/>
          </ac:picMkLst>
        </pc:picChg>
        <pc:picChg chg="del">
          <ac:chgData name="Laura Oathout" userId="6ff55ba14486fe89" providerId="LiveId" clId="{3766BD55-10CC-492D-BF3D-BB9C151DCE1E}" dt="2023-01-07T23:28:34.959" v="215"/>
          <ac:picMkLst>
            <pc:docMk/>
            <pc:sldMk cId="347523264" sldId="267"/>
            <ac:picMk id="23" creationId="{375FF9A2-02CB-A042-67D5-03A9A0DA49DA}"/>
          </ac:picMkLst>
        </pc:picChg>
        <pc:picChg chg="del">
          <ac:chgData name="Laura Oathout" userId="6ff55ba14486fe89" providerId="LiveId" clId="{3766BD55-10CC-492D-BF3D-BB9C151DCE1E}" dt="2023-01-07T23:28:34.959" v="217"/>
          <ac:picMkLst>
            <pc:docMk/>
            <pc:sldMk cId="347523264" sldId="267"/>
            <ac:picMk id="34" creationId="{099AFC08-9DDB-4417-8169-E40E184BD47D}"/>
          </ac:picMkLst>
        </pc:picChg>
        <pc:picChg chg="del">
          <ac:chgData name="Laura Oathout" userId="6ff55ba14486fe89" providerId="LiveId" clId="{3766BD55-10CC-492D-BF3D-BB9C151DCE1E}" dt="2023-01-07T23:28:34.959" v="221"/>
          <ac:picMkLst>
            <pc:docMk/>
            <pc:sldMk cId="347523264" sldId="267"/>
            <ac:picMk id="38" creationId="{11829481-4C27-4B45-0945-1D1A288602BC}"/>
          </ac:picMkLst>
        </pc:picChg>
        <pc:picChg chg="del">
          <ac:chgData name="Laura Oathout" userId="6ff55ba14486fe89" providerId="LiveId" clId="{3766BD55-10CC-492D-BF3D-BB9C151DCE1E}" dt="2023-01-07T23:28:34.959" v="219"/>
          <ac:picMkLst>
            <pc:docMk/>
            <pc:sldMk cId="347523264" sldId="267"/>
            <ac:picMk id="42" creationId="{831208DA-B8AC-24AD-BD5D-FA88D080E455}"/>
          </ac:picMkLst>
        </pc:picChg>
        <pc:picChg chg="del">
          <ac:chgData name="Laura Oathout" userId="6ff55ba14486fe89" providerId="LiveId" clId="{3766BD55-10CC-492D-BF3D-BB9C151DCE1E}" dt="2023-01-07T23:28:34.959" v="223"/>
          <ac:picMkLst>
            <pc:docMk/>
            <pc:sldMk cId="347523264" sldId="267"/>
            <ac:picMk id="44" creationId="{A1713F7D-E23E-CF52-7E2E-1C686AC9E4D2}"/>
          </ac:picMkLst>
        </pc:picChg>
        <pc:picChg chg="del">
          <ac:chgData name="Laura Oathout" userId="6ff55ba14486fe89" providerId="LiveId" clId="{3766BD55-10CC-492D-BF3D-BB9C151DCE1E}" dt="2023-01-07T23:28:34.959" v="225"/>
          <ac:picMkLst>
            <pc:docMk/>
            <pc:sldMk cId="347523264" sldId="267"/>
            <ac:picMk id="46" creationId="{9E49CF84-066B-3A2D-AB6A-7A74BC2906F4}"/>
          </ac:picMkLst>
        </pc:picChg>
      </pc:sldChg>
      <pc:sldChg chg="delSp mod setBg">
        <pc:chgData name="Laura Oathout" userId="6ff55ba14486fe89" providerId="LiveId" clId="{3766BD55-10CC-492D-BF3D-BB9C151DCE1E}" dt="2023-01-07T23:28:35.053" v="399"/>
        <pc:sldMkLst>
          <pc:docMk/>
          <pc:sldMk cId="3220882023" sldId="268"/>
        </pc:sldMkLst>
        <pc:spChg chg="del">
          <ac:chgData name="Laura Oathout" userId="6ff55ba14486fe89" providerId="LiveId" clId="{3766BD55-10CC-492D-BF3D-BB9C151DCE1E}" dt="2023-01-07T23:28:35.037" v="357"/>
          <ac:spMkLst>
            <pc:docMk/>
            <pc:sldMk cId="3220882023" sldId="268"/>
            <ac:spMk id="5" creationId="{D6A04A55-6B46-CC0F-E49B-6AE4849A8A54}"/>
          </ac:spMkLst>
        </pc:spChg>
        <pc:spChg chg="del">
          <ac:chgData name="Laura Oathout" userId="6ff55ba14486fe89" providerId="LiveId" clId="{3766BD55-10CC-492D-BF3D-BB9C151DCE1E}" dt="2023-01-07T23:28:35.037" v="351"/>
          <ac:spMkLst>
            <pc:docMk/>
            <pc:sldMk cId="3220882023" sldId="268"/>
            <ac:spMk id="6" creationId="{70ABC3D0-40EF-3152-1823-0325B422D70B}"/>
          </ac:spMkLst>
        </pc:spChg>
        <pc:spChg chg="del">
          <ac:chgData name="Laura Oathout" userId="6ff55ba14486fe89" providerId="LiveId" clId="{3766BD55-10CC-492D-BF3D-BB9C151DCE1E}" dt="2023-01-07T23:28:35.037" v="353"/>
          <ac:spMkLst>
            <pc:docMk/>
            <pc:sldMk cId="3220882023" sldId="268"/>
            <ac:spMk id="8" creationId="{041237DE-5D12-3FE9-64D7-84E49446B365}"/>
          </ac:spMkLst>
        </pc:spChg>
        <pc:spChg chg="del">
          <ac:chgData name="Laura Oathout" userId="6ff55ba14486fe89" providerId="LiveId" clId="{3766BD55-10CC-492D-BF3D-BB9C151DCE1E}" dt="2023-01-07T23:28:35.037" v="377"/>
          <ac:spMkLst>
            <pc:docMk/>
            <pc:sldMk cId="3220882023" sldId="268"/>
            <ac:spMk id="23" creationId="{CA73CDEB-959E-65AF-0AA3-5F2A7D73B4BF}"/>
          </ac:spMkLst>
        </pc:spChg>
        <pc:spChg chg="del">
          <ac:chgData name="Laura Oathout" userId="6ff55ba14486fe89" providerId="LiveId" clId="{3766BD55-10CC-492D-BF3D-BB9C151DCE1E}" dt="2023-01-07T23:28:35.037" v="379"/>
          <ac:spMkLst>
            <pc:docMk/>
            <pc:sldMk cId="3220882023" sldId="268"/>
            <ac:spMk id="25" creationId="{5D32F97A-B299-159F-B6F0-234CEF8CD4BE}"/>
          </ac:spMkLst>
        </pc:spChg>
        <pc:spChg chg="del">
          <ac:chgData name="Laura Oathout" userId="6ff55ba14486fe89" providerId="LiveId" clId="{3766BD55-10CC-492D-BF3D-BB9C151DCE1E}" dt="2023-01-07T23:28:35.037" v="383"/>
          <ac:spMkLst>
            <pc:docMk/>
            <pc:sldMk cId="3220882023" sldId="268"/>
            <ac:spMk id="29" creationId="{C824209C-EABA-1769-4EE1-6A4DE90E2600}"/>
          </ac:spMkLst>
        </pc:spChg>
        <pc:spChg chg="del">
          <ac:chgData name="Laura Oathout" userId="6ff55ba14486fe89" providerId="LiveId" clId="{3766BD55-10CC-492D-BF3D-BB9C151DCE1E}" dt="2023-01-07T23:28:35.053" v="385"/>
          <ac:spMkLst>
            <pc:docMk/>
            <pc:sldMk cId="3220882023" sldId="268"/>
            <ac:spMk id="32" creationId="{CE2ECC08-9A15-34E8-93B9-BA01201C9BAF}"/>
          </ac:spMkLst>
        </pc:spChg>
        <pc:spChg chg="del">
          <ac:chgData name="Laura Oathout" userId="6ff55ba14486fe89" providerId="LiveId" clId="{3766BD55-10CC-492D-BF3D-BB9C151DCE1E}" dt="2023-01-07T23:28:35.053" v="387"/>
          <ac:spMkLst>
            <pc:docMk/>
            <pc:sldMk cId="3220882023" sldId="268"/>
            <ac:spMk id="34" creationId="{00D97C73-E041-0F99-1542-C00259BBAF7A}"/>
          </ac:spMkLst>
        </pc:spChg>
        <pc:spChg chg="del">
          <ac:chgData name="Laura Oathout" userId="6ff55ba14486fe89" providerId="LiveId" clId="{3766BD55-10CC-492D-BF3D-BB9C151DCE1E}" dt="2023-01-07T23:28:35.053" v="389"/>
          <ac:spMkLst>
            <pc:docMk/>
            <pc:sldMk cId="3220882023" sldId="268"/>
            <ac:spMk id="37" creationId="{424445D6-42BB-6D10-833B-21D677E6351E}"/>
          </ac:spMkLst>
        </pc:spChg>
        <pc:spChg chg="del">
          <ac:chgData name="Laura Oathout" userId="6ff55ba14486fe89" providerId="LiveId" clId="{3766BD55-10CC-492D-BF3D-BB9C151DCE1E}" dt="2023-01-07T23:28:35.053" v="393"/>
          <ac:spMkLst>
            <pc:docMk/>
            <pc:sldMk cId="3220882023" sldId="268"/>
            <ac:spMk id="45" creationId="{3A6F6730-D316-7099-2AD3-09D62F3DC392}"/>
          </ac:spMkLst>
        </pc:spChg>
        <pc:spChg chg="del">
          <ac:chgData name="Laura Oathout" userId="6ff55ba14486fe89" providerId="LiveId" clId="{3766BD55-10CC-492D-BF3D-BB9C151DCE1E}" dt="2023-01-07T23:28:35.053" v="395"/>
          <ac:spMkLst>
            <pc:docMk/>
            <pc:sldMk cId="3220882023" sldId="268"/>
            <ac:spMk id="46" creationId="{A8A19AAE-D934-81DA-2308-E953007C2005}"/>
          </ac:spMkLst>
        </pc:spChg>
        <pc:picChg chg="del">
          <ac:chgData name="Laura Oathout" userId="6ff55ba14486fe89" providerId="LiveId" clId="{3766BD55-10CC-492D-BF3D-BB9C151DCE1E}" dt="2023-01-07T23:28:35.037" v="359"/>
          <ac:picMkLst>
            <pc:docMk/>
            <pc:sldMk cId="3220882023" sldId="268"/>
            <ac:picMk id="2" creationId="{4C05F969-180C-ED6A-AECD-502CB3EA3441}"/>
          </ac:picMkLst>
        </pc:picChg>
        <pc:picChg chg="del">
          <ac:chgData name="Laura Oathout" userId="6ff55ba14486fe89" providerId="LiveId" clId="{3766BD55-10CC-492D-BF3D-BB9C151DCE1E}" dt="2023-01-07T23:28:35.037" v="365"/>
          <ac:picMkLst>
            <pc:docMk/>
            <pc:sldMk cId="3220882023" sldId="268"/>
            <ac:picMk id="3" creationId="{8CCF9521-BB83-FB64-73B4-0EA0AE151BC4}"/>
          </ac:picMkLst>
        </pc:picChg>
        <pc:picChg chg="del">
          <ac:chgData name="Laura Oathout" userId="6ff55ba14486fe89" providerId="LiveId" clId="{3766BD55-10CC-492D-BF3D-BB9C151DCE1E}" dt="2023-01-07T23:28:35.037" v="381"/>
          <ac:picMkLst>
            <pc:docMk/>
            <pc:sldMk cId="3220882023" sldId="268"/>
            <ac:picMk id="7" creationId="{36268713-5E5E-4271-9087-18079398CC50}"/>
          </ac:picMkLst>
        </pc:picChg>
        <pc:picChg chg="del">
          <ac:chgData name="Laura Oathout" userId="6ff55ba14486fe89" providerId="LiveId" clId="{3766BD55-10CC-492D-BF3D-BB9C151DCE1E}" dt="2023-01-07T23:28:35.037" v="361"/>
          <ac:picMkLst>
            <pc:docMk/>
            <pc:sldMk cId="3220882023" sldId="268"/>
            <ac:picMk id="10" creationId="{524D5A64-B84F-85C5-65BF-BC94764442A1}"/>
          </ac:picMkLst>
        </pc:picChg>
        <pc:picChg chg="del">
          <ac:chgData name="Laura Oathout" userId="6ff55ba14486fe89" providerId="LiveId" clId="{3766BD55-10CC-492D-BF3D-BB9C151DCE1E}" dt="2023-01-07T23:28:35.037" v="367"/>
          <ac:picMkLst>
            <pc:docMk/>
            <pc:sldMk cId="3220882023" sldId="268"/>
            <ac:picMk id="12" creationId="{EBE50C2C-C8A9-C39B-A7A5-1F5268D2E908}"/>
          </ac:picMkLst>
        </pc:picChg>
        <pc:picChg chg="del">
          <ac:chgData name="Laura Oathout" userId="6ff55ba14486fe89" providerId="LiveId" clId="{3766BD55-10CC-492D-BF3D-BB9C151DCE1E}" dt="2023-01-07T23:28:35.037" v="363"/>
          <ac:picMkLst>
            <pc:docMk/>
            <pc:sldMk cId="3220882023" sldId="268"/>
            <ac:picMk id="14" creationId="{94642871-E8A9-1173-26AD-DE9EEBB3EA55}"/>
          </ac:picMkLst>
        </pc:picChg>
        <pc:picChg chg="del">
          <ac:chgData name="Laura Oathout" userId="6ff55ba14486fe89" providerId="LiveId" clId="{3766BD55-10CC-492D-BF3D-BB9C151DCE1E}" dt="2023-01-07T23:28:35.037" v="369"/>
          <ac:picMkLst>
            <pc:docMk/>
            <pc:sldMk cId="3220882023" sldId="268"/>
            <ac:picMk id="18" creationId="{AA5FCDB2-785F-C3E5-EE6E-507DF9CD1BA7}"/>
          </ac:picMkLst>
        </pc:picChg>
        <pc:picChg chg="del">
          <ac:chgData name="Laura Oathout" userId="6ff55ba14486fe89" providerId="LiveId" clId="{3766BD55-10CC-492D-BF3D-BB9C151DCE1E}" dt="2023-01-07T23:28:35.037" v="355"/>
          <ac:picMkLst>
            <pc:docMk/>
            <pc:sldMk cId="3220882023" sldId="268"/>
            <ac:picMk id="19" creationId="{D729702A-54FD-1BB1-CC98-D4E3EEDEEA15}"/>
          </ac:picMkLst>
        </pc:picChg>
        <pc:picChg chg="del">
          <ac:chgData name="Laura Oathout" userId="6ff55ba14486fe89" providerId="LiveId" clId="{3766BD55-10CC-492D-BF3D-BB9C151DCE1E}" dt="2023-01-07T23:28:35.037" v="371"/>
          <ac:picMkLst>
            <pc:docMk/>
            <pc:sldMk cId="3220882023" sldId="268"/>
            <ac:picMk id="20" creationId="{FCAEADF2-2E35-CD3E-F975-ED31E39134F2}"/>
          </ac:picMkLst>
        </pc:picChg>
        <pc:picChg chg="del">
          <ac:chgData name="Laura Oathout" userId="6ff55ba14486fe89" providerId="LiveId" clId="{3766BD55-10CC-492D-BF3D-BB9C151DCE1E}" dt="2023-01-07T23:28:35.037" v="373"/>
          <ac:picMkLst>
            <pc:docMk/>
            <pc:sldMk cId="3220882023" sldId="268"/>
            <ac:picMk id="21" creationId="{8374ECBD-6885-D457-EA91-DD022B0C775A}"/>
          </ac:picMkLst>
        </pc:picChg>
        <pc:picChg chg="del">
          <ac:chgData name="Laura Oathout" userId="6ff55ba14486fe89" providerId="LiveId" clId="{3766BD55-10CC-492D-BF3D-BB9C151DCE1E}" dt="2023-01-07T23:28:35.037" v="375"/>
          <ac:picMkLst>
            <pc:docMk/>
            <pc:sldMk cId="3220882023" sldId="268"/>
            <ac:picMk id="22" creationId="{8C0D3E2B-A83E-0545-8A37-CC9CC8F46406}"/>
          </ac:picMkLst>
        </pc:picChg>
        <pc:picChg chg="del">
          <ac:chgData name="Laura Oathout" userId="6ff55ba14486fe89" providerId="LiveId" clId="{3766BD55-10CC-492D-BF3D-BB9C151DCE1E}" dt="2023-01-07T23:28:35.053" v="397"/>
          <ac:picMkLst>
            <pc:docMk/>
            <pc:sldMk cId="3220882023" sldId="268"/>
            <ac:picMk id="27" creationId="{9D0F2E3F-DEC9-4273-ADDB-CB2375CB86AA}"/>
          </ac:picMkLst>
        </pc:picChg>
        <pc:picChg chg="del">
          <ac:chgData name="Laura Oathout" userId="6ff55ba14486fe89" providerId="LiveId" clId="{3766BD55-10CC-492D-BF3D-BB9C151DCE1E}" dt="2023-01-07T23:28:35.053" v="391"/>
          <ac:picMkLst>
            <pc:docMk/>
            <pc:sldMk cId="3220882023" sldId="268"/>
            <ac:picMk id="43" creationId="{1077D083-3A8F-1686-7673-7C85960B92CB}"/>
          </ac:picMkLst>
        </pc:picChg>
      </pc:sldChg>
      <pc:sldChg chg="delSp mod setBg">
        <pc:chgData name="Laura Oathout" userId="6ff55ba14486fe89" providerId="LiveId" clId="{3766BD55-10CC-492D-BF3D-BB9C151DCE1E}" dt="2023-01-07T23:28:35.178" v="633"/>
        <pc:sldMkLst>
          <pc:docMk/>
          <pc:sldMk cId="254787761" sldId="269"/>
        </pc:sldMkLst>
        <pc:spChg chg="del">
          <ac:chgData name="Laura Oathout" userId="6ff55ba14486fe89" providerId="LiveId" clId="{3766BD55-10CC-492D-BF3D-BB9C151DCE1E}" dt="2023-01-07T23:28:35.163" v="607"/>
          <ac:spMkLst>
            <pc:docMk/>
            <pc:sldMk cId="254787761" sldId="269"/>
            <ac:spMk id="3" creationId="{4DBA0C45-C9CC-5776-45F3-5AFA04E02A26}"/>
          </ac:spMkLst>
        </pc:spChg>
        <pc:spChg chg="del">
          <ac:chgData name="Laura Oathout" userId="6ff55ba14486fe89" providerId="LiveId" clId="{3766BD55-10CC-492D-BF3D-BB9C151DCE1E}" dt="2023-01-07T23:28:35.163" v="597"/>
          <ac:spMkLst>
            <pc:docMk/>
            <pc:sldMk cId="254787761" sldId="269"/>
            <ac:spMk id="6" creationId="{70ABC3D0-40EF-3152-1823-0325B422D70B}"/>
          </ac:spMkLst>
        </pc:spChg>
        <pc:spChg chg="del">
          <ac:chgData name="Laura Oathout" userId="6ff55ba14486fe89" providerId="LiveId" clId="{3766BD55-10CC-492D-BF3D-BB9C151DCE1E}" dt="2023-01-07T23:28:35.163" v="599"/>
          <ac:spMkLst>
            <pc:docMk/>
            <pc:sldMk cId="254787761" sldId="269"/>
            <ac:spMk id="8" creationId="{041237DE-5D12-3FE9-64D7-84E49446B365}"/>
          </ac:spMkLst>
        </pc:spChg>
        <pc:spChg chg="del">
          <ac:chgData name="Laura Oathout" userId="6ff55ba14486fe89" providerId="LiveId" clId="{3766BD55-10CC-492D-BF3D-BB9C151DCE1E}" dt="2023-01-07T23:28:35.163" v="611"/>
          <ac:spMkLst>
            <pc:docMk/>
            <pc:sldMk cId="254787761" sldId="269"/>
            <ac:spMk id="10" creationId="{A2FD6E5F-BB77-30B6-5031-431DAD6A76FE}"/>
          </ac:spMkLst>
        </pc:spChg>
        <pc:spChg chg="del">
          <ac:chgData name="Laura Oathout" userId="6ff55ba14486fe89" providerId="LiveId" clId="{3766BD55-10CC-492D-BF3D-BB9C151DCE1E}" dt="2023-01-07T23:28:35.163" v="623"/>
          <ac:spMkLst>
            <pc:docMk/>
            <pc:sldMk cId="254787761" sldId="269"/>
            <ac:spMk id="12" creationId="{BA7793EA-C00D-6030-1153-23F48EEE2D2B}"/>
          </ac:spMkLst>
        </pc:spChg>
        <pc:spChg chg="del">
          <ac:chgData name="Laura Oathout" userId="6ff55ba14486fe89" providerId="LiveId" clId="{3766BD55-10CC-492D-BF3D-BB9C151DCE1E}" dt="2023-01-07T23:28:35.163" v="627"/>
          <ac:spMkLst>
            <pc:docMk/>
            <pc:sldMk cId="254787761" sldId="269"/>
            <ac:spMk id="16" creationId="{E98F5A4A-762A-4D50-9090-A89157FE7ACF}"/>
          </ac:spMkLst>
        </pc:spChg>
        <pc:spChg chg="del">
          <ac:chgData name="Laura Oathout" userId="6ff55ba14486fe89" providerId="LiveId" clId="{3766BD55-10CC-492D-BF3D-BB9C151DCE1E}" dt="2023-01-07T23:28:35.163" v="631"/>
          <ac:spMkLst>
            <pc:docMk/>
            <pc:sldMk cId="254787761" sldId="269"/>
            <ac:spMk id="19" creationId="{9740DBFC-3D40-4C6F-8503-6FA4A787C04C}"/>
          </ac:spMkLst>
        </pc:spChg>
        <pc:spChg chg="del">
          <ac:chgData name="Laura Oathout" userId="6ff55ba14486fe89" providerId="LiveId" clId="{3766BD55-10CC-492D-BF3D-BB9C151DCE1E}" dt="2023-01-07T23:28:35.163" v="615"/>
          <ac:spMkLst>
            <pc:docMk/>
            <pc:sldMk cId="254787761" sldId="269"/>
            <ac:spMk id="23" creationId="{129C2777-785C-75F9-78CE-4523F50DBA5B}"/>
          </ac:spMkLst>
        </pc:spChg>
        <pc:spChg chg="del">
          <ac:chgData name="Laura Oathout" userId="6ff55ba14486fe89" providerId="LiveId" clId="{3766BD55-10CC-492D-BF3D-BB9C151DCE1E}" dt="2023-01-07T23:28:35.163" v="619"/>
          <ac:spMkLst>
            <pc:docMk/>
            <pc:sldMk cId="254787761" sldId="269"/>
            <ac:spMk id="27" creationId="{FBDBA808-2A09-0703-FA20-D70E406EF444}"/>
          </ac:spMkLst>
        </pc:spChg>
        <pc:picChg chg="del">
          <ac:chgData name="Laura Oathout" userId="6ff55ba14486fe89" providerId="LiveId" clId="{3766BD55-10CC-492D-BF3D-BB9C151DCE1E}" dt="2023-01-07T23:28:35.163" v="603"/>
          <ac:picMkLst>
            <pc:docMk/>
            <pc:sldMk cId="254787761" sldId="269"/>
            <ac:picMk id="7" creationId="{88EC54E0-4099-A3E2-740F-A189089B66D7}"/>
          </ac:picMkLst>
        </pc:picChg>
        <pc:picChg chg="del">
          <ac:chgData name="Laura Oathout" userId="6ff55ba14486fe89" providerId="LiveId" clId="{3766BD55-10CC-492D-BF3D-BB9C151DCE1E}" dt="2023-01-07T23:28:35.163" v="601"/>
          <ac:picMkLst>
            <pc:docMk/>
            <pc:sldMk cId="254787761" sldId="269"/>
            <ac:picMk id="11" creationId="{6A5A246F-976A-1E12-B42B-8042BB884A1A}"/>
          </ac:picMkLst>
        </pc:picChg>
        <pc:picChg chg="del">
          <ac:chgData name="Laura Oathout" userId="6ff55ba14486fe89" providerId="LiveId" clId="{3766BD55-10CC-492D-BF3D-BB9C151DCE1E}" dt="2023-01-07T23:28:35.163" v="605"/>
          <ac:picMkLst>
            <pc:docMk/>
            <pc:sldMk cId="254787761" sldId="269"/>
            <ac:picMk id="13" creationId="{7CC865C0-F70B-0F06-8465-5EC10429366E}"/>
          </ac:picMkLst>
        </pc:picChg>
        <pc:cxnChg chg="del">
          <ac:chgData name="Laura Oathout" userId="6ff55ba14486fe89" providerId="LiveId" clId="{3766BD55-10CC-492D-BF3D-BB9C151DCE1E}" dt="2023-01-07T23:28:35.163" v="609"/>
          <ac:cxnSpMkLst>
            <pc:docMk/>
            <pc:sldMk cId="254787761" sldId="269"/>
            <ac:cxnSpMk id="5" creationId="{961B7CFE-EA07-1659-843A-7CBFA5BE2481}"/>
          </ac:cxnSpMkLst>
        </pc:cxnChg>
        <pc:cxnChg chg="del">
          <ac:chgData name="Laura Oathout" userId="6ff55ba14486fe89" providerId="LiveId" clId="{3766BD55-10CC-492D-BF3D-BB9C151DCE1E}" dt="2023-01-07T23:28:35.163" v="621"/>
          <ac:cxnSpMkLst>
            <pc:docMk/>
            <pc:sldMk cId="254787761" sldId="269"/>
            <ac:cxnSpMk id="9" creationId="{6532F8E7-7E6F-57B8-6369-1E3173508DE7}"/>
          </ac:cxnSpMkLst>
        </pc:cxnChg>
        <pc:cxnChg chg="del">
          <ac:chgData name="Laura Oathout" userId="6ff55ba14486fe89" providerId="LiveId" clId="{3766BD55-10CC-492D-BF3D-BB9C151DCE1E}" dt="2023-01-07T23:28:35.163" v="625"/>
          <ac:cxnSpMkLst>
            <pc:docMk/>
            <pc:sldMk cId="254787761" sldId="269"/>
            <ac:cxnSpMk id="14" creationId="{CC8628DB-3F71-8E1E-3FA7-0C5B669F1298}"/>
          </ac:cxnSpMkLst>
        </pc:cxnChg>
        <pc:cxnChg chg="del">
          <ac:chgData name="Laura Oathout" userId="6ff55ba14486fe89" providerId="LiveId" clId="{3766BD55-10CC-492D-BF3D-BB9C151DCE1E}" dt="2023-01-07T23:28:35.163" v="629"/>
          <ac:cxnSpMkLst>
            <pc:docMk/>
            <pc:sldMk cId="254787761" sldId="269"/>
            <ac:cxnSpMk id="18" creationId="{C1DB05EA-CA9D-4197-A53F-BAD4B08CC81A}"/>
          </ac:cxnSpMkLst>
        </pc:cxnChg>
        <pc:cxnChg chg="del">
          <ac:chgData name="Laura Oathout" userId="6ff55ba14486fe89" providerId="LiveId" clId="{3766BD55-10CC-492D-BF3D-BB9C151DCE1E}" dt="2023-01-07T23:28:35.163" v="613"/>
          <ac:cxnSpMkLst>
            <pc:docMk/>
            <pc:sldMk cId="254787761" sldId="269"/>
            <ac:cxnSpMk id="21" creationId="{A9FD448D-60A7-E089-E2B1-FE75CC162B30}"/>
          </ac:cxnSpMkLst>
        </pc:cxnChg>
        <pc:cxnChg chg="del">
          <ac:chgData name="Laura Oathout" userId="6ff55ba14486fe89" providerId="LiveId" clId="{3766BD55-10CC-492D-BF3D-BB9C151DCE1E}" dt="2023-01-07T23:28:35.163" v="617"/>
          <ac:cxnSpMkLst>
            <pc:docMk/>
            <pc:sldMk cId="254787761" sldId="269"/>
            <ac:cxnSpMk id="24" creationId="{44D2F109-8F35-B854-CC5A-8C769097310C}"/>
          </ac:cxnSpMkLst>
        </pc:cxnChg>
      </pc:sldChg>
      <pc:sldChg chg="delSp mod setBg">
        <pc:chgData name="Laura Oathout" userId="6ff55ba14486fe89" providerId="LiveId" clId="{3766BD55-10CC-492D-BF3D-BB9C151DCE1E}" dt="2023-01-07T23:28:35.084" v="437"/>
        <pc:sldMkLst>
          <pc:docMk/>
          <pc:sldMk cId="1602676132" sldId="273"/>
        </pc:sldMkLst>
        <pc:spChg chg="del">
          <ac:chgData name="Laura Oathout" userId="6ff55ba14486fe89" providerId="LiveId" clId="{3766BD55-10CC-492D-BF3D-BB9C151DCE1E}" dt="2023-01-07T23:28:35.069" v="419"/>
          <ac:spMkLst>
            <pc:docMk/>
            <pc:sldMk cId="1602676132" sldId="273"/>
            <ac:spMk id="4" creationId="{97C6763F-36D6-C4A9-043A-F482B9F292BB}"/>
          </ac:spMkLst>
        </pc:spChg>
        <pc:spChg chg="del">
          <ac:chgData name="Laura Oathout" userId="6ff55ba14486fe89" providerId="LiveId" clId="{3766BD55-10CC-492D-BF3D-BB9C151DCE1E}" dt="2023-01-07T23:28:35.069" v="407"/>
          <ac:spMkLst>
            <pc:docMk/>
            <pc:sldMk cId="1602676132" sldId="273"/>
            <ac:spMk id="5" creationId="{D6A04A55-6B46-CC0F-E49B-6AE4849A8A54}"/>
          </ac:spMkLst>
        </pc:spChg>
        <pc:spChg chg="del">
          <ac:chgData name="Laura Oathout" userId="6ff55ba14486fe89" providerId="LiveId" clId="{3766BD55-10CC-492D-BF3D-BB9C151DCE1E}" dt="2023-01-07T23:28:35.053" v="401"/>
          <ac:spMkLst>
            <pc:docMk/>
            <pc:sldMk cId="1602676132" sldId="273"/>
            <ac:spMk id="6" creationId="{70ABC3D0-40EF-3152-1823-0325B422D70B}"/>
          </ac:spMkLst>
        </pc:spChg>
        <pc:spChg chg="del">
          <ac:chgData name="Laura Oathout" userId="6ff55ba14486fe89" providerId="LiveId" clId="{3766BD55-10CC-492D-BF3D-BB9C151DCE1E}" dt="2023-01-07T23:28:35.069" v="403"/>
          <ac:spMkLst>
            <pc:docMk/>
            <pc:sldMk cId="1602676132" sldId="273"/>
            <ac:spMk id="8" creationId="{041237DE-5D12-3FE9-64D7-84E49446B365}"/>
          </ac:spMkLst>
        </pc:spChg>
        <pc:spChg chg="del">
          <ac:chgData name="Laura Oathout" userId="6ff55ba14486fe89" providerId="LiveId" clId="{3766BD55-10CC-492D-BF3D-BB9C151DCE1E}" dt="2023-01-07T23:28:35.069" v="421"/>
          <ac:spMkLst>
            <pc:docMk/>
            <pc:sldMk cId="1602676132" sldId="273"/>
            <ac:spMk id="16" creationId="{8134B29B-7BA3-A4DA-3523-76D0CA985A2D}"/>
          </ac:spMkLst>
        </pc:spChg>
        <pc:spChg chg="del">
          <ac:chgData name="Laura Oathout" userId="6ff55ba14486fe89" providerId="LiveId" clId="{3766BD55-10CC-492D-BF3D-BB9C151DCE1E}" dt="2023-01-07T23:28:35.069" v="423"/>
          <ac:spMkLst>
            <pc:docMk/>
            <pc:sldMk cId="1602676132" sldId="273"/>
            <ac:spMk id="17" creationId="{8B05E9D9-8C4F-96D2-7D92-52BE0D5863D1}"/>
          </ac:spMkLst>
        </pc:spChg>
        <pc:spChg chg="del">
          <ac:chgData name="Laura Oathout" userId="6ff55ba14486fe89" providerId="LiveId" clId="{3766BD55-10CC-492D-BF3D-BB9C151DCE1E}" dt="2023-01-07T23:28:35.069" v="425"/>
          <ac:spMkLst>
            <pc:docMk/>
            <pc:sldMk cId="1602676132" sldId="273"/>
            <ac:spMk id="18" creationId="{871F6607-EF73-11BC-D315-821C0BE4E418}"/>
          </ac:spMkLst>
        </pc:spChg>
        <pc:picChg chg="del">
          <ac:chgData name="Laura Oathout" userId="6ff55ba14486fe89" providerId="LiveId" clId="{3766BD55-10CC-492D-BF3D-BB9C151DCE1E}" dt="2023-01-07T23:28:35.069" v="409"/>
          <ac:picMkLst>
            <pc:docMk/>
            <pc:sldMk cId="1602676132" sldId="273"/>
            <ac:picMk id="2" creationId="{4C05F969-180C-ED6A-AECD-502CB3EA3441}"/>
          </ac:picMkLst>
        </pc:picChg>
        <pc:picChg chg="del">
          <ac:chgData name="Laura Oathout" userId="6ff55ba14486fe89" providerId="LiveId" clId="{3766BD55-10CC-492D-BF3D-BB9C151DCE1E}" dt="2023-01-07T23:28:35.069" v="417"/>
          <ac:picMkLst>
            <pc:docMk/>
            <pc:sldMk cId="1602676132" sldId="273"/>
            <ac:picMk id="3" creationId="{E3695767-7AC0-4F50-9E12-66BD1CF008BB}"/>
          </ac:picMkLst>
        </pc:picChg>
        <pc:picChg chg="del">
          <ac:chgData name="Laura Oathout" userId="6ff55ba14486fe89" providerId="LiveId" clId="{3766BD55-10CC-492D-BF3D-BB9C151DCE1E}" dt="2023-01-07T23:28:35.069" v="411"/>
          <ac:picMkLst>
            <pc:docMk/>
            <pc:sldMk cId="1602676132" sldId="273"/>
            <ac:picMk id="10" creationId="{444E71F9-441E-D3A5-466C-8F611EC17392}"/>
          </ac:picMkLst>
        </pc:picChg>
        <pc:picChg chg="del">
          <ac:chgData name="Laura Oathout" userId="6ff55ba14486fe89" providerId="LiveId" clId="{3766BD55-10CC-492D-BF3D-BB9C151DCE1E}" dt="2023-01-07T23:28:35.069" v="413"/>
          <ac:picMkLst>
            <pc:docMk/>
            <pc:sldMk cId="1602676132" sldId="273"/>
            <ac:picMk id="12" creationId="{89586EDA-098D-60C9-DCA9-CC8FC718DB90}"/>
          </ac:picMkLst>
        </pc:picChg>
        <pc:picChg chg="del">
          <ac:chgData name="Laura Oathout" userId="6ff55ba14486fe89" providerId="LiveId" clId="{3766BD55-10CC-492D-BF3D-BB9C151DCE1E}" dt="2023-01-07T23:28:35.069" v="415"/>
          <ac:picMkLst>
            <pc:docMk/>
            <pc:sldMk cId="1602676132" sldId="273"/>
            <ac:picMk id="14" creationId="{63A3B142-FEC4-44F1-2732-B709D203A0AE}"/>
          </ac:picMkLst>
        </pc:picChg>
        <pc:picChg chg="del">
          <ac:chgData name="Laura Oathout" userId="6ff55ba14486fe89" providerId="LiveId" clId="{3766BD55-10CC-492D-BF3D-BB9C151DCE1E}" dt="2023-01-07T23:28:35.069" v="405"/>
          <ac:picMkLst>
            <pc:docMk/>
            <pc:sldMk cId="1602676132" sldId="273"/>
            <ac:picMk id="19" creationId="{D729702A-54FD-1BB1-CC98-D4E3EEDEEA15}"/>
          </ac:picMkLst>
        </pc:picChg>
        <pc:picChg chg="del">
          <ac:chgData name="Laura Oathout" userId="6ff55ba14486fe89" providerId="LiveId" clId="{3766BD55-10CC-492D-BF3D-BB9C151DCE1E}" dt="2023-01-07T23:28:35.069" v="427"/>
          <ac:picMkLst>
            <pc:docMk/>
            <pc:sldMk cId="1602676132" sldId="273"/>
            <ac:picMk id="25" creationId="{DEA0EA55-E185-47B4-B8BA-201344C4F32E}"/>
          </ac:picMkLst>
        </pc:picChg>
        <pc:picChg chg="del">
          <ac:chgData name="Laura Oathout" userId="6ff55ba14486fe89" providerId="LiveId" clId="{3766BD55-10CC-492D-BF3D-BB9C151DCE1E}" dt="2023-01-07T23:28:35.069" v="429"/>
          <ac:picMkLst>
            <pc:docMk/>
            <pc:sldMk cId="1602676132" sldId="273"/>
            <ac:picMk id="28" creationId="{CCCE9744-4829-469E-AE84-B8BC75A1EC6E}"/>
          </ac:picMkLst>
        </pc:picChg>
        <pc:picChg chg="del">
          <ac:chgData name="Laura Oathout" userId="6ff55ba14486fe89" providerId="LiveId" clId="{3766BD55-10CC-492D-BF3D-BB9C151DCE1E}" dt="2023-01-07T23:28:35.069" v="431"/>
          <ac:picMkLst>
            <pc:docMk/>
            <pc:sldMk cId="1602676132" sldId="273"/>
            <ac:picMk id="29" creationId="{B8CF50BB-8B46-49C5-9DC2-E9D90735916B}"/>
          </ac:picMkLst>
        </pc:picChg>
        <pc:picChg chg="del">
          <ac:chgData name="Laura Oathout" userId="6ff55ba14486fe89" providerId="LiveId" clId="{3766BD55-10CC-492D-BF3D-BB9C151DCE1E}" dt="2023-01-07T23:28:35.069" v="433"/>
          <ac:picMkLst>
            <pc:docMk/>
            <pc:sldMk cId="1602676132" sldId="273"/>
            <ac:picMk id="30" creationId="{A53225BA-8C68-4400-A3FB-7136E75620C2}"/>
          </ac:picMkLst>
        </pc:picChg>
        <pc:picChg chg="del">
          <ac:chgData name="Laura Oathout" userId="6ff55ba14486fe89" providerId="LiveId" clId="{3766BD55-10CC-492D-BF3D-BB9C151DCE1E}" dt="2023-01-07T23:28:35.069" v="435"/>
          <ac:picMkLst>
            <pc:docMk/>
            <pc:sldMk cId="1602676132" sldId="273"/>
            <ac:picMk id="31" creationId="{B3486CF3-F84C-4EC4-9E9E-EA5C24E17C5D}"/>
          </ac:picMkLst>
        </pc:picChg>
      </pc:sldChg>
      <pc:sldChg chg="delSp mod setBg">
        <pc:chgData name="Laura Oathout" userId="6ff55ba14486fe89" providerId="LiveId" clId="{3766BD55-10CC-492D-BF3D-BB9C151DCE1E}" dt="2023-01-07T23:28:35.100" v="475"/>
        <pc:sldMkLst>
          <pc:docMk/>
          <pc:sldMk cId="3015220484" sldId="274"/>
        </pc:sldMkLst>
        <pc:spChg chg="del">
          <ac:chgData name="Laura Oathout" userId="6ff55ba14486fe89" providerId="LiveId" clId="{3766BD55-10CC-492D-BF3D-BB9C151DCE1E}" dt="2023-01-07T23:28:35.084" v="457"/>
          <ac:spMkLst>
            <pc:docMk/>
            <pc:sldMk cId="3015220484" sldId="274"/>
            <ac:spMk id="4" creationId="{97C6763F-36D6-C4A9-043A-F482B9F292BB}"/>
          </ac:spMkLst>
        </pc:spChg>
        <pc:spChg chg="del">
          <ac:chgData name="Laura Oathout" userId="6ff55ba14486fe89" providerId="LiveId" clId="{3766BD55-10CC-492D-BF3D-BB9C151DCE1E}" dt="2023-01-07T23:28:35.084" v="445"/>
          <ac:spMkLst>
            <pc:docMk/>
            <pc:sldMk cId="3015220484" sldId="274"/>
            <ac:spMk id="5" creationId="{D6A04A55-6B46-CC0F-E49B-6AE4849A8A54}"/>
          </ac:spMkLst>
        </pc:spChg>
        <pc:spChg chg="del">
          <ac:chgData name="Laura Oathout" userId="6ff55ba14486fe89" providerId="LiveId" clId="{3766BD55-10CC-492D-BF3D-BB9C151DCE1E}" dt="2023-01-07T23:28:35.084" v="439"/>
          <ac:spMkLst>
            <pc:docMk/>
            <pc:sldMk cId="3015220484" sldId="274"/>
            <ac:spMk id="6" creationId="{70ABC3D0-40EF-3152-1823-0325B422D70B}"/>
          </ac:spMkLst>
        </pc:spChg>
        <pc:spChg chg="del">
          <ac:chgData name="Laura Oathout" userId="6ff55ba14486fe89" providerId="LiveId" clId="{3766BD55-10CC-492D-BF3D-BB9C151DCE1E}" dt="2023-01-07T23:28:35.084" v="441"/>
          <ac:spMkLst>
            <pc:docMk/>
            <pc:sldMk cId="3015220484" sldId="274"/>
            <ac:spMk id="8" creationId="{041237DE-5D12-3FE9-64D7-84E49446B365}"/>
          </ac:spMkLst>
        </pc:spChg>
        <pc:spChg chg="del">
          <ac:chgData name="Laura Oathout" userId="6ff55ba14486fe89" providerId="LiveId" clId="{3766BD55-10CC-492D-BF3D-BB9C151DCE1E}" dt="2023-01-07T23:28:35.084" v="459"/>
          <ac:spMkLst>
            <pc:docMk/>
            <pc:sldMk cId="3015220484" sldId="274"/>
            <ac:spMk id="16" creationId="{8134B29B-7BA3-A4DA-3523-76D0CA985A2D}"/>
          </ac:spMkLst>
        </pc:spChg>
        <pc:spChg chg="del">
          <ac:chgData name="Laura Oathout" userId="6ff55ba14486fe89" providerId="LiveId" clId="{3766BD55-10CC-492D-BF3D-BB9C151DCE1E}" dt="2023-01-07T23:28:35.084" v="461"/>
          <ac:spMkLst>
            <pc:docMk/>
            <pc:sldMk cId="3015220484" sldId="274"/>
            <ac:spMk id="17" creationId="{8B05E9D9-8C4F-96D2-7D92-52BE0D5863D1}"/>
          </ac:spMkLst>
        </pc:spChg>
        <pc:spChg chg="del">
          <ac:chgData name="Laura Oathout" userId="6ff55ba14486fe89" providerId="LiveId" clId="{3766BD55-10CC-492D-BF3D-BB9C151DCE1E}" dt="2023-01-07T23:28:35.084" v="463"/>
          <ac:spMkLst>
            <pc:docMk/>
            <pc:sldMk cId="3015220484" sldId="274"/>
            <ac:spMk id="18" creationId="{871F6607-EF73-11BC-D315-821C0BE4E418}"/>
          </ac:spMkLst>
        </pc:spChg>
        <pc:picChg chg="del">
          <ac:chgData name="Laura Oathout" userId="6ff55ba14486fe89" providerId="LiveId" clId="{3766BD55-10CC-492D-BF3D-BB9C151DCE1E}" dt="2023-01-07T23:28:35.084" v="447"/>
          <ac:picMkLst>
            <pc:docMk/>
            <pc:sldMk cId="3015220484" sldId="274"/>
            <ac:picMk id="2" creationId="{4C05F969-180C-ED6A-AECD-502CB3EA3441}"/>
          </ac:picMkLst>
        </pc:picChg>
        <pc:picChg chg="del">
          <ac:chgData name="Laura Oathout" userId="6ff55ba14486fe89" providerId="LiveId" clId="{3766BD55-10CC-492D-BF3D-BB9C151DCE1E}" dt="2023-01-07T23:28:35.084" v="455"/>
          <ac:picMkLst>
            <pc:docMk/>
            <pc:sldMk cId="3015220484" sldId="274"/>
            <ac:picMk id="3" creationId="{E3695767-7AC0-4F50-9E12-66BD1CF008BB}"/>
          </ac:picMkLst>
        </pc:picChg>
        <pc:picChg chg="del">
          <ac:chgData name="Laura Oathout" userId="6ff55ba14486fe89" providerId="LiveId" clId="{3766BD55-10CC-492D-BF3D-BB9C151DCE1E}" dt="2023-01-07T23:28:35.084" v="467"/>
          <ac:picMkLst>
            <pc:docMk/>
            <pc:sldMk cId="3015220484" sldId="274"/>
            <ac:picMk id="9" creationId="{1EE25283-6B4A-43F0-B69B-D16EC64B18AB}"/>
          </ac:picMkLst>
        </pc:picChg>
        <pc:picChg chg="del">
          <ac:chgData name="Laura Oathout" userId="6ff55ba14486fe89" providerId="LiveId" clId="{3766BD55-10CC-492D-BF3D-BB9C151DCE1E}" dt="2023-01-07T23:28:35.084" v="449"/>
          <ac:picMkLst>
            <pc:docMk/>
            <pc:sldMk cId="3015220484" sldId="274"/>
            <ac:picMk id="10" creationId="{444E71F9-441E-D3A5-466C-8F611EC17392}"/>
          </ac:picMkLst>
        </pc:picChg>
        <pc:picChg chg="del">
          <ac:chgData name="Laura Oathout" userId="6ff55ba14486fe89" providerId="LiveId" clId="{3766BD55-10CC-492D-BF3D-BB9C151DCE1E}" dt="2023-01-07T23:28:35.084" v="451"/>
          <ac:picMkLst>
            <pc:docMk/>
            <pc:sldMk cId="3015220484" sldId="274"/>
            <ac:picMk id="12" creationId="{89586EDA-098D-60C9-DCA9-CC8FC718DB90}"/>
          </ac:picMkLst>
        </pc:picChg>
        <pc:picChg chg="del">
          <ac:chgData name="Laura Oathout" userId="6ff55ba14486fe89" providerId="LiveId" clId="{3766BD55-10CC-492D-BF3D-BB9C151DCE1E}" dt="2023-01-07T23:28:35.084" v="469"/>
          <ac:picMkLst>
            <pc:docMk/>
            <pc:sldMk cId="3015220484" sldId="274"/>
            <ac:picMk id="13" creationId="{95A2CCC5-2E19-417C-85C8-E7A2A8BF881B}"/>
          </ac:picMkLst>
        </pc:picChg>
        <pc:picChg chg="del">
          <ac:chgData name="Laura Oathout" userId="6ff55ba14486fe89" providerId="LiveId" clId="{3766BD55-10CC-492D-BF3D-BB9C151DCE1E}" dt="2023-01-07T23:28:35.084" v="453"/>
          <ac:picMkLst>
            <pc:docMk/>
            <pc:sldMk cId="3015220484" sldId="274"/>
            <ac:picMk id="14" creationId="{63A3B142-FEC4-44F1-2732-B709D203A0AE}"/>
          </ac:picMkLst>
        </pc:picChg>
        <pc:picChg chg="del">
          <ac:chgData name="Laura Oathout" userId="6ff55ba14486fe89" providerId="LiveId" clId="{3766BD55-10CC-492D-BF3D-BB9C151DCE1E}" dt="2023-01-07T23:28:35.084" v="443"/>
          <ac:picMkLst>
            <pc:docMk/>
            <pc:sldMk cId="3015220484" sldId="274"/>
            <ac:picMk id="19" creationId="{D729702A-54FD-1BB1-CC98-D4E3EEDEEA15}"/>
          </ac:picMkLst>
        </pc:picChg>
        <pc:picChg chg="del">
          <ac:chgData name="Laura Oathout" userId="6ff55ba14486fe89" providerId="LiveId" clId="{3766BD55-10CC-492D-BF3D-BB9C151DCE1E}" dt="2023-01-07T23:28:35.084" v="471"/>
          <ac:picMkLst>
            <pc:docMk/>
            <pc:sldMk cId="3015220484" sldId="274"/>
            <ac:picMk id="20" creationId="{98B193EF-EE80-4A92-9F47-996BE2980C89}"/>
          </ac:picMkLst>
        </pc:picChg>
        <pc:picChg chg="del">
          <ac:chgData name="Laura Oathout" userId="6ff55ba14486fe89" providerId="LiveId" clId="{3766BD55-10CC-492D-BF3D-BB9C151DCE1E}" dt="2023-01-07T23:28:35.084" v="473"/>
          <ac:picMkLst>
            <pc:docMk/>
            <pc:sldMk cId="3015220484" sldId="274"/>
            <ac:picMk id="22" creationId="{CFC0F349-B159-408B-B5AA-1BEFFFA297D6}"/>
          </ac:picMkLst>
        </pc:picChg>
        <pc:picChg chg="del">
          <ac:chgData name="Laura Oathout" userId="6ff55ba14486fe89" providerId="LiveId" clId="{3766BD55-10CC-492D-BF3D-BB9C151DCE1E}" dt="2023-01-07T23:28:35.084" v="465"/>
          <ac:picMkLst>
            <pc:docMk/>
            <pc:sldMk cId="3015220484" sldId="274"/>
            <ac:picMk id="25" creationId="{DEA0EA55-E185-47B4-B8BA-201344C4F32E}"/>
          </ac:picMkLst>
        </pc:picChg>
      </pc:sldChg>
      <pc:sldChg chg="delSp mod setBg">
        <pc:chgData name="Laura Oathout" userId="6ff55ba14486fe89" providerId="LiveId" clId="{3766BD55-10CC-492D-BF3D-BB9C151DCE1E}" dt="2023-01-07T23:28:35.147" v="579"/>
        <pc:sldMkLst>
          <pc:docMk/>
          <pc:sldMk cId="2880151628" sldId="275"/>
        </pc:sldMkLst>
        <pc:spChg chg="del">
          <ac:chgData name="Laura Oathout" userId="6ff55ba14486fe89" providerId="LiveId" clId="{3766BD55-10CC-492D-BF3D-BB9C151DCE1E}" dt="2023-01-07T23:28:35.125" v="515"/>
          <ac:spMkLst>
            <pc:docMk/>
            <pc:sldMk cId="2880151628" sldId="275"/>
            <ac:spMk id="4" creationId="{514EEABC-A3FD-4A88-9D14-A3366BE15F92}"/>
          </ac:spMkLst>
        </pc:spChg>
        <pc:spChg chg="del">
          <ac:chgData name="Laura Oathout" userId="6ff55ba14486fe89" providerId="LiveId" clId="{3766BD55-10CC-492D-BF3D-BB9C151DCE1E}" dt="2023-01-07T23:28:35.125" v="517"/>
          <ac:spMkLst>
            <pc:docMk/>
            <pc:sldMk cId="2880151628" sldId="275"/>
            <ac:spMk id="5" creationId="{BA9AC160-4525-4E3F-9F4A-79700C8ED320}"/>
          </ac:spMkLst>
        </pc:spChg>
        <pc:spChg chg="del">
          <ac:chgData name="Laura Oathout" userId="6ff55ba14486fe89" providerId="LiveId" clId="{3766BD55-10CC-492D-BF3D-BB9C151DCE1E}" dt="2023-01-07T23:28:35.125" v="523"/>
          <ac:spMkLst>
            <pc:docMk/>
            <pc:sldMk cId="2880151628" sldId="275"/>
            <ac:spMk id="7" creationId="{DD6CBC77-7EB7-41F8-BB4E-6E3EC35AFDB8}"/>
          </ac:spMkLst>
        </pc:spChg>
        <pc:spChg chg="del">
          <ac:chgData name="Laura Oathout" userId="6ff55ba14486fe89" providerId="LiveId" clId="{3766BD55-10CC-492D-BF3D-BB9C151DCE1E}" dt="2023-01-07T23:28:35.125" v="533"/>
          <ac:spMkLst>
            <pc:docMk/>
            <pc:sldMk cId="2880151628" sldId="275"/>
            <ac:spMk id="14" creationId="{BABCCB57-030F-46C6-994B-B8561A09D453}"/>
          </ac:spMkLst>
        </pc:spChg>
        <pc:spChg chg="del">
          <ac:chgData name="Laura Oathout" userId="6ff55ba14486fe89" providerId="LiveId" clId="{3766BD55-10CC-492D-BF3D-BB9C151DCE1E}" dt="2023-01-07T23:28:35.125" v="535"/>
          <ac:spMkLst>
            <pc:docMk/>
            <pc:sldMk cId="2880151628" sldId="275"/>
            <ac:spMk id="15" creationId="{FD338ADB-9130-4E15-B72D-CAA7D3B883FD}"/>
          </ac:spMkLst>
        </pc:spChg>
        <pc:spChg chg="del">
          <ac:chgData name="Laura Oathout" userId="6ff55ba14486fe89" providerId="LiveId" clId="{3766BD55-10CC-492D-BF3D-BB9C151DCE1E}" dt="2023-01-07T23:28:35.132" v="537"/>
          <ac:spMkLst>
            <pc:docMk/>
            <pc:sldMk cId="2880151628" sldId="275"/>
            <ac:spMk id="16" creationId="{200A4D04-4DE7-4FE6-9D1E-548CDBC0DF0F}"/>
          </ac:spMkLst>
        </pc:spChg>
        <pc:spChg chg="del">
          <ac:chgData name="Laura Oathout" userId="6ff55ba14486fe89" providerId="LiveId" clId="{3766BD55-10CC-492D-BF3D-BB9C151DCE1E}" dt="2023-01-07T23:28:35.132" v="539"/>
          <ac:spMkLst>
            <pc:docMk/>
            <pc:sldMk cId="2880151628" sldId="275"/>
            <ac:spMk id="17" creationId="{8813D0F0-D46B-4D42-9B96-8BA700481F69}"/>
          </ac:spMkLst>
        </pc:spChg>
        <pc:spChg chg="del">
          <ac:chgData name="Laura Oathout" userId="6ff55ba14486fe89" providerId="LiveId" clId="{3766BD55-10CC-492D-BF3D-BB9C151DCE1E}" dt="2023-01-07T23:28:35.132" v="547"/>
          <ac:spMkLst>
            <pc:docMk/>
            <pc:sldMk cId="2880151628" sldId="275"/>
            <ac:spMk id="22" creationId="{5FB7125D-4F55-45DB-B0AA-324AFE851CBF}"/>
          </ac:spMkLst>
        </pc:spChg>
        <pc:spChg chg="del">
          <ac:chgData name="Laura Oathout" userId="6ff55ba14486fe89" providerId="LiveId" clId="{3766BD55-10CC-492D-BF3D-BB9C151DCE1E}" dt="2023-01-07T23:28:35.132" v="549"/>
          <ac:spMkLst>
            <pc:docMk/>
            <pc:sldMk cId="2880151628" sldId="275"/>
            <ac:spMk id="23" creationId="{06E25BA3-F017-4A27-96B8-6D91DDE99798}"/>
          </ac:spMkLst>
        </pc:spChg>
        <pc:spChg chg="del">
          <ac:chgData name="Laura Oathout" userId="6ff55ba14486fe89" providerId="LiveId" clId="{3766BD55-10CC-492D-BF3D-BB9C151DCE1E}" dt="2023-01-07T23:28:35.132" v="543"/>
          <ac:spMkLst>
            <pc:docMk/>
            <pc:sldMk cId="2880151628" sldId="275"/>
            <ac:spMk id="24" creationId="{37C332C6-4166-499D-BE8E-48EDCCB58715}"/>
          </ac:spMkLst>
        </pc:spChg>
        <pc:spChg chg="del">
          <ac:chgData name="Laura Oathout" userId="6ff55ba14486fe89" providerId="LiveId" clId="{3766BD55-10CC-492D-BF3D-BB9C151DCE1E}" dt="2023-01-07T23:28:35.132" v="551"/>
          <ac:spMkLst>
            <pc:docMk/>
            <pc:sldMk cId="2880151628" sldId="275"/>
            <ac:spMk id="25" creationId="{632B2CBF-CB36-4301-88F8-9EDDA0E26C3E}"/>
          </ac:spMkLst>
        </pc:spChg>
        <pc:spChg chg="del">
          <ac:chgData name="Laura Oathout" userId="6ff55ba14486fe89" providerId="LiveId" clId="{3766BD55-10CC-492D-BF3D-BB9C151DCE1E}" dt="2023-01-07T23:28:35.132" v="555"/>
          <ac:spMkLst>
            <pc:docMk/>
            <pc:sldMk cId="2880151628" sldId="275"/>
            <ac:spMk id="28" creationId="{57B07DB4-FCCB-4E29-8D2C-F95B9E75047B}"/>
          </ac:spMkLst>
        </pc:spChg>
        <pc:spChg chg="del">
          <ac:chgData name="Laura Oathout" userId="6ff55ba14486fe89" providerId="LiveId" clId="{3766BD55-10CC-492D-BF3D-BB9C151DCE1E}" dt="2023-01-07T23:28:35.132" v="557"/>
          <ac:spMkLst>
            <pc:docMk/>
            <pc:sldMk cId="2880151628" sldId="275"/>
            <ac:spMk id="29" creationId="{126DDE67-C2FB-4A17-A51C-CE4054D4B308}"/>
          </ac:spMkLst>
        </pc:spChg>
        <pc:spChg chg="del">
          <ac:chgData name="Laura Oathout" userId="6ff55ba14486fe89" providerId="LiveId" clId="{3766BD55-10CC-492D-BF3D-BB9C151DCE1E}" dt="2023-01-07T23:28:35.132" v="559"/>
          <ac:spMkLst>
            <pc:docMk/>
            <pc:sldMk cId="2880151628" sldId="275"/>
            <ac:spMk id="30" creationId="{B397CE02-CD76-49B4-BEB8-916558C62BBD}"/>
          </ac:spMkLst>
        </pc:spChg>
        <pc:spChg chg="del">
          <ac:chgData name="Laura Oathout" userId="6ff55ba14486fe89" providerId="LiveId" clId="{3766BD55-10CC-492D-BF3D-BB9C151DCE1E}" dt="2023-01-07T23:28:35.132" v="561"/>
          <ac:spMkLst>
            <pc:docMk/>
            <pc:sldMk cId="2880151628" sldId="275"/>
            <ac:spMk id="31" creationId="{72142403-F62F-4F80-8314-09E866911C2F}"/>
          </ac:spMkLst>
        </pc:spChg>
        <pc:spChg chg="del">
          <ac:chgData name="Laura Oathout" userId="6ff55ba14486fe89" providerId="LiveId" clId="{3766BD55-10CC-492D-BF3D-BB9C151DCE1E}" dt="2023-01-07T23:28:35.132" v="565"/>
          <ac:spMkLst>
            <pc:docMk/>
            <pc:sldMk cId="2880151628" sldId="275"/>
            <ac:spMk id="33" creationId="{0B34A3B3-7780-4EC4-B031-5F5C225807BA}"/>
          </ac:spMkLst>
        </pc:spChg>
        <pc:spChg chg="del">
          <ac:chgData name="Laura Oathout" userId="6ff55ba14486fe89" providerId="LiveId" clId="{3766BD55-10CC-492D-BF3D-BB9C151DCE1E}" dt="2023-01-07T23:28:35.132" v="567"/>
          <ac:spMkLst>
            <pc:docMk/>
            <pc:sldMk cId="2880151628" sldId="275"/>
            <ac:spMk id="34" creationId="{84F024F1-09C2-4B94-ACBF-00B09FEA0B58}"/>
          </ac:spMkLst>
        </pc:spChg>
        <pc:spChg chg="del">
          <ac:chgData name="Laura Oathout" userId="6ff55ba14486fe89" providerId="LiveId" clId="{3766BD55-10CC-492D-BF3D-BB9C151DCE1E}" dt="2023-01-07T23:28:35.132" v="569"/>
          <ac:spMkLst>
            <pc:docMk/>
            <pc:sldMk cId="2880151628" sldId="275"/>
            <ac:spMk id="35" creationId="{FA4AA8F9-B7AA-4C95-804C-8AA8736E6CC0}"/>
          </ac:spMkLst>
        </pc:spChg>
        <pc:picChg chg="del">
          <ac:chgData name="Laura Oathout" userId="6ff55ba14486fe89" providerId="LiveId" clId="{3766BD55-10CC-492D-BF3D-BB9C151DCE1E}" dt="2023-01-07T23:28:35.125" v="519"/>
          <ac:picMkLst>
            <pc:docMk/>
            <pc:sldMk cId="2880151628" sldId="275"/>
            <ac:picMk id="6" creationId="{B992006B-47CF-47FB-9712-5E4DFBC5D3E0}"/>
          </ac:picMkLst>
        </pc:picChg>
        <pc:picChg chg="del">
          <ac:chgData name="Laura Oathout" userId="6ff55ba14486fe89" providerId="LiveId" clId="{3766BD55-10CC-492D-BF3D-BB9C151DCE1E}" dt="2023-01-07T23:28:35.125" v="521"/>
          <ac:picMkLst>
            <pc:docMk/>
            <pc:sldMk cId="2880151628" sldId="275"/>
            <ac:picMk id="8" creationId="{865A296B-2241-42F1-B5BE-4062AECDA2EB}"/>
          </ac:picMkLst>
        </pc:picChg>
        <pc:picChg chg="del">
          <ac:chgData name="Laura Oathout" userId="6ff55ba14486fe89" providerId="LiveId" clId="{3766BD55-10CC-492D-BF3D-BB9C151DCE1E}" dt="2023-01-07T23:28:35.125" v="525"/>
          <ac:picMkLst>
            <pc:docMk/>
            <pc:sldMk cId="2880151628" sldId="275"/>
            <ac:picMk id="9" creationId="{F4237D12-E588-4455-90BD-CCEDC847AF08}"/>
          </ac:picMkLst>
        </pc:picChg>
        <pc:picChg chg="del">
          <ac:chgData name="Laura Oathout" userId="6ff55ba14486fe89" providerId="LiveId" clId="{3766BD55-10CC-492D-BF3D-BB9C151DCE1E}" dt="2023-01-07T23:28:35.125" v="527"/>
          <ac:picMkLst>
            <pc:docMk/>
            <pc:sldMk cId="2880151628" sldId="275"/>
            <ac:picMk id="10" creationId="{F54D13CA-5003-4B1F-AAB8-99F900983C26}"/>
          </ac:picMkLst>
        </pc:picChg>
        <pc:picChg chg="del">
          <ac:chgData name="Laura Oathout" userId="6ff55ba14486fe89" providerId="LiveId" clId="{3766BD55-10CC-492D-BF3D-BB9C151DCE1E}" dt="2023-01-07T23:28:35.125" v="529"/>
          <ac:picMkLst>
            <pc:docMk/>
            <pc:sldMk cId="2880151628" sldId="275"/>
            <ac:picMk id="11" creationId="{8526F66A-B39D-42FB-B728-959818AA9A5D}"/>
          </ac:picMkLst>
        </pc:picChg>
        <pc:picChg chg="del">
          <ac:chgData name="Laura Oathout" userId="6ff55ba14486fe89" providerId="LiveId" clId="{3766BD55-10CC-492D-BF3D-BB9C151DCE1E}" dt="2023-01-07T23:28:35.125" v="531"/>
          <ac:picMkLst>
            <pc:docMk/>
            <pc:sldMk cId="2880151628" sldId="275"/>
            <ac:picMk id="12" creationId="{5FB0D895-8F61-4299-943A-1C4435FC3B33}"/>
          </ac:picMkLst>
        </pc:picChg>
        <pc:picChg chg="del">
          <ac:chgData name="Laura Oathout" userId="6ff55ba14486fe89" providerId="LiveId" clId="{3766BD55-10CC-492D-BF3D-BB9C151DCE1E}" dt="2023-01-07T23:28:35.132" v="571"/>
          <ac:picMkLst>
            <pc:docMk/>
            <pc:sldMk cId="2880151628" sldId="275"/>
            <ac:picMk id="13" creationId="{8A6597F6-15EA-45C1-8718-1A0C049D1CF7}"/>
          </ac:picMkLst>
        </pc:picChg>
        <pc:picChg chg="del">
          <ac:chgData name="Laura Oathout" userId="6ff55ba14486fe89" providerId="LiveId" clId="{3766BD55-10CC-492D-BF3D-BB9C151DCE1E}" dt="2023-01-07T23:28:35.132" v="541"/>
          <ac:picMkLst>
            <pc:docMk/>
            <pc:sldMk cId="2880151628" sldId="275"/>
            <ac:picMk id="19" creationId="{A8922DD0-DD29-4C54-B3A7-C4E506792FE2}"/>
          </ac:picMkLst>
        </pc:picChg>
        <pc:picChg chg="del">
          <ac:chgData name="Laura Oathout" userId="6ff55ba14486fe89" providerId="LiveId" clId="{3766BD55-10CC-492D-BF3D-BB9C151DCE1E}" dt="2023-01-07T23:28:35.132" v="553"/>
          <ac:picMkLst>
            <pc:docMk/>
            <pc:sldMk cId="2880151628" sldId="275"/>
            <ac:picMk id="27" creationId="{799B3626-F1AB-4DA6-BF6D-887A6C30B298}"/>
          </ac:picMkLst>
        </pc:picChg>
        <pc:picChg chg="del">
          <ac:chgData name="Laura Oathout" userId="6ff55ba14486fe89" providerId="LiveId" clId="{3766BD55-10CC-492D-BF3D-BB9C151DCE1E}" dt="2023-01-07T23:28:35.132" v="573"/>
          <ac:picMkLst>
            <pc:docMk/>
            <pc:sldMk cId="2880151628" sldId="275"/>
            <ac:picMk id="39" creationId="{4A79545D-D849-4388-AC59-345266B85F85}"/>
          </ac:picMkLst>
        </pc:picChg>
        <pc:picChg chg="del">
          <ac:chgData name="Laura Oathout" userId="6ff55ba14486fe89" providerId="LiveId" clId="{3766BD55-10CC-492D-BF3D-BB9C151DCE1E}" dt="2023-01-07T23:28:35.132" v="575"/>
          <ac:picMkLst>
            <pc:docMk/>
            <pc:sldMk cId="2880151628" sldId="275"/>
            <ac:picMk id="41" creationId="{4201747B-88A3-455F-909E-99820212C596}"/>
          </ac:picMkLst>
        </pc:picChg>
        <pc:picChg chg="del">
          <ac:chgData name="Laura Oathout" userId="6ff55ba14486fe89" providerId="LiveId" clId="{3766BD55-10CC-492D-BF3D-BB9C151DCE1E}" dt="2023-01-07T23:28:35.132" v="577"/>
          <ac:picMkLst>
            <pc:docMk/>
            <pc:sldMk cId="2880151628" sldId="275"/>
            <ac:picMk id="43" creationId="{D1481577-8ABC-4828-8C1D-C5BFC4722F6D}"/>
          </ac:picMkLst>
        </pc:picChg>
        <pc:cxnChg chg="del">
          <ac:chgData name="Laura Oathout" userId="6ff55ba14486fe89" providerId="LiveId" clId="{3766BD55-10CC-492D-BF3D-BB9C151DCE1E}" dt="2023-01-07T23:28:35.132" v="545"/>
          <ac:cxnSpMkLst>
            <pc:docMk/>
            <pc:sldMk cId="2880151628" sldId="275"/>
            <ac:cxnSpMk id="21" creationId="{41E07723-9654-4ED5-B056-06E8BF2971EF}"/>
          </ac:cxnSpMkLst>
        </pc:cxnChg>
        <pc:cxnChg chg="del">
          <ac:chgData name="Laura Oathout" userId="6ff55ba14486fe89" providerId="LiveId" clId="{3766BD55-10CC-492D-BF3D-BB9C151DCE1E}" dt="2023-01-07T23:28:35.132" v="563"/>
          <ac:cxnSpMkLst>
            <pc:docMk/>
            <pc:sldMk cId="2880151628" sldId="275"/>
            <ac:cxnSpMk id="32" creationId="{DE41B0D6-4AC9-457A-A303-2CC0CDFEB7B4}"/>
          </ac:cxnSpMkLst>
        </pc:cxnChg>
      </pc:sldChg>
      <pc:sldChg chg="delSp mod setBg">
        <pc:chgData name="Laura Oathout" userId="6ff55ba14486fe89" providerId="LiveId" clId="{3766BD55-10CC-492D-BF3D-BB9C151DCE1E}" dt="2023-01-07T23:28:35.125" v="513"/>
        <pc:sldMkLst>
          <pc:docMk/>
          <pc:sldMk cId="2696550994" sldId="276"/>
        </pc:sldMkLst>
        <pc:spChg chg="del">
          <ac:chgData name="Laura Oathout" userId="6ff55ba14486fe89" providerId="LiveId" clId="{3766BD55-10CC-492D-BF3D-BB9C151DCE1E}" dt="2023-01-07T23:28:35.100" v="495"/>
          <ac:spMkLst>
            <pc:docMk/>
            <pc:sldMk cId="2696550994" sldId="276"/>
            <ac:spMk id="4" creationId="{97C6763F-36D6-C4A9-043A-F482B9F292BB}"/>
          </ac:spMkLst>
        </pc:spChg>
        <pc:spChg chg="del">
          <ac:chgData name="Laura Oathout" userId="6ff55ba14486fe89" providerId="LiveId" clId="{3766BD55-10CC-492D-BF3D-BB9C151DCE1E}" dt="2023-01-07T23:28:35.100" v="483"/>
          <ac:spMkLst>
            <pc:docMk/>
            <pc:sldMk cId="2696550994" sldId="276"/>
            <ac:spMk id="5" creationId="{D6A04A55-6B46-CC0F-E49B-6AE4849A8A54}"/>
          </ac:spMkLst>
        </pc:spChg>
        <pc:spChg chg="del">
          <ac:chgData name="Laura Oathout" userId="6ff55ba14486fe89" providerId="LiveId" clId="{3766BD55-10CC-492D-BF3D-BB9C151DCE1E}" dt="2023-01-07T23:28:35.100" v="477"/>
          <ac:spMkLst>
            <pc:docMk/>
            <pc:sldMk cId="2696550994" sldId="276"/>
            <ac:spMk id="6" creationId="{70ABC3D0-40EF-3152-1823-0325B422D70B}"/>
          </ac:spMkLst>
        </pc:spChg>
        <pc:spChg chg="del">
          <ac:chgData name="Laura Oathout" userId="6ff55ba14486fe89" providerId="LiveId" clId="{3766BD55-10CC-492D-BF3D-BB9C151DCE1E}" dt="2023-01-07T23:28:35.100" v="479"/>
          <ac:spMkLst>
            <pc:docMk/>
            <pc:sldMk cId="2696550994" sldId="276"/>
            <ac:spMk id="8" creationId="{041237DE-5D12-3FE9-64D7-84E49446B365}"/>
          </ac:spMkLst>
        </pc:spChg>
        <pc:spChg chg="del">
          <ac:chgData name="Laura Oathout" userId="6ff55ba14486fe89" providerId="LiveId" clId="{3766BD55-10CC-492D-BF3D-BB9C151DCE1E}" dt="2023-01-07T23:28:35.100" v="497"/>
          <ac:spMkLst>
            <pc:docMk/>
            <pc:sldMk cId="2696550994" sldId="276"/>
            <ac:spMk id="16" creationId="{8134B29B-7BA3-A4DA-3523-76D0CA985A2D}"/>
          </ac:spMkLst>
        </pc:spChg>
        <pc:spChg chg="del">
          <ac:chgData name="Laura Oathout" userId="6ff55ba14486fe89" providerId="LiveId" clId="{3766BD55-10CC-492D-BF3D-BB9C151DCE1E}" dt="2023-01-07T23:28:35.100" v="499"/>
          <ac:spMkLst>
            <pc:docMk/>
            <pc:sldMk cId="2696550994" sldId="276"/>
            <ac:spMk id="17" creationId="{8B05E9D9-8C4F-96D2-7D92-52BE0D5863D1}"/>
          </ac:spMkLst>
        </pc:spChg>
        <pc:spChg chg="del">
          <ac:chgData name="Laura Oathout" userId="6ff55ba14486fe89" providerId="LiveId" clId="{3766BD55-10CC-492D-BF3D-BB9C151DCE1E}" dt="2023-01-07T23:28:35.100" v="501"/>
          <ac:spMkLst>
            <pc:docMk/>
            <pc:sldMk cId="2696550994" sldId="276"/>
            <ac:spMk id="18" creationId="{871F6607-EF73-11BC-D315-821C0BE4E418}"/>
          </ac:spMkLst>
        </pc:spChg>
        <pc:picChg chg="del">
          <ac:chgData name="Laura Oathout" userId="6ff55ba14486fe89" providerId="LiveId" clId="{3766BD55-10CC-492D-BF3D-BB9C151DCE1E}" dt="2023-01-07T23:28:35.100" v="485"/>
          <ac:picMkLst>
            <pc:docMk/>
            <pc:sldMk cId="2696550994" sldId="276"/>
            <ac:picMk id="2" creationId="{4C05F969-180C-ED6A-AECD-502CB3EA3441}"/>
          </ac:picMkLst>
        </pc:picChg>
        <pc:picChg chg="del">
          <ac:chgData name="Laura Oathout" userId="6ff55ba14486fe89" providerId="LiveId" clId="{3766BD55-10CC-492D-BF3D-BB9C151DCE1E}" dt="2023-01-07T23:28:35.100" v="493"/>
          <ac:picMkLst>
            <pc:docMk/>
            <pc:sldMk cId="2696550994" sldId="276"/>
            <ac:picMk id="3" creationId="{E3695767-7AC0-4F50-9E12-66BD1CF008BB}"/>
          </ac:picMkLst>
        </pc:picChg>
        <pc:picChg chg="del">
          <ac:chgData name="Laura Oathout" userId="6ff55ba14486fe89" providerId="LiveId" clId="{3766BD55-10CC-492D-BF3D-BB9C151DCE1E}" dt="2023-01-07T23:28:35.100" v="487"/>
          <ac:picMkLst>
            <pc:docMk/>
            <pc:sldMk cId="2696550994" sldId="276"/>
            <ac:picMk id="10" creationId="{444E71F9-441E-D3A5-466C-8F611EC17392}"/>
          </ac:picMkLst>
        </pc:picChg>
        <pc:picChg chg="del">
          <ac:chgData name="Laura Oathout" userId="6ff55ba14486fe89" providerId="LiveId" clId="{3766BD55-10CC-492D-BF3D-BB9C151DCE1E}" dt="2023-01-07T23:28:35.100" v="505"/>
          <ac:picMkLst>
            <pc:docMk/>
            <pc:sldMk cId="2696550994" sldId="276"/>
            <ac:picMk id="11" creationId="{5D2629D3-050B-48E8-A79B-6D1556CDF126}"/>
          </ac:picMkLst>
        </pc:picChg>
        <pc:picChg chg="del">
          <ac:chgData name="Laura Oathout" userId="6ff55ba14486fe89" providerId="LiveId" clId="{3766BD55-10CC-492D-BF3D-BB9C151DCE1E}" dt="2023-01-07T23:28:35.100" v="489"/>
          <ac:picMkLst>
            <pc:docMk/>
            <pc:sldMk cId="2696550994" sldId="276"/>
            <ac:picMk id="12" creationId="{89586EDA-098D-60C9-DCA9-CC8FC718DB90}"/>
          </ac:picMkLst>
        </pc:picChg>
        <pc:picChg chg="del">
          <ac:chgData name="Laura Oathout" userId="6ff55ba14486fe89" providerId="LiveId" clId="{3766BD55-10CC-492D-BF3D-BB9C151DCE1E}" dt="2023-01-07T23:28:35.100" v="491"/>
          <ac:picMkLst>
            <pc:docMk/>
            <pc:sldMk cId="2696550994" sldId="276"/>
            <ac:picMk id="14" creationId="{63A3B142-FEC4-44F1-2732-B709D203A0AE}"/>
          </ac:picMkLst>
        </pc:picChg>
        <pc:picChg chg="del">
          <ac:chgData name="Laura Oathout" userId="6ff55ba14486fe89" providerId="LiveId" clId="{3766BD55-10CC-492D-BF3D-BB9C151DCE1E}" dt="2023-01-07T23:28:35.100" v="481"/>
          <ac:picMkLst>
            <pc:docMk/>
            <pc:sldMk cId="2696550994" sldId="276"/>
            <ac:picMk id="19" creationId="{D729702A-54FD-1BB1-CC98-D4E3EEDEEA15}"/>
          </ac:picMkLst>
        </pc:picChg>
        <pc:picChg chg="del">
          <ac:chgData name="Laura Oathout" userId="6ff55ba14486fe89" providerId="LiveId" clId="{3766BD55-10CC-492D-BF3D-BB9C151DCE1E}" dt="2023-01-07T23:28:35.100" v="507"/>
          <ac:picMkLst>
            <pc:docMk/>
            <pc:sldMk cId="2696550994" sldId="276"/>
            <ac:picMk id="21" creationId="{90E38C7C-16C8-44BD-9BFB-D46D54CD3977}"/>
          </ac:picMkLst>
        </pc:picChg>
        <pc:picChg chg="del">
          <ac:chgData name="Laura Oathout" userId="6ff55ba14486fe89" providerId="LiveId" clId="{3766BD55-10CC-492D-BF3D-BB9C151DCE1E}" dt="2023-01-07T23:28:35.100" v="509"/>
          <ac:picMkLst>
            <pc:docMk/>
            <pc:sldMk cId="2696550994" sldId="276"/>
            <ac:picMk id="24" creationId="{6E553699-D4A2-4CDE-A2A2-474B7839C1A1}"/>
          </ac:picMkLst>
        </pc:picChg>
        <pc:picChg chg="del">
          <ac:chgData name="Laura Oathout" userId="6ff55ba14486fe89" providerId="LiveId" clId="{3766BD55-10CC-492D-BF3D-BB9C151DCE1E}" dt="2023-01-07T23:28:35.100" v="503"/>
          <ac:picMkLst>
            <pc:docMk/>
            <pc:sldMk cId="2696550994" sldId="276"/>
            <ac:picMk id="25" creationId="{DEA0EA55-E185-47B4-B8BA-201344C4F32E}"/>
          </ac:picMkLst>
        </pc:picChg>
        <pc:picChg chg="del">
          <ac:chgData name="Laura Oathout" userId="6ff55ba14486fe89" providerId="LiveId" clId="{3766BD55-10CC-492D-BF3D-BB9C151DCE1E}" dt="2023-01-07T23:28:35.100" v="511"/>
          <ac:picMkLst>
            <pc:docMk/>
            <pc:sldMk cId="2696550994" sldId="276"/>
            <ac:picMk id="27" creationId="{2538E9C3-3800-4BF6-8F40-0DFC7DD7CCC2}"/>
          </ac:picMkLst>
        </pc:picChg>
      </pc:sldChg>
      <pc:sldChg chg="delSp mod setBg">
        <pc:chgData name="Laura Oathout" userId="6ff55ba14486fe89" providerId="LiveId" clId="{3766BD55-10CC-492D-BF3D-BB9C151DCE1E}" dt="2023-01-07T23:28:35.163" v="595"/>
        <pc:sldMkLst>
          <pc:docMk/>
          <pc:sldMk cId="49490187" sldId="277"/>
        </pc:sldMkLst>
        <pc:spChg chg="del">
          <ac:chgData name="Laura Oathout" userId="6ff55ba14486fe89" providerId="LiveId" clId="{3766BD55-10CC-492D-BF3D-BB9C151DCE1E}" dt="2023-01-07T23:28:35.147" v="591"/>
          <ac:spMkLst>
            <pc:docMk/>
            <pc:sldMk cId="49490187" sldId="277"/>
            <ac:spMk id="4" creationId="{97C6763F-36D6-C4A9-043A-F482B9F292BB}"/>
          </ac:spMkLst>
        </pc:spChg>
        <pc:spChg chg="del">
          <ac:chgData name="Laura Oathout" userId="6ff55ba14486fe89" providerId="LiveId" clId="{3766BD55-10CC-492D-BF3D-BB9C151DCE1E}" dt="2023-01-07T23:28:35.147" v="589"/>
          <ac:spMkLst>
            <pc:docMk/>
            <pc:sldMk cId="49490187" sldId="277"/>
            <ac:spMk id="5" creationId="{D6A04A55-6B46-CC0F-E49B-6AE4849A8A54}"/>
          </ac:spMkLst>
        </pc:spChg>
        <pc:spChg chg="del">
          <ac:chgData name="Laura Oathout" userId="6ff55ba14486fe89" providerId="LiveId" clId="{3766BD55-10CC-492D-BF3D-BB9C151DCE1E}" dt="2023-01-07T23:28:35.147" v="581"/>
          <ac:spMkLst>
            <pc:docMk/>
            <pc:sldMk cId="49490187" sldId="277"/>
            <ac:spMk id="6" creationId="{70ABC3D0-40EF-3152-1823-0325B422D70B}"/>
          </ac:spMkLst>
        </pc:spChg>
        <pc:spChg chg="del">
          <ac:chgData name="Laura Oathout" userId="6ff55ba14486fe89" providerId="LiveId" clId="{3766BD55-10CC-492D-BF3D-BB9C151DCE1E}" dt="2023-01-07T23:28:35.147" v="583"/>
          <ac:spMkLst>
            <pc:docMk/>
            <pc:sldMk cId="49490187" sldId="277"/>
            <ac:spMk id="8" creationId="{041237DE-5D12-3FE9-64D7-84E49446B365}"/>
          </ac:spMkLst>
        </pc:spChg>
        <pc:grpChg chg="del">
          <ac:chgData name="Laura Oathout" userId="6ff55ba14486fe89" providerId="LiveId" clId="{3766BD55-10CC-492D-BF3D-BB9C151DCE1E}" dt="2023-01-07T23:28:35.147" v="593"/>
          <ac:grpSpMkLst>
            <pc:docMk/>
            <pc:sldMk cId="49490187" sldId="277"/>
            <ac:grpSpMk id="11" creationId="{58B2B730-1F23-474C-829E-38F2EAE8436F}"/>
          </ac:grpSpMkLst>
        </pc:grpChg>
        <pc:picChg chg="del">
          <ac:chgData name="Laura Oathout" userId="6ff55ba14486fe89" providerId="LiveId" clId="{3766BD55-10CC-492D-BF3D-BB9C151DCE1E}" dt="2023-01-07T23:28:35.147" v="587"/>
          <ac:picMkLst>
            <pc:docMk/>
            <pc:sldMk cId="49490187" sldId="277"/>
            <ac:picMk id="2" creationId="{4C05F969-180C-ED6A-AECD-502CB3EA3441}"/>
          </ac:picMkLst>
        </pc:picChg>
        <pc:picChg chg="del">
          <ac:chgData name="Laura Oathout" userId="6ff55ba14486fe89" providerId="LiveId" clId="{3766BD55-10CC-492D-BF3D-BB9C151DCE1E}" dt="2023-01-07T23:28:35.147" v="585"/>
          <ac:picMkLst>
            <pc:docMk/>
            <pc:sldMk cId="49490187" sldId="277"/>
            <ac:picMk id="19" creationId="{D729702A-54FD-1BB1-CC98-D4E3EEDEEA15}"/>
          </ac:picMkLst>
        </pc:picChg>
      </pc:sldChg>
      <pc:sldChg chg="delSp mod setBg">
        <pc:chgData name="Laura Oathout" userId="6ff55ba14486fe89" providerId="LiveId" clId="{3766BD55-10CC-492D-BF3D-BB9C151DCE1E}" dt="2023-01-07T23:28:35.194" v="653"/>
        <pc:sldMkLst>
          <pc:docMk/>
          <pc:sldMk cId="3645559000" sldId="278"/>
        </pc:sldMkLst>
        <pc:spChg chg="del">
          <ac:chgData name="Laura Oathout" userId="6ff55ba14486fe89" providerId="LiveId" clId="{3766BD55-10CC-492D-BF3D-BB9C151DCE1E}" dt="2023-01-07T23:28:35.178" v="645"/>
          <ac:spMkLst>
            <pc:docMk/>
            <pc:sldMk cId="3645559000" sldId="278"/>
            <ac:spMk id="4" creationId="{97C6763F-36D6-C4A9-043A-F482B9F292BB}"/>
          </ac:spMkLst>
        </pc:spChg>
        <pc:spChg chg="del">
          <ac:chgData name="Laura Oathout" userId="6ff55ba14486fe89" providerId="LiveId" clId="{3766BD55-10CC-492D-BF3D-BB9C151DCE1E}" dt="2023-01-07T23:28:35.178" v="643"/>
          <ac:spMkLst>
            <pc:docMk/>
            <pc:sldMk cId="3645559000" sldId="278"/>
            <ac:spMk id="5" creationId="{D6A04A55-6B46-CC0F-E49B-6AE4849A8A54}"/>
          </ac:spMkLst>
        </pc:spChg>
        <pc:spChg chg="del">
          <ac:chgData name="Laura Oathout" userId="6ff55ba14486fe89" providerId="LiveId" clId="{3766BD55-10CC-492D-BF3D-BB9C151DCE1E}" dt="2023-01-07T23:28:35.178" v="635"/>
          <ac:spMkLst>
            <pc:docMk/>
            <pc:sldMk cId="3645559000" sldId="278"/>
            <ac:spMk id="6" creationId="{70ABC3D0-40EF-3152-1823-0325B422D70B}"/>
          </ac:spMkLst>
        </pc:spChg>
        <pc:spChg chg="del">
          <ac:chgData name="Laura Oathout" userId="6ff55ba14486fe89" providerId="LiveId" clId="{3766BD55-10CC-492D-BF3D-BB9C151DCE1E}" dt="2023-01-07T23:28:35.178" v="637"/>
          <ac:spMkLst>
            <pc:docMk/>
            <pc:sldMk cId="3645559000" sldId="278"/>
            <ac:spMk id="8" creationId="{041237DE-5D12-3FE9-64D7-84E49446B365}"/>
          </ac:spMkLst>
        </pc:spChg>
        <pc:picChg chg="del">
          <ac:chgData name="Laura Oathout" userId="6ff55ba14486fe89" providerId="LiveId" clId="{3766BD55-10CC-492D-BF3D-BB9C151DCE1E}" dt="2023-01-07T23:28:35.178" v="641"/>
          <ac:picMkLst>
            <pc:docMk/>
            <pc:sldMk cId="3645559000" sldId="278"/>
            <ac:picMk id="2" creationId="{4C05F969-180C-ED6A-AECD-502CB3EA3441}"/>
          </ac:picMkLst>
        </pc:picChg>
        <pc:picChg chg="del">
          <ac:chgData name="Laura Oathout" userId="6ff55ba14486fe89" providerId="LiveId" clId="{3766BD55-10CC-492D-BF3D-BB9C151DCE1E}" dt="2023-01-07T23:28:35.178" v="647"/>
          <ac:picMkLst>
            <pc:docMk/>
            <pc:sldMk cId="3645559000" sldId="278"/>
            <ac:picMk id="7" creationId="{4788C8A3-6D8F-4BF7-87A6-1E6579CC3A19}"/>
          </ac:picMkLst>
        </pc:picChg>
        <pc:picChg chg="del">
          <ac:chgData name="Laura Oathout" userId="6ff55ba14486fe89" providerId="LiveId" clId="{3766BD55-10CC-492D-BF3D-BB9C151DCE1E}" dt="2023-01-07T23:28:35.178" v="649"/>
          <ac:picMkLst>
            <pc:docMk/>
            <pc:sldMk cId="3645559000" sldId="278"/>
            <ac:picMk id="10" creationId="{53B41E83-7848-4204-9432-AB5A1934C1F4}"/>
          </ac:picMkLst>
        </pc:picChg>
        <pc:picChg chg="del">
          <ac:chgData name="Laura Oathout" userId="6ff55ba14486fe89" providerId="LiveId" clId="{3766BD55-10CC-492D-BF3D-BB9C151DCE1E}" dt="2023-01-07T23:28:35.178" v="651"/>
          <ac:picMkLst>
            <pc:docMk/>
            <pc:sldMk cId="3645559000" sldId="278"/>
            <ac:picMk id="11" creationId="{DA39C096-92C0-4170-BE3E-662BB99EDB8C}"/>
          </ac:picMkLst>
        </pc:picChg>
        <pc:picChg chg="del">
          <ac:chgData name="Laura Oathout" userId="6ff55ba14486fe89" providerId="LiveId" clId="{3766BD55-10CC-492D-BF3D-BB9C151DCE1E}" dt="2023-01-07T23:28:35.178" v="639"/>
          <ac:picMkLst>
            <pc:docMk/>
            <pc:sldMk cId="3645559000" sldId="278"/>
            <ac:picMk id="19" creationId="{D729702A-54FD-1BB1-CC98-D4E3EEDEEA15}"/>
          </ac:picMkLst>
        </pc:picChg>
      </pc:sldChg>
      <pc:sldChg chg="delSp mod setBg">
        <pc:chgData name="Laura Oathout" userId="6ff55ba14486fe89" providerId="LiveId" clId="{3766BD55-10CC-492D-BF3D-BB9C151DCE1E}" dt="2023-01-07T23:28:34.896" v="95"/>
        <pc:sldMkLst>
          <pc:docMk/>
          <pc:sldMk cId="5482847" sldId="279"/>
        </pc:sldMkLst>
        <pc:spChg chg="del">
          <ac:chgData name="Laura Oathout" userId="6ff55ba14486fe89" providerId="LiveId" clId="{3766BD55-10CC-492D-BF3D-BB9C151DCE1E}" dt="2023-01-07T23:28:34.880" v="87"/>
          <ac:spMkLst>
            <pc:docMk/>
            <pc:sldMk cId="5482847" sldId="279"/>
            <ac:spMk id="4" creationId="{97C6763F-36D6-C4A9-043A-F482B9F292BB}"/>
          </ac:spMkLst>
        </pc:spChg>
        <pc:spChg chg="del">
          <ac:chgData name="Laura Oathout" userId="6ff55ba14486fe89" providerId="LiveId" clId="{3766BD55-10CC-492D-BF3D-BB9C151DCE1E}" dt="2023-01-07T23:28:34.880" v="85"/>
          <ac:spMkLst>
            <pc:docMk/>
            <pc:sldMk cId="5482847" sldId="279"/>
            <ac:spMk id="5" creationId="{D6A04A55-6B46-CC0F-E49B-6AE4849A8A54}"/>
          </ac:spMkLst>
        </pc:spChg>
        <pc:spChg chg="del">
          <ac:chgData name="Laura Oathout" userId="6ff55ba14486fe89" providerId="LiveId" clId="{3766BD55-10CC-492D-BF3D-BB9C151DCE1E}" dt="2023-01-07T23:28:34.880" v="77"/>
          <ac:spMkLst>
            <pc:docMk/>
            <pc:sldMk cId="5482847" sldId="279"/>
            <ac:spMk id="6" creationId="{70ABC3D0-40EF-3152-1823-0325B422D70B}"/>
          </ac:spMkLst>
        </pc:spChg>
        <pc:spChg chg="del">
          <ac:chgData name="Laura Oathout" userId="6ff55ba14486fe89" providerId="LiveId" clId="{3766BD55-10CC-492D-BF3D-BB9C151DCE1E}" dt="2023-01-07T23:28:34.880" v="79"/>
          <ac:spMkLst>
            <pc:docMk/>
            <pc:sldMk cId="5482847" sldId="279"/>
            <ac:spMk id="8" creationId="{041237DE-5D12-3FE9-64D7-84E49446B365}"/>
          </ac:spMkLst>
        </pc:spChg>
        <pc:picChg chg="del">
          <ac:chgData name="Laura Oathout" userId="6ff55ba14486fe89" providerId="LiveId" clId="{3766BD55-10CC-492D-BF3D-BB9C151DCE1E}" dt="2023-01-07T23:28:34.880" v="83"/>
          <ac:picMkLst>
            <pc:docMk/>
            <pc:sldMk cId="5482847" sldId="279"/>
            <ac:picMk id="2" creationId="{4C05F969-180C-ED6A-AECD-502CB3EA3441}"/>
          </ac:picMkLst>
        </pc:picChg>
        <pc:picChg chg="del">
          <ac:chgData name="Laura Oathout" userId="6ff55ba14486fe89" providerId="LiveId" clId="{3766BD55-10CC-492D-BF3D-BB9C151DCE1E}" dt="2023-01-07T23:28:34.880" v="89"/>
          <ac:picMkLst>
            <pc:docMk/>
            <pc:sldMk cId="5482847" sldId="279"/>
            <ac:picMk id="7" creationId="{DA219A57-6822-4296-9027-8351D6AF8DF9}"/>
          </ac:picMkLst>
        </pc:picChg>
        <pc:picChg chg="del">
          <ac:chgData name="Laura Oathout" userId="6ff55ba14486fe89" providerId="LiveId" clId="{3766BD55-10CC-492D-BF3D-BB9C151DCE1E}" dt="2023-01-07T23:28:34.880" v="91"/>
          <ac:picMkLst>
            <pc:docMk/>
            <pc:sldMk cId="5482847" sldId="279"/>
            <ac:picMk id="12" creationId="{64E38113-EF1F-453A-9939-02F5BD084DF5}"/>
          </ac:picMkLst>
        </pc:picChg>
        <pc:picChg chg="del">
          <ac:chgData name="Laura Oathout" userId="6ff55ba14486fe89" providerId="LiveId" clId="{3766BD55-10CC-492D-BF3D-BB9C151DCE1E}" dt="2023-01-07T23:28:34.880" v="93"/>
          <ac:picMkLst>
            <pc:docMk/>
            <pc:sldMk cId="5482847" sldId="279"/>
            <ac:picMk id="13" creationId="{0724BB0D-7B2E-4D35-8847-E3AF4E645969}"/>
          </ac:picMkLst>
        </pc:picChg>
        <pc:picChg chg="del">
          <ac:chgData name="Laura Oathout" userId="6ff55ba14486fe89" providerId="LiveId" clId="{3766BD55-10CC-492D-BF3D-BB9C151DCE1E}" dt="2023-01-07T23:28:34.880" v="81"/>
          <ac:picMkLst>
            <pc:docMk/>
            <pc:sldMk cId="5482847" sldId="279"/>
            <ac:picMk id="19" creationId="{D729702A-54FD-1BB1-CC98-D4E3EEDEEA15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4E2F4-DE2E-414D-8542-7DE06901F54B}" type="datetimeFigureOut">
              <a:rPr lang="en-US" smtClean="0"/>
              <a:t>1/7/2023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E7A0C-3F86-4004-BDD9-DC05E624B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480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4E2F4-DE2E-414D-8542-7DE06901F54B}" type="datetimeFigureOut">
              <a:rPr lang="en-US" smtClean="0"/>
              <a:t>1/7/2023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E7A0C-3F86-4004-BDD9-DC05E624B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0311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4E2F4-DE2E-414D-8542-7DE06901F54B}" type="datetimeFigureOut">
              <a:rPr lang="en-US" smtClean="0"/>
              <a:t>1/7/2023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E7A0C-3F86-4004-BDD9-DC05E624B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514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4E2F4-DE2E-414D-8542-7DE06901F54B}" type="datetimeFigureOut">
              <a:rPr lang="en-US" smtClean="0"/>
              <a:t>1/7/2023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E7A0C-3F86-4004-BDD9-DC05E624B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767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4E2F4-DE2E-414D-8542-7DE06901F54B}" type="datetimeFigureOut">
              <a:rPr lang="en-US" smtClean="0"/>
              <a:t>1/7/2023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E7A0C-3F86-4004-BDD9-DC05E624B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88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4E2F4-DE2E-414D-8542-7DE06901F54B}" type="datetimeFigureOut">
              <a:rPr lang="en-US" smtClean="0"/>
              <a:t>1/7/2023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E7A0C-3F86-4004-BDD9-DC05E624B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2526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4E2F4-DE2E-414D-8542-7DE06901F54B}" type="datetimeFigureOut">
              <a:rPr lang="en-US" smtClean="0"/>
              <a:t>1/7/2023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E7A0C-3F86-4004-BDD9-DC05E624B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76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4E2F4-DE2E-414D-8542-7DE06901F54B}" type="datetimeFigureOut">
              <a:rPr lang="en-US" smtClean="0"/>
              <a:t>1/7/2023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E7A0C-3F86-4004-BDD9-DC05E624B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940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4E2F4-DE2E-414D-8542-7DE06901F54B}" type="datetimeFigureOut">
              <a:rPr lang="en-US" smtClean="0"/>
              <a:t>1/7/2023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E7A0C-3F86-4004-BDD9-DC05E624B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682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4E2F4-DE2E-414D-8542-7DE06901F54B}" type="datetimeFigureOut">
              <a:rPr lang="en-US" smtClean="0"/>
              <a:t>1/7/2023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E7A0C-3F86-4004-BDD9-DC05E624B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5227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4E2F4-DE2E-414D-8542-7DE06901F54B}" type="datetimeFigureOut">
              <a:rPr lang="en-US" smtClean="0"/>
              <a:t>1/7/2023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E7A0C-3F86-4004-BDD9-DC05E624B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732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04E2F4-DE2E-414D-8542-7DE06901F54B}" type="datetimeFigureOut">
              <a:rPr lang="en-US" smtClean="0"/>
              <a:t>1/7/2023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EE7A0C-3F86-4004-BDD9-DC05E624B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119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60320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51784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78006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66677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8820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26761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52204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65509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01516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4901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7877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46714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55590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01606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828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19639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87034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3926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5232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61269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3511</TotalTime>
  <Words>0</Words>
  <Application>Microsoft Office PowerPoint</Application>
  <PresentationFormat>On-screen Show (4:3)</PresentationFormat>
  <Paragraphs>0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1</cp:revision>
  <dcterms:created xsi:type="dcterms:W3CDTF">2023-01-04T16:04:44Z</dcterms:created>
  <dcterms:modified xsi:type="dcterms:W3CDTF">2023-01-07T23:28:35Z</dcterms:modified>
</cp:coreProperties>
</file>